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1"/>
  </p:sldMasterIdLst>
  <p:notesMasterIdLst>
    <p:notesMasterId r:id="rId25"/>
  </p:notesMasterIdLst>
  <p:sldIdLst>
    <p:sldId id="262" r:id="rId2"/>
    <p:sldId id="256" r:id="rId3"/>
    <p:sldId id="265" r:id="rId4"/>
    <p:sldId id="260" r:id="rId5"/>
    <p:sldId id="297" r:id="rId6"/>
    <p:sldId id="259" r:id="rId7"/>
    <p:sldId id="257" r:id="rId8"/>
    <p:sldId id="300" r:id="rId9"/>
    <p:sldId id="266" r:id="rId10"/>
    <p:sldId id="313" r:id="rId11"/>
    <p:sldId id="296" r:id="rId12"/>
    <p:sldId id="304" r:id="rId13"/>
    <p:sldId id="303" r:id="rId14"/>
    <p:sldId id="302" r:id="rId15"/>
    <p:sldId id="307" r:id="rId16"/>
    <p:sldId id="305" r:id="rId17"/>
    <p:sldId id="308" r:id="rId18"/>
    <p:sldId id="310" r:id="rId19"/>
    <p:sldId id="299" r:id="rId20"/>
    <p:sldId id="309" r:id="rId21"/>
    <p:sldId id="312" r:id="rId22"/>
    <p:sldId id="315" r:id="rId23"/>
    <p:sldId id="295" r:id="rId24"/>
  </p:sldIdLst>
  <p:sldSz cx="9144000" cy="5143500" type="screen16x9"/>
  <p:notesSz cx="6858000" cy="9144000"/>
  <p:embeddedFontLst>
    <p:embeddedFont>
      <p:font typeface="Amatic SC" panose="00000500000000000000" pitchFamily="2" charset="-79"/>
      <p:regular r:id="rId26"/>
      <p:bold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Encode Sans Semi Condensed" panose="020B0604020202020204" charset="0"/>
      <p:regular r:id="rId32"/>
      <p:bold r:id="rId33"/>
    </p:embeddedFont>
    <p:embeddedFont>
      <p:font typeface="Encode Sans Semi Condensed Light" panose="020B0604020202020204" charset="0"/>
      <p:regular r:id="rId34"/>
      <p:bold r:id="rId35"/>
    </p:embeddedFont>
    <p:embeddedFont>
      <p:font typeface="FC Lamoon" panose="02000000000000000000" pitchFamily="2" charset="0"/>
      <p:regular r:id="rId36"/>
      <p:bold r:id="rId37"/>
      <p:italic r:id="rId38"/>
      <p:boldItalic r:id="rId39"/>
    </p:embeddedFont>
    <p:embeddedFont>
      <p:font typeface="ITC Zapf Dingbats" panose="05020102010704020609" pitchFamily="18" charset="2"/>
      <p:regular r:id="rId40"/>
    </p:embeddedFont>
    <p:embeddedFont>
      <p:font typeface="JasmineUPC" panose="02020603050405020304" pitchFamily="18" charset="-34"/>
      <p:regular r:id="rId41"/>
      <p:bold r:id="rId42"/>
      <p:italic r:id="rId43"/>
      <p:boldItalic r:id="rId44"/>
    </p:embeddedFont>
    <p:embeddedFont>
      <p:font typeface="Kanit" pitchFamily="2" charset="-34"/>
      <p:regular r:id="rId45"/>
      <p:bold r:id="rId46"/>
      <p:italic r:id="rId47"/>
      <p:boldItalic r:id="rId48"/>
    </p:embeddedFont>
    <p:embeddedFont>
      <p:font typeface="Kanit ExtraLight" pitchFamily="2" charset="-34"/>
      <p:regular r:id="rId49"/>
      <p:italic r:id="rId50"/>
    </p:embeddedFont>
    <p:embeddedFont>
      <p:font typeface="Kanit Thin" pitchFamily="2" charset="-34"/>
      <p:regular r:id="rId51"/>
      <p:italic r:id="rId52"/>
    </p:embeddedFont>
    <p:embeddedFont>
      <p:font typeface="Open Sans" panose="020B0606030504020204" pitchFamily="34" charset="0"/>
      <p:regular r:id="rId53"/>
      <p:bold r:id="rId54"/>
      <p:italic r:id="rId55"/>
      <p:boldItalic r:id="rId56"/>
    </p:embeddedFont>
    <p:embeddedFont>
      <p:font typeface="TH Mali Grade 6" panose="02000506000000020004" pitchFamily="2" charset="-34"/>
      <p:regular r:id="rId57"/>
      <p:bold r:id="rId58"/>
      <p:italic r:id="rId59"/>
      <p:boldItalic r:id="rId60"/>
    </p:embeddedFont>
    <p:embeddedFont>
      <p:font typeface="TH SarabunPSK" panose="020B0500040200020003" pitchFamily="34" charset="-34"/>
      <p:regular r:id="rId61"/>
      <p:bold r:id="rId62"/>
      <p:italic r:id="rId63"/>
      <p:boldItalic r:id="rId6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1E494E"/>
    <a:srgbClr val="000000"/>
    <a:srgbClr val="96C591"/>
    <a:srgbClr val="57CBEB"/>
    <a:srgbClr val="F66400"/>
    <a:srgbClr val="FF8F43"/>
    <a:srgbClr val="FF6DB6"/>
    <a:srgbClr val="FF3399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4218DE6-D431-4044-9C84-DCB305295717}">
  <a:tblStyle styleId="{84218DE6-D431-4044-9C84-DCB30529571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A4D890D1-4835-4479-89E5-008A3579EB0F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EB344D84-9AFB-497E-A393-DC336BA19D2E}" styleName="สไตล์สีปานกลาง 3 - เน้น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สไตล์สีปานกลาง 2 - เน้น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787" autoAdjust="0"/>
  </p:normalViewPr>
  <p:slideViewPr>
    <p:cSldViewPr snapToGrid="0">
      <p:cViewPr varScale="1">
        <p:scale>
          <a:sx n="65" d="100"/>
          <a:sy n="65" d="100"/>
        </p:scale>
        <p:origin x="84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47" Type="http://schemas.openxmlformats.org/officeDocument/2006/relationships/font" Target="fonts/font22.fntdata"/><Relationship Id="rId50" Type="http://schemas.openxmlformats.org/officeDocument/2006/relationships/font" Target="fonts/font25.fntdata"/><Relationship Id="rId55" Type="http://schemas.openxmlformats.org/officeDocument/2006/relationships/font" Target="fonts/font30.fntdata"/><Relationship Id="rId63" Type="http://schemas.openxmlformats.org/officeDocument/2006/relationships/font" Target="fonts/font38.fntdata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4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font" Target="fonts/font20.fntdata"/><Relationship Id="rId53" Type="http://schemas.openxmlformats.org/officeDocument/2006/relationships/font" Target="fonts/font28.fntdata"/><Relationship Id="rId58" Type="http://schemas.openxmlformats.org/officeDocument/2006/relationships/font" Target="fonts/font33.fntdata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font" Target="fonts/font36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font" Target="fonts/font18.fntdata"/><Relationship Id="rId48" Type="http://schemas.openxmlformats.org/officeDocument/2006/relationships/font" Target="fonts/font23.fntdata"/><Relationship Id="rId56" Type="http://schemas.openxmlformats.org/officeDocument/2006/relationships/font" Target="fonts/font31.fntdata"/><Relationship Id="rId64" Type="http://schemas.openxmlformats.org/officeDocument/2006/relationships/font" Target="fonts/font39.fntdata"/><Relationship Id="rId8" Type="http://schemas.openxmlformats.org/officeDocument/2006/relationships/slide" Target="slides/slide7.xml"/><Relationship Id="rId51" Type="http://schemas.openxmlformats.org/officeDocument/2006/relationships/font" Target="fonts/font2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font" Target="fonts/font21.fntdata"/><Relationship Id="rId59" Type="http://schemas.openxmlformats.org/officeDocument/2006/relationships/font" Target="fonts/font34.fntdata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6.fntdata"/><Relationship Id="rId54" Type="http://schemas.openxmlformats.org/officeDocument/2006/relationships/font" Target="fonts/font29.fntdata"/><Relationship Id="rId62" Type="http://schemas.openxmlformats.org/officeDocument/2006/relationships/font" Target="fonts/font3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49" Type="http://schemas.openxmlformats.org/officeDocument/2006/relationships/font" Target="fonts/font24.fntdata"/><Relationship Id="rId57" Type="http://schemas.openxmlformats.org/officeDocument/2006/relationships/font" Target="fonts/font32.fntdata"/><Relationship Id="rId10" Type="http://schemas.openxmlformats.org/officeDocument/2006/relationships/slide" Target="slides/slide9.xml"/><Relationship Id="rId31" Type="http://schemas.openxmlformats.org/officeDocument/2006/relationships/font" Target="fonts/font6.fntdata"/><Relationship Id="rId44" Type="http://schemas.openxmlformats.org/officeDocument/2006/relationships/font" Target="fonts/font19.fntdata"/><Relationship Id="rId52" Type="http://schemas.openxmlformats.org/officeDocument/2006/relationships/font" Target="fonts/font27.fntdata"/><Relationship Id="rId60" Type="http://schemas.openxmlformats.org/officeDocument/2006/relationships/font" Target="fonts/font35.fntdata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font" Target="fonts/font14.fntdata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10T08:10:12.55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1-10T08:10:12.98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0" name="Google Shape;1610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1" name="Google Shape;1611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2" name="Google Shape;1582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3" name="Google Shape;1583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62464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2" name="Google Shape;1582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3" name="Google Shape;1583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233002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2" name="Google Shape;1582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3" name="Google Shape;1583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069138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2" name="Google Shape;1582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3" name="Google Shape;1583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04255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2" name="Google Shape;1582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3" name="Google Shape;1583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553419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2" name="Google Shape;1582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3" name="Google Shape;1583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031655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2" name="Google Shape;1582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3" name="Google Shape;1583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254582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2" name="Google Shape;1582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3" name="Google Shape;1583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11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ในการนี้ได้มีโครงการเพื่อที่อยู่อาศัยหลายโครงการและหลายธนาคารเพื่อให้ข้าราชการ ลูกจ้างและพนักงานราชการได้เลือกใช้สวัสดิการเพื่อที่อยู่อาศัย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5147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4" name="Google Shape;1574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38493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4" name="Google Shape;1574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801705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8" name="Google Shape;15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9" name="Google Shape;15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2" name="Google Shape;1582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3" name="Google Shape;1583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495231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2" name="Google Shape;1582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3" name="Google Shape;1583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761372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2" name="Google Shape;1582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3" name="Google Shape;1583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53072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0" name="Google Shape;1610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1" name="Google Shape;1611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077001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" name="Google Shape;1638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9" name="Google Shape;1639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" name="Google Shape;1597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8" name="Google Shape;1598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Mali Grade 6" panose="02000506000000020004" pitchFamily="2" charset="-34"/>
                <a:ea typeface="+mn-ea"/>
                <a:cs typeface="TH Mali Grade 6" panose="02000506000000020004" pitchFamily="2" charset="-34"/>
              </a:rPr>
              <a:t>1. ผู้ให้บริการ ดำเนินการโดยคณะกรรมการสวัสดิการภายใน</a:t>
            </a:r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Mali Grade 6" panose="02000506000000020004" pitchFamily="2" charset="-34"/>
                <a:ea typeface="+mn-ea"/>
                <a:cs typeface="TH Mali Grade 6" panose="02000506000000020004" pitchFamily="2" charset="-34"/>
              </a:rPr>
              <a:t>2. ผู้รับบริการ เป็นสมาชิกของส่วนราชการ</a:t>
            </a:r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Mali Grade 6" panose="02000506000000020004" pitchFamily="2" charset="-34"/>
                <a:ea typeface="+mn-ea"/>
                <a:cs typeface="TH Mali Grade 6" panose="02000506000000020004" pitchFamily="2" charset="-34"/>
              </a:rPr>
              <a:t>3. ทำเลที่ตั้งหรืออาคาร ต้องไม่เอื้อหรือมุ่งให้บริการคนภายนอก</a:t>
            </a:r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Mali Grade 6" panose="02000506000000020004" pitchFamily="2" charset="-34"/>
                <a:ea typeface="+mn-ea"/>
                <a:cs typeface="TH Mali Grade 6" panose="02000506000000020004" pitchFamily="2" charset="-34"/>
              </a:rPr>
              <a:t>4. ระยะเวลาปิด-เปิด ต้องอยู่ในเวลาราชการ</a:t>
            </a:r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Mali Grade 6" panose="02000506000000020004" pitchFamily="2" charset="-34"/>
                <a:ea typeface="+mn-ea"/>
                <a:cs typeface="TH Mali Grade 6" panose="02000506000000020004" pitchFamily="2" charset="-34"/>
              </a:rPr>
              <a:t>5. ประเภทของการจัดสวัสดิการ ได้แก่ การออมทรัพย์ การให้กู้เงิน การเคหะสงเคราะห์ </a:t>
            </a:r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Mali Grade 6" panose="02000506000000020004" pitchFamily="2" charset="-34"/>
                <a:ea typeface="+mn-ea"/>
                <a:cs typeface="TH Mali Grade 6" panose="02000506000000020004" pitchFamily="2" charset="-34"/>
              </a:rPr>
              <a:t>    การฌาปนกิจสงเคราะห์ การกีฬาและนันทนาการ ร้านค้า การฝึกวิชาชีพ และกิจกรรมอื่นตามที่คณะกรรมการเห็นสมควร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" name="Google Shape;1597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8" name="Google Shape;1598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00568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0" name="Google Shape;1590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1" name="Google Shape;1591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4" name="Google Shape;1574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0" name="Google Shape;1590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1" name="Google Shape;1591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004198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6" name="Google Shape;1646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7" name="Google Shape;1647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chemeClr val="accen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561639" y="0"/>
            <a:ext cx="406192" cy="3254913"/>
            <a:chOff x="6176324" y="51530"/>
            <a:chExt cx="466512" cy="3738701"/>
          </a:xfrm>
        </p:grpSpPr>
        <p:sp>
          <p:nvSpPr>
            <p:cNvPr id="11" name="Google Shape;11;p2"/>
            <p:cNvSpPr/>
            <p:nvPr/>
          </p:nvSpPr>
          <p:spPr>
            <a:xfrm>
              <a:off x="6176324" y="2971595"/>
              <a:ext cx="466512" cy="818636"/>
            </a:xfrm>
            <a:custGeom>
              <a:avLst/>
              <a:gdLst/>
              <a:ahLst/>
              <a:cxnLst/>
              <a:rect l="l" t="t" r="r" b="b"/>
              <a:pathLst>
                <a:path w="466512" h="818636" extrusionOk="0">
                  <a:moveTo>
                    <a:pt x="332323" y="212841"/>
                  </a:moveTo>
                  <a:cubicBezTo>
                    <a:pt x="341531" y="160708"/>
                    <a:pt x="342674" y="107476"/>
                    <a:pt x="335880" y="54980"/>
                  </a:cubicBezTo>
                  <a:cubicBezTo>
                    <a:pt x="332578" y="42280"/>
                    <a:pt x="316004" y="50599"/>
                    <a:pt x="306479" y="48630"/>
                  </a:cubicBezTo>
                  <a:cubicBezTo>
                    <a:pt x="306923" y="-17537"/>
                    <a:pt x="162779" y="-14870"/>
                    <a:pt x="159984" y="48630"/>
                  </a:cubicBezTo>
                  <a:cubicBezTo>
                    <a:pt x="98580" y="52250"/>
                    <a:pt x="140934" y="172709"/>
                    <a:pt x="140554" y="213159"/>
                  </a:cubicBezTo>
                  <a:cubicBezTo>
                    <a:pt x="105057" y="231383"/>
                    <a:pt x="103723" y="274563"/>
                    <a:pt x="102454" y="310060"/>
                  </a:cubicBezTo>
                  <a:cubicBezTo>
                    <a:pt x="97246" y="356427"/>
                    <a:pt x="82324" y="401182"/>
                    <a:pt x="58766" y="441441"/>
                  </a:cubicBezTo>
                  <a:cubicBezTo>
                    <a:pt x="-124178" y="764783"/>
                    <a:pt x="171287" y="823140"/>
                    <a:pt x="250027" y="818377"/>
                  </a:cubicBezTo>
                  <a:cubicBezTo>
                    <a:pt x="471579" y="804979"/>
                    <a:pt x="517362" y="615177"/>
                    <a:pt x="413476" y="441441"/>
                  </a:cubicBezTo>
                  <a:cubicBezTo>
                    <a:pt x="355628" y="353938"/>
                    <a:pt x="388838" y="243448"/>
                    <a:pt x="332323" y="212841"/>
                  </a:cubicBezTo>
                  <a:close/>
                </a:path>
              </a:pathLst>
            </a:custGeom>
            <a:solidFill>
              <a:srgbClr val="001F6E">
                <a:alpha val="128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6400725" y="51530"/>
              <a:ext cx="17700" cy="2923500"/>
            </a:xfrm>
            <a:prstGeom prst="rect">
              <a:avLst/>
            </a:prstGeom>
            <a:solidFill>
              <a:srgbClr val="001F6E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" name="Google Shape;13;p2"/>
          <p:cNvGrpSpPr/>
          <p:nvPr/>
        </p:nvGrpSpPr>
        <p:grpSpPr>
          <a:xfrm>
            <a:off x="7060395" y="1"/>
            <a:ext cx="514087" cy="1914307"/>
            <a:chOff x="4897958" y="1976913"/>
            <a:chExt cx="514087" cy="1914307"/>
          </a:xfrm>
        </p:grpSpPr>
        <p:sp>
          <p:nvSpPr>
            <p:cNvPr id="14" name="Google Shape;14;p2"/>
            <p:cNvSpPr/>
            <p:nvPr/>
          </p:nvSpPr>
          <p:spPr>
            <a:xfrm>
              <a:off x="4897958" y="2971595"/>
              <a:ext cx="514087" cy="919625"/>
            </a:xfrm>
            <a:custGeom>
              <a:avLst/>
              <a:gdLst/>
              <a:ahLst/>
              <a:cxnLst/>
              <a:rect l="l" t="t" r="r" b="b"/>
              <a:pathLst>
                <a:path w="514087" h="919625" extrusionOk="0">
                  <a:moveTo>
                    <a:pt x="503440" y="612940"/>
                  </a:moveTo>
                  <a:cubicBezTo>
                    <a:pt x="488835" y="497878"/>
                    <a:pt x="385076" y="411391"/>
                    <a:pt x="386663" y="292519"/>
                  </a:cubicBezTo>
                  <a:cubicBezTo>
                    <a:pt x="400316" y="294106"/>
                    <a:pt x="377964" y="247751"/>
                    <a:pt x="368312" y="237972"/>
                  </a:cubicBezTo>
                  <a:cubicBezTo>
                    <a:pt x="360247" y="200825"/>
                    <a:pt x="403681" y="12865"/>
                    <a:pt x="343674" y="33820"/>
                  </a:cubicBezTo>
                  <a:cubicBezTo>
                    <a:pt x="345134" y="-16980"/>
                    <a:pt x="171017" y="-6630"/>
                    <a:pt x="171208" y="38837"/>
                  </a:cubicBezTo>
                  <a:cubicBezTo>
                    <a:pt x="161746" y="39408"/>
                    <a:pt x="145808" y="36233"/>
                    <a:pt x="145808" y="50139"/>
                  </a:cubicBezTo>
                  <a:cubicBezTo>
                    <a:pt x="145808" y="112369"/>
                    <a:pt x="144919" y="174028"/>
                    <a:pt x="145236" y="236068"/>
                  </a:cubicBezTo>
                  <a:cubicBezTo>
                    <a:pt x="131203" y="242418"/>
                    <a:pt x="99262" y="286359"/>
                    <a:pt x="127456" y="301345"/>
                  </a:cubicBezTo>
                  <a:cubicBezTo>
                    <a:pt x="139839" y="437108"/>
                    <a:pt x="-22340" y="548995"/>
                    <a:pt x="2615" y="706349"/>
                  </a:cubicBezTo>
                  <a:cubicBezTo>
                    <a:pt x="55892" y="1056297"/>
                    <a:pt x="596023" y="940409"/>
                    <a:pt x="503440" y="612940"/>
                  </a:cubicBezTo>
                  <a:close/>
                </a:path>
              </a:pathLst>
            </a:custGeom>
            <a:solidFill>
              <a:srgbClr val="001F6E">
                <a:alpha val="128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5157463" y="1976913"/>
              <a:ext cx="17700" cy="998100"/>
            </a:xfrm>
            <a:prstGeom prst="rect">
              <a:avLst/>
            </a:prstGeom>
            <a:solidFill>
              <a:srgbClr val="001F6E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" name="Google Shape;16;p2"/>
          <p:cNvGrpSpPr/>
          <p:nvPr/>
        </p:nvGrpSpPr>
        <p:grpSpPr>
          <a:xfrm>
            <a:off x="3332641" y="-8"/>
            <a:ext cx="406190" cy="1834361"/>
            <a:chOff x="5578966" y="2128142"/>
            <a:chExt cx="406190" cy="1834361"/>
          </a:xfrm>
        </p:grpSpPr>
        <p:sp>
          <p:nvSpPr>
            <p:cNvPr id="17" name="Google Shape;17;p2"/>
            <p:cNvSpPr/>
            <p:nvPr/>
          </p:nvSpPr>
          <p:spPr>
            <a:xfrm>
              <a:off x="5578966" y="2971595"/>
              <a:ext cx="406190" cy="990908"/>
            </a:xfrm>
            <a:custGeom>
              <a:avLst/>
              <a:gdLst/>
              <a:ahLst/>
              <a:cxnLst/>
              <a:rect l="l" t="t" r="r" b="b"/>
              <a:pathLst>
                <a:path w="406190" h="990908" extrusionOk="0">
                  <a:moveTo>
                    <a:pt x="340083" y="447063"/>
                  </a:moveTo>
                  <a:cubicBezTo>
                    <a:pt x="341480" y="444205"/>
                    <a:pt x="372913" y="448269"/>
                    <a:pt x="369865" y="426933"/>
                  </a:cubicBezTo>
                  <a:cubicBezTo>
                    <a:pt x="378628" y="356321"/>
                    <a:pt x="379771" y="266786"/>
                    <a:pt x="314811" y="222019"/>
                  </a:cubicBezTo>
                  <a:cubicBezTo>
                    <a:pt x="316334" y="182014"/>
                    <a:pt x="330368" y="29931"/>
                    <a:pt x="276266" y="35328"/>
                  </a:cubicBezTo>
                  <a:cubicBezTo>
                    <a:pt x="257216" y="-16234"/>
                    <a:pt x="121643" y="-11789"/>
                    <a:pt x="117897" y="51521"/>
                  </a:cubicBezTo>
                  <a:cubicBezTo>
                    <a:pt x="68303" y="56474"/>
                    <a:pt x="94719" y="194840"/>
                    <a:pt x="95608" y="232242"/>
                  </a:cubicBezTo>
                  <a:cubicBezTo>
                    <a:pt x="33823" y="278470"/>
                    <a:pt x="28616" y="363941"/>
                    <a:pt x="30775" y="435442"/>
                  </a:cubicBezTo>
                  <a:cubicBezTo>
                    <a:pt x="31219" y="460842"/>
                    <a:pt x="59794" y="448840"/>
                    <a:pt x="72685" y="450746"/>
                  </a:cubicBezTo>
                  <a:cubicBezTo>
                    <a:pt x="75860" y="483511"/>
                    <a:pt x="77003" y="521611"/>
                    <a:pt x="48999" y="544408"/>
                  </a:cubicBezTo>
                  <a:cubicBezTo>
                    <a:pt x="22774" y="559775"/>
                    <a:pt x="3851" y="611464"/>
                    <a:pt x="46078" y="617497"/>
                  </a:cubicBezTo>
                  <a:cubicBezTo>
                    <a:pt x="2835" y="630197"/>
                    <a:pt x="-17041" y="715159"/>
                    <a:pt x="37824" y="733384"/>
                  </a:cubicBezTo>
                  <a:cubicBezTo>
                    <a:pt x="-17041" y="742719"/>
                    <a:pt x="-9611" y="809584"/>
                    <a:pt x="43284" y="813584"/>
                  </a:cubicBezTo>
                  <a:cubicBezTo>
                    <a:pt x="-1801" y="839747"/>
                    <a:pt x="-6309" y="908200"/>
                    <a:pt x="55095" y="912772"/>
                  </a:cubicBezTo>
                  <a:cubicBezTo>
                    <a:pt x="90782" y="913153"/>
                    <a:pt x="126025" y="903310"/>
                    <a:pt x="161268" y="898421"/>
                  </a:cubicBezTo>
                  <a:cubicBezTo>
                    <a:pt x="139233" y="913788"/>
                    <a:pt x="126279" y="946998"/>
                    <a:pt x="144313" y="970176"/>
                  </a:cubicBezTo>
                  <a:cubicBezTo>
                    <a:pt x="172888" y="1006688"/>
                    <a:pt x="224577" y="986051"/>
                    <a:pt x="260327" y="975319"/>
                  </a:cubicBezTo>
                  <a:cubicBezTo>
                    <a:pt x="299570" y="961285"/>
                    <a:pt x="348021" y="957857"/>
                    <a:pt x="376088" y="923821"/>
                  </a:cubicBezTo>
                  <a:cubicBezTo>
                    <a:pt x="399646" y="896008"/>
                    <a:pt x="387327" y="849653"/>
                    <a:pt x="348656" y="845652"/>
                  </a:cubicBezTo>
                  <a:cubicBezTo>
                    <a:pt x="373288" y="834501"/>
                    <a:pt x="384216" y="805495"/>
                    <a:pt x="373065" y="780857"/>
                  </a:cubicBezTo>
                  <a:cubicBezTo>
                    <a:pt x="364353" y="761610"/>
                    <a:pt x="344268" y="750123"/>
                    <a:pt x="323256" y="752371"/>
                  </a:cubicBezTo>
                  <a:cubicBezTo>
                    <a:pt x="387455" y="748370"/>
                    <a:pt x="429999" y="685505"/>
                    <a:pt x="352656" y="659597"/>
                  </a:cubicBezTo>
                  <a:cubicBezTo>
                    <a:pt x="304650" y="655978"/>
                    <a:pt x="438889" y="670011"/>
                    <a:pt x="398503" y="584096"/>
                  </a:cubicBezTo>
                  <a:cubicBezTo>
                    <a:pt x="365928" y="545170"/>
                    <a:pt x="301412" y="524850"/>
                    <a:pt x="340083" y="447063"/>
                  </a:cubicBezTo>
                  <a:close/>
                </a:path>
              </a:pathLst>
            </a:custGeom>
            <a:solidFill>
              <a:srgbClr val="001F6E">
                <a:alpha val="128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5774600" y="2128142"/>
              <a:ext cx="17700" cy="846900"/>
            </a:xfrm>
            <a:prstGeom prst="rect">
              <a:avLst/>
            </a:prstGeom>
            <a:solidFill>
              <a:srgbClr val="001F6E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" name="Google Shape;19;p2"/>
          <p:cNvGrpSpPr/>
          <p:nvPr/>
        </p:nvGrpSpPr>
        <p:grpSpPr>
          <a:xfrm>
            <a:off x="4925761" y="-4"/>
            <a:ext cx="466512" cy="2651935"/>
            <a:chOff x="6176324" y="1138296"/>
            <a:chExt cx="466512" cy="2651935"/>
          </a:xfrm>
        </p:grpSpPr>
        <p:sp>
          <p:nvSpPr>
            <p:cNvPr id="20" name="Google Shape;20;p2"/>
            <p:cNvSpPr/>
            <p:nvPr/>
          </p:nvSpPr>
          <p:spPr>
            <a:xfrm>
              <a:off x="6176324" y="2971595"/>
              <a:ext cx="466512" cy="818636"/>
            </a:xfrm>
            <a:custGeom>
              <a:avLst/>
              <a:gdLst/>
              <a:ahLst/>
              <a:cxnLst/>
              <a:rect l="l" t="t" r="r" b="b"/>
              <a:pathLst>
                <a:path w="466512" h="818636" extrusionOk="0">
                  <a:moveTo>
                    <a:pt x="332323" y="212841"/>
                  </a:moveTo>
                  <a:cubicBezTo>
                    <a:pt x="341531" y="160708"/>
                    <a:pt x="342674" y="107476"/>
                    <a:pt x="335880" y="54980"/>
                  </a:cubicBezTo>
                  <a:cubicBezTo>
                    <a:pt x="332578" y="42280"/>
                    <a:pt x="316004" y="50599"/>
                    <a:pt x="306479" y="48630"/>
                  </a:cubicBezTo>
                  <a:cubicBezTo>
                    <a:pt x="306923" y="-17537"/>
                    <a:pt x="162779" y="-14870"/>
                    <a:pt x="159984" y="48630"/>
                  </a:cubicBezTo>
                  <a:cubicBezTo>
                    <a:pt x="98580" y="52250"/>
                    <a:pt x="140934" y="172709"/>
                    <a:pt x="140554" y="213159"/>
                  </a:cubicBezTo>
                  <a:cubicBezTo>
                    <a:pt x="105057" y="231383"/>
                    <a:pt x="103723" y="274563"/>
                    <a:pt x="102454" y="310060"/>
                  </a:cubicBezTo>
                  <a:cubicBezTo>
                    <a:pt x="97246" y="356427"/>
                    <a:pt x="82324" y="401182"/>
                    <a:pt x="58766" y="441441"/>
                  </a:cubicBezTo>
                  <a:cubicBezTo>
                    <a:pt x="-124178" y="764783"/>
                    <a:pt x="171287" y="823140"/>
                    <a:pt x="250027" y="818377"/>
                  </a:cubicBezTo>
                  <a:cubicBezTo>
                    <a:pt x="471579" y="804979"/>
                    <a:pt x="517362" y="615177"/>
                    <a:pt x="413476" y="441441"/>
                  </a:cubicBezTo>
                  <a:cubicBezTo>
                    <a:pt x="355628" y="353938"/>
                    <a:pt x="388838" y="243448"/>
                    <a:pt x="332323" y="212841"/>
                  </a:cubicBezTo>
                  <a:close/>
                </a:path>
              </a:pathLst>
            </a:custGeom>
            <a:solidFill>
              <a:srgbClr val="001F6E">
                <a:alpha val="128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6400713" y="1138296"/>
              <a:ext cx="17700" cy="1836600"/>
            </a:xfrm>
            <a:prstGeom prst="rect">
              <a:avLst/>
            </a:prstGeom>
            <a:solidFill>
              <a:srgbClr val="001F6E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" name="Google Shape;22;p2"/>
          <p:cNvGrpSpPr/>
          <p:nvPr/>
        </p:nvGrpSpPr>
        <p:grpSpPr>
          <a:xfrm>
            <a:off x="1172323" y="1"/>
            <a:ext cx="476555" cy="1769343"/>
            <a:chOff x="6798998" y="1831963"/>
            <a:chExt cx="476555" cy="1769343"/>
          </a:xfrm>
        </p:grpSpPr>
        <p:sp>
          <p:nvSpPr>
            <p:cNvPr id="23" name="Google Shape;23;p2"/>
            <p:cNvSpPr/>
            <p:nvPr/>
          </p:nvSpPr>
          <p:spPr>
            <a:xfrm>
              <a:off x="6798998" y="2971595"/>
              <a:ext cx="476555" cy="629711"/>
            </a:xfrm>
            <a:custGeom>
              <a:avLst/>
              <a:gdLst/>
              <a:ahLst/>
              <a:cxnLst/>
              <a:rect l="l" t="t" r="r" b="b"/>
              <a:pathLst>
                <a:path w="476555" h="629711" extrusionOk="0">
                  <a:moveTo>
                    <a:pt x="320201" y="161890"/>
                  </a:moveTo>
                  <a:cubicBezTo>
                    <a:pt x="320201" y="126330"/>
                    <a:pt x="347824" y="28984"/>
                    <a:pt x="296008" y="26762"/>
                  </a:cubicBezTo>
                  <a:cubicBezTo>
                    <a:pt x="297722" y="-5496"/>
                    <a:pt x="165198" y="-10957"/>
                    <a:pt x="178406" y="23460"/>
                  </a:cubicBezTo>
                  <a:cubicBezTo>
                    <a:pt x="166277" y="25936"/>
                    <a:pt x="129701" y="19840"/>
                    <a:pt x="140306" y="41430"/>
                  </a:cubicBezTo>
                  <a:cubicBezTo>
                    <a:pt x="138210" y="84864"/>
                    <a:pt x="137448" y="128425"/>
                    <a:pt x="135797" y="171859"/>
                  </a:cubicBezTo>
                  <a:cubicBezTo>
                    <a:pt x="-17047" y="238661"/>
                    <a:pt x="-46892" y="457165"/>
                    <a:pt x="77123" y="566385"/>
                  </a:cubicBezTo>
                  <a:cubicBezTo>
                    <a:pt x="364651" y="804827"/>
                    <a:pt x="669451" y="303241"/>
                    <a:pt x="320201" y="161890"/>
                  </a:cubicBezTo>
                  <a:close/>
                </a:path>
              </a:pathLst>
            </a:custGeom>
            <a:solidFill>
              <a:srgbClr val="001F6E">
                <a:alpha val="128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7026850" y="1831963"/>
              <a:ext cx="17700" cy="1143000"/>
            </a:xfrm>
            <a:prstGeom prst="rect">
              <a:avLst/>
            </a:prstGeom>
            <a:solidFill>
              <a:srgbClr val="001F6E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5;p2"/>
          <p:cNvGrpSpPr/>
          <p:nvPr/>
        </p:nvGrpSpPr>
        <p:grpSpPr>
          <a:xfrm>
            <a:off x="8514939" y="0"/>
            <a:ext cx="170472" cy="2234029"/>
            <a:chOff x="7576714" y="1094963"/>
            <a:chExt cx="170472" cy="2234029"/>
          </a:xfrm>
        </p:grpSpPr>
        <p:sp>
          <p:nvSpPr>
            <p:cNvPr id="26" name="Google Shape;26;p2"/>
            <p:cNvSpPr/>
            <p:nvPr/>
          </p:nvSpPr>
          <p:spPr>
            <a:xfrm>
              <a:off x="7576714" y="2971595"/>
              <a:ext cx="170472" cy="357397"/>
            </a:xfrm>
            <a:custGeom>
              <a:avLst/>
              <a:gdLst/>
              <a:ahLst/>
              <a:cxnLst/>
              <a:rect l="l" t="t" r="r" b="b"/>
              <a:pathLst>
                <a:path w="170472" h="357397" extrusionOk="0">
                  <a:moveTo>
                    <a:pt x="127257" y="26425"/>
                  </a:moveTo>
                  <a:cubicBezTo>
                    <a:pt x="134369" y="-8309"/>
                    <a:pt x="34039" y="-8500"/>
                    <a:pt x="34611" y="24075"/>
                  </a:cubicBezTo>
                  <a:cubicBezTo>
                    <a:pt x="7052" y="26044"/>
                    <a:pt x="27879" y="109610"/>
                    <a:pt x="21911" y="127835"/>
                  </a:cubicBezTo>
                  <a:cubicBezTo>
                    <a:pt x="-89214" y="468004"/>
                    <a:pt x="264544" y="398789"/>
                    <a:pt x="145736" y="124596"/>
                  </a:cubicBezTo>
                  <a:cubicBezTo>
                    <a:pt x="152086" y="122247"/>
                    <a:pt x="157864" y="17281"/>
                    <a:pt x="127257" y="26425"/>
                  </a:cubicBezTo>
                  <a:close/>
                </a:path>
              </a:pathLst>
            </a:custGeom>
            <a:solidFill>
              <a:srgbClr val="001F6E">
                <a:alpha val="128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7652975" y="1094963"/>
              <a:ext cx="17700" cy="1880100"/>
            </a:xfrm>
            <a:prstGeom prst="rect">
              <a:avLst/>
            </a:prstGeom>
            <a:solidFill>
              <a:srgbClr val="001F6E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" name="Google Shape;28;p2"/>
          <p:cNvGrpSpPr/>
          <p:nvPr/>
        </p:nvGrpSpPr>
        <p:grpSpPr>
          <a:xfrm>
            <a:off x="2295272" y="0"/>
            <a:ext cx="288375" cy="2884716"/>
            <a:chOff x="7883572" y="937188"/>
            <a:chExt cx="288375" cy="2884716"/>
          </a:xfrm>
        </p:grpSpPr>
        <p:sp>
          <p:nvSpPr>
            <p:cNvPr id="29" name="Google Shape;29;p2"/>
            <p:cNvSpPr/>
            <p:nvPr/>
          </p:nvSpPr>
          <p:spPr>
            <a:xfrm>
              <a:off x="7883572" y="2971595"/>
              <a:ext cx="288375" cy="850309"/>
            </a:xfrm>
            <a:custGeom>
              <a:avLst/>
              <a:gdLst/>
              <a:ahLst/>
              <a:cxnLst/>
              <a:rect l="l" t="t" r="r" b="b"/>
              <a:pathLst>
                <a:path w="288375" h="850309" extrusionOk="0">
                  <a:moveTo>
                    <a:pt x="226863" y="202395"/>
                  </a:moveTo>
                  <a:cubicBezTo>
                    <a:pt x="222671" y="167343"/>
                    <a:pt x="255946" y="35010"/>
                    <a:pt x="207051" y="37295"/>
                  </a:cubicBezTo>
                  <a:cubicBezTo>
                    <a:pt x="200701" y="-10202"/>
                    <a:pt x="93830" y="-14965"/>
                    <a:pt x="96497" y="38311"/>
                  </a:cubicBezTo>
                  <a:cubicBezTo>
                    <a:pt x="44998" y="23897"/>
                    <a:pt x="95354" y="195792"/>
                    <a:pt x="59222" y="197824"/>
                  </a:cubicBezTo>
                  <a:cubicBezTo>
                    <a:pt x="-24216" y="202459"/>
                    <a:pt x="4930" y="466873"/>
                    <a:pt x="4930" y="713126"/>
                  </a:cubicBezTo>
                  <a:cubicBezTo>
                    <a:pt x="4930" y="781261"/>
                    <a:pt x="39093" y="845714"/>
                    <a:pt x="141201" y="850095"/>
                  </a:cubicBezTo>
                  <a:cubicBezTo>
                    <a:pt x="238420" y="854223"/>
                    <a:pt x="280901" y="798280"/>
                    <a:pt x="281283" y="718016"/>
                  </a:cubicBezTo>
                  <a:cubicBezTo>
                    <a:pt x="282172" y="443314"/>
                    <a:pt x="316208" y="200173"/>
                    <a:pt x="226863" y="202395"/>
                  </a:cubicBezTo>
                  <a:close/>
                </a:path>
              </a:pathLst>
            </a:custGeom>
            <a:solidFill>
              <a:srgbClr val="001F6E">
                <a:alpha val="128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8024900" y="937188"/>
              <a:ext cx="17700" cy="2037900"/>
            </a:xfrm>
            <a:prstGeom prst="rect">
              <a:avLst/>
            </a:prstGeom>
            <a:solidFill>
              <a:srgbClr val="001F6E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" name="Google Shape;31;p2"/>
          <p:cNvGrpSpPr/>
          <p:nvPr/>
        </p:nvGrpSpPr>
        <p:grpSpPr>
          <a:xfrm>
            <a:off x="1140646" y="293240"/>
            <a:ext cx="157798" cy="180711"/>
            <a:chOff x="3462796" y="2555878"/>
            <a:chExt cx="157798" cy="180711"/>
          </a:xfrm>
        </p:grpSpPr>
        <p:sp>
          <p:nvSpPr>
            <p:cNvPr id="32" name="Google Shape;32;p2"/>
            <p:cNvSpPr/>
            <p:nvPr/>
          </p:nvSpPr>
          <p:spPr>
            <a:xfrm>
              <a:off x="3528860" y="2555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3528860" y="2682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3571315" y="2597137"/>
              <a:ext cx="47570" cy="33554"/>
            </a:xfrm>
            <a:custGeom>
              <a:avLst/>
              <a:gdLst/>
              <a:ahLst/>
              <a:cxnLst/>
              <a:rect l="l" t="t" r="r" b="b"/>
              <a:pathLst>
                <a:path w="47570" h="33554" extrusionOk="0">
                  <a:moveTo>
                    <a:pt x="47423" y="3886"/>
                  </a:moveTo>
                  <a:cubicBezTo>
                    <a:pt x="36183" y="-9449"/>
                    <a:pt x="10910" y="15189"/>
                    <a:pt x="306" y="22936"/>
                  </a:cubicBezTo>
                  <a:cubicBezTo>
                    <a:pt x="-4584" y="50305"/>
                    <a:pt x="50788" y="17729"/>
                    <a:pt x="47423" y="388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3572203" y="2660050"/>
              <a:ext cx="48391" cy="35006"/>
            </a:xfrm>
            <a:custGeom>
              <a:avLst/>
              <a:gdLst/>
              <a:ahLst/>
              <a:cxnLst/>
              <a:rect l="l" t="t" r="r" b="b"/>
              <a:pathLst>
                <a:path w="48391" h="35006" extrusionOk="0">
                  <a:moveTo>
                    <a:pt x="45900" y="20221"/>
                  </a:moveTo>
                  <a:cubicBezTo>
                    <a:pt x="32120" y="15713"/>
                    <a:pt x="14849" y="-8608"/>
                    <a:pt x="1450" y="3203"/>
                  </a:cubicBezTo>
                  <a:cubicBezTo>
                    <a:pt x="-11123" y="21047"/>
                    <a:pt x="62664" y="54384"/>
                    <a:pt x="45900" y="2022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3466564" y="2662661"/>
              <a:ext cx="42019" cy="33548"/>
            </a:xfrm>
            <a:custGeom>
              <a:avLst/>
              <a:gdLst/>
              <a:ahLst/>
              <a:cxnLst/>
              <a:rect l="l" t="t" r="r" b="b"/>
              <a:pathLst>
                <a:path w="42019" h="33548" extrusionOk="0">
                  <a:moveTo>
                    <a:pt x="41239" y="1798"/>
                  </a:moveTo>
                  <a:cubicBezTo>
                    <a:pt x="31397" y="-7981"/>
                    <a:pt x="-17625" y="24912"/>
                    <a:pt x="6695" y="33548"/>
                  </a:cubicBezTo>
                  <a:cubicBezTo>
                    <a:pt x="17935" y="27452"/>
                    <a:pt x="47145" y="17991"/>
                    <a:pt x="41239" y="179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462796" y="2597064"/>
              <a:ext cx="40843" cy="33781"/>
            </a:xfrm>
            <a:custGeom>
              <a:avLst/>
              <a:gdLst/>
              <a:ahLst/>
              <a:cxnLst/>
              <a:rect l="l" t="t" r="r" b="b"/>
              <a:pathLst>
                <a:path w="40843" h="33781" extrusionOk="0">
                  <a:moveTo>
                    <a:pt x="38339" y="18755"/>
                  </a:moveTo>
                  <a:cubicBezTo>
                    <a:pt x="27163" y="13865"/>
                    <a:pt x="13447" y="-8614"/>
                    <a:pt x="1509" y="3578"/>
                  </a:cubicBezTo>
                  <a:cubicBezTo>
                    <a:pt x="-10556" y="21676"/>
                    <a:pt x="54151" y="52346"/>
                    <a:pt x="38339" y="1875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8" name="Google Shape;38;p2"/>
          <p:cNvGrpSpPr/>
          <p:nvPr/>
        </p:nvGrpSpPr>
        <p:grpSpPr>
          <a:xfrm>
            <a:off x="4022411" y="1914288"/>
            <a:ext cx="180404" cy="190055"/>
            <a:chOff x="3770248" y="2527300"/>
            <a:chExt cx="180404" cy="190055"/>
          </a:xfrm>
        </p:grpSpPr>
        <p:sp>
          <p:nvSpPr>
            <p:cNvPr id="39" name="Google Shape;39;p2"/>
            <p:cNvSpPr/>
            <p:nvPr/>
          </p:nvSpPr>
          <p:spPr>
            <a:xfrm>
              <a:off x="3775135" y="2655951"/>
              <a:ext cx="51441" cy="61404"/>
            </a:xfrm>
            <a:custGeom>
              <a:avLst/>
              <a:gdLst/>
              <a:ahLst/>
              <a:cxnLst/>
              <a:rect l="l" t="t" r="r" b="b"/>
              <a:pathLst>
                <a:path w="51441" h="61404" extrusionOk="0">
                  <a:moveTo>
                    <a:pt x="50930" y="0"/>
                  </a:moveTo>
                  <a:cubicBezTo>
                    <a:pt x="32959" y="889"/>
                    <a:pt x="-4823" y="43497"/>
                    <a:pt x="511" y="61404"/>
                  </a:cubicBezTo>
                  <a:cubicBezTo>
                    <a:pt x="18545" y="60579"/>
                    <a:pt x="56264" y="17970"/>
                    <a:pt x="509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3894324" y="2527300"/>
              <a:ext cx="51441" cy="61341"/>
            </a:xfrm>
            <a:custGeom>
              <a:avLst/>
              <a:gdLst/>
              <a:ahLst/>
              <a:cxnLst/>
              <a:rect l="l" t="t" r="r" b="b"/>
              <a:pathLst>
                <a:path w="51441" h="61341" extrusionOk="0">
                  <a:moveTo>
                    <a:pt x="50931" y="0"/>
                  </a:moveTo>
                  <a:cubicBezTo>
                    <a:pt x="32897" y="826"/>
                    <a:pt x="-4822" y="43434"/>
                    <a:pt x="512" y="61341"/>
                  </a:cubicBezTo>
                  <a:cubicBezTo>
                    <a:pt x="18482" y="60325"/>
                    <a:pt x="56265" y="17717"/>
                    <a:pt x="509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3770248" y="2531866"/>
              <a:ext cx="58420" cy="54430"/>
            </a:xfrm>
            <a:custGeom>
              <a:avLst/>
              <a:gdLst/>
              <a:ahLst/>
              <a:cxnLst/>
              <a:rect l="l" t="t" r="r" b="b"/>
              <a:pathLst>
                <a:path w="58420" h="54430" extrusionOk="0">
                  <a:moveTo>
                    <a:pt x="58421" y="54107"/>
                  </a:moveTo>
                  <a:cubicBezTo>
                    <a:pt x="58421" y="36137"/>
                    <a:pt x="18225" y="-3995"/>
                    <a:pt x="1" y="323"/>
                  </a:cubicBezTo>
                  <a:cubicBezTo>
                    <a:pt x="-190" y="18357"/>
                    <a:pt x="40260" y="58425"/>
                    <a:pt x="58421" y="541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3892168" y="2658113"/>
              <a:ext cx="58484" cy="54484"/>
            </a:xfrm>
            <a:custGeom>
              <a:avLst/>
              <a:gdLst/>
              <a:ahLst/>
              <a:cxnLst/>
              <a:rect l="l" t="t" r="r" b="b"/>
              <a:pathLst>
                <a:path w="58484" h="54484" extrusionOk="0">
                  <a:moveTo>
                    <a:pt x="58484" y="54162"/>
                  </a:moveTo>
                  <a:cubicBezTo>
                    <a:pt x="58484" y="36128"/>
                    <a:pt x="18225" y="-3940"/>
                    <a:pt x="1" y="314"/>
                  </a:cubicBezTo>
                  <a:cubicBezTo>
                    <a:pt x="-190" y="18348"/>
                    <a:pt x="40260" y="58480"/>
                    <a:pt x="58484" y="541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3" name="Google Shape;43;p2"/>
          <p:cNvGrpSpPr/>
          <p:nvPr/>
        </p:nvGrpSpPr>
        <p:grpSpPr>
          <a:xfrm>
            <a:off x="7394864" y="516070"/>
            <a:ext cx="214463" cy="245604"/>
            <a:chOff x="3462796" y="2555878"/>
            <a:chExt cx="157798" cy="180711"/>
          </a:xfrm>
        </p:grpSpPr>
        <p:sp>
          <p:nvSpPr>
            <p:cNvPr id="44" name="Google Shape;44;p2"/>
            <p:cNvSpPr/>
            <p:nvPr/>
          </p:nvSpPr>
          <p:spPr>
            <a:xfrm>
              <a:off x="3528860" y="2555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3528860" y="2682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3571315" y="2597137"/>
              <a:ext cx="47570" cy="33554"/>
            </a:xfrm>
            <a:custGeom>
              <a:avLst/>
              <a:gdLst/>
              <a:ahLst/>
              <a:cxnLst/>
              <a:rect l="l" t="t" r="r" b="b"/>
              <a:pathLst>
                <a:path w="47570" h="33554" extrusionOk="0">
                  <a:moveTo>
                    <a:pt x="47423" y="3886"/>
                  </a:moveTo>
                  <a:cubicBezTo>
                    <a:pt x="36183" y="-9449"/>
                    <a:pt x="10910" y="15189"/>
                    <a:pt x="306" y="22936"/>
                  </a:cubicBezTo>
                  <a:cubicBezTo>
                    <a:pt x="-4584" y="50305"/>
                    <a:pt x="50788" y="17729"/>
                    <a:pt x="47423" y="3886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3572203" y="2660050"/>
              <a:ext cx="48391" cy="35006"/>
            </a:xfrm>
            <a:custGeom>
              <a:avLst/>
              <a:gdLst/>
              <a:ahLst/>
              <a:cxnLst/>
              <a:rect l="l" t="t" r="r" b="b"/>
              <a:pathLst>
                <a:path w="48391" h="35006" extrusionOk="0">
                  <a:moveTo>
                    <a:pt x="45900" y="20221"/>
                  </a:moveTo>
                  <a:cubicBezTo>
                    <a:pt x="32120" y="15713"/>
                    <a:pt x="14849" y="-8608"/>
                    <a:pt x="1450" y="3203"/>
                  </a:cubicBezTo>
                  <a:cubicBezTo>
                    <a:pt x="-11123" y="21047"/>
                    <a:pt x="62664" y="54384"/>
                    <a:pt x="45900" y="2022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3466564" y="2662661"/>
              <a:ext cx="42019" cy="33548"/>
            </a:xfrm>
            <a:custGeom>
              <a:avLst/>
              <a:gdLst/>
              <a:ahLst/>
              <a:cxnLst/>
              <a:rect l="l" t="t" r="r" b="b"/>
              <a:pathLst>
                <a:path w="42019" h="33548" extrusionOk="0">
                  <a:moveTo>
                    <a:pt x="41239" y="1798"/>
                  </a:moveTo>
                  <a:cubicBezTo>
                    <a:pt x="31397" y="-7981"/>
                    <a:pt x="-17625" y="24912"/>
                    <a:pt x="6695" y="33548"/>
                  </a:cubicBezTo>
                  <a:cubicBezTo>
                    <a:pt x="17935" y="27452"/>
                    <a:pt x="47145" y="17991"/>
                    <a:pt x="41239" y="1798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3462796" y="2597064"/>
              <a:ext cx="40843" cy="33781"/>
            </a:xfrm>
            <a:custGeom>
              <a:avLst/>
              <a:gdLst/>
              <a:ahLst/>
              <a:cxnLst/>
              <a:rect l="l" t="t" r="r" b="b"/>
              <a:pathLst>
                <a:path w="40843" h="33781" extrusionOk="0">
                  <a:moveTo>
                    <a:pt x="38339" y="18755"/>
                  </a:moveTo>
                  <a:cubicBezTo>
                    <a:pt x="27163" y="13865"/>
                    <a:pt x="13447" y="-8614"/>
                    <a:pt x="1509" y="3578"/>
                  </a:cubicBezTo>
                  <a:cubicBezTo>
                    <a:pt x="-10556" y="21676"/>
                    <a:pt x="54151" y="52346"/>
                    <a:pt x="38339" y="18755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" name="Google Shape;50;p2"/>
          <p:cNvGrpSpPr/>
          <p:nvPr/>
        </p:nvGrpSpPr>
        <p:grpSpPr>
          <a:xfrm>
            <a:off x="5968644" y="2524138"/>
            <a:ext cx="245187" cy="258304"/>
            <a:chOff x="3770248" y="2527300"/>
            <a:chExt cx="180404" cy="190055"/>
          </a:xfrm>
        </p:grpSpPr>
        <p:sp>
          <p:nvSpPr>
            <p:cNvPr id="51" name="Google Shape;51;p2"/>
            <p:cNvSpPr/>
            <p:nvPr/>
          </p:nvSpPr>
          <p:spPr>
            <a:xfrm>
              <a:off x="3775135" y="2655951"/>
              <a:ext cx="51441" cy="61404"/>
            </a:xfrm>
            <a:custGeom>
              <a:avLst/>
              <a:gdLst/>
              <a:ahLst/>
              <a:cxnLst/>
              <a:rect l="l" t="t" r="r" b="b"/>
              <a:pathLst>
                <a:path w="51441" h="61404" extrusionOk="0">
                  <a:moveTo>
                    <a:pt x="50930" y="0"/>
                  </a:moveTo>
                  <a:cubicBezTo>
                    <a:pt x="32959" y="889"/>
                    <a:pt x="-4823" y="43497"/>
                    <a:pt x="511" y="61404"/>
                  </a:cubicBezTo>
                  <a:cubicBezTo>
                    <a:pt x="18545" y="60579"/>
                    <a:pt x="56264" y="17970"/>
                    <a:pt x="50930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3894324" y="2527300"/>
              <a:ext cx="51441" cy="61341"/>
            </a:xfrm>
            <a:custGeom>
              <a:avLst/>
              <a:gdLst/>
              <a:ahLst/>
              <a:cxnLst/>
              <a:rect l="l" t="t" r="r" b="b"/>
              <a:pathLst>
                <a:path w="51441" h="61341" extrusionOk="0">
                  <a:moveTo>
                    <a:pt x="50931" y="0"/>
                  </a:moveTo>
                  <a:cubicBezTo>
                    <a:pt x="32897" y="826"/>
                    <a:pt x="-4822" y="43434"/>
                    <a:pt x="512" y="61341"/>
                  </a:cubicBezTo>
                  <a:cubicBezTo>
                    <a:pt x="18482" y="60325"/>
                    <a:pt x="56265" y="17717"/>
                    <a:pt x="50931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3770248" y="2531866"/>
              <a:ext cx="58420" cy="54430"/>
            </a:xfrm>
            <a:custGeom>
              <a:avLst/>
              <a:gdLst/>
              <a:ahLst/>
              <a:cxnLst/>
              <a:rect l="l" t="t" r="r" b="b"/>
              <a:pathLst>
                <a:path w="58420" h="54430" extrusionOk="0">
                  <a:moveTo>
                    <a:pt x="58421" y="54107"/>
                  </a:moveTo>
                  <a:cubicBezTo>
                    <a:pt x="58421" y="36137"/>
                    <a:pt x="18225" y="-3995"/>
                    <a:pt x="1" y="323"/>
                  </a:cubicBezTo>
                  <a:cubicBezTo>
                    <a:pt x="-190" y="18357"/>
                    <a:pt x="40260" y="58425"/>
                    <a:pt x="58421" y="54107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3892168" y="2658113"/>
              <a:ext cx="58484" cy="54484"/>
            </a:xfrm>
            <a:custGeom>
              <a:avLst/>
              <a:gdLst/>
              <a:ahLst/>
              <a:cxnLst/>
              <a:rect l="l" t="t" r="r" b="b"/>
              <a:pathLst>
                <a:path w="58484" h="54484" extrusionOk="0">
                  <a:moveTo>
                    <a:pt x="58484" y="54162"/>
                  </a:moveTo>
                  <a:cubicBezTo>
                    <a:pt x="58484" y="36128"/>
                    <a:pt x="18225" y="-3940"/>
                    <a:pt x="1" y="314"/>
                  </a:cubicBezTo>
                  <a:cubicBezTo>
                    <a:pt x="-190" y="18348"/>
                    <a:pt x="40260" y="58480"/>
                    <a:pt x="58484" y="54162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5" name="Google Shape;55;p2"/>
          <p:cNvGrpSpPr/>
          <p:nvPr/>
        </p:nvGrpSpPr>
        <p:grpSpPr>
          <a:xfrm rot="5400000">
            <a:off x="5717697" y="1234087"/>
            <a:ext cx="214448" cy="245568"/>
            <a:chOff x="3462796" y="2555878"/>
            <a:chExt cx="157798" cy="180711"/>
          </a:xfrm>
        </p:grpSpPr>
        <p:sp>
          <p:nvSpPr>
            <p:cNvPr id="56" name="Google Shape;56;p2"/>
            <p:cNvSpPr/>
            <p:nvPr/>
          </p:nvSpPr>
          <p:spPr>
            <a:xfrm>
              <a:off x="3528860" y="2555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3528860" y="2682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3571315" y="2597137"/>
              <a:ext cx="47570" cy="33554"/>
            </a:xfrm>
            <a:custGeom>
              <a:avLst/>
              <a:gdLst/>
              <a:ahLst/>
              <a:cxnLst/>
              <a:rect l="l" t="t" r="r" b="b"/>
              <a:pathLst>
                <a:path w="47570" h="33554" extrusionOk="0">
                  <a:moveTo>
                    <a:pt x="47423" y="3886"/>
                  </a:moveTo>
                  <a:cubicBezTo>
                    <a:pt x="36183" y="-9449"/>
                    <a:pt x="10910" y="15189"/>
                    <a:pt x="306" y="22936"/>
                  </a:cubicBezTo>
                  <a:cubicBezTo>
                    <a:pt x="-4584" y="50305"/>
                    <a:pt x="50788" y="17729"/>
                    <a:pt x="47423" y="388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3572203" y="2660050"/>
              <a:ext cx="48391" cy="35006"/>
            </a:xfrm>
            <a:custGeom>
              <a:avLst/>
              <a:gdLst/>
              <a:ahLst/>
              <a:cxnLst/>
              <a:rect l="l" t="t" r="r" b="b"/>
              <a:pathLst>
                <a:path w="48391" h="35006" extrusionOk="0">
                  <a:moveTo>
                    <a:pt x="45900" y="20221"/>
                  </a:moveTo>
                  <a:cubicBezTo>
                    <a:pt x="32120" y="15713"/>
                    <a:pt x="14849" y="-8608"/>
                    <a:pt x="1450" y="3203"/>
                  </a:cubicBezTo>
                  <a:cubicBezTo>
                    <a:pt x="-11123" y="21047"/>
                    <a:pt x="62664" y="54384"/>
                    <a:pt x="45900" y="2022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3466564" y="2662661"/>
              <a:ext cx="42019" cy="33548"/>
            </a:xfrm>
            <a:custGeom>
              <a:avLst/>
              <a:gdLst/>
              <a:ahLst/>
              <a:cxnLst/>
              <a:rect l="l" t="t" r="r" b="b"/>
              <a:pathLst>
                <a:path w="42019" h="33548" extrusionOk="0">
                  <a:moveTo>
                    <a:pt x="41239" y="1798"/>
                  </a:moveTo>
                  <a:cubicBezTo>
                    <a:pt x="31397" y="-7981"/>
                    <a:pt x="-17625" y="24912"/>
                    <a:pt x="6695" y="33548"/>
                  </a:cubicBezTo>
                  <a:cubicBezTo>
                    <a:pt x="17935" y="27452"/>
                    <a:pt x="47145" y="17991"/>
                    <a:pt x="41239" y="179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3462796" y="2597064"/>
              <a:ext cx="40843" cy="33781"/>
            </a:xfrm>
            <a:custGeom>
              <a:avLst/>
              <a:gdLst/>
              <a:ahLst/>
              <a:cxnLst/>
              <a:rect l="l" t="t" r="r" b="b"/>
              <a:pathLst>
                <a:path w="40843" h="33781" extrusionOk="0">
                  <a:moveTo>
                    <a:pt x="38339" y="18755"/>
                  </a:moveTo>
                  <a:cubicBezTo>
                    <a:pt x="27163" y="13865"/>
                    <a:pt x="13447" y="-8614"/>
                    <a:pt x="1509" y="3578"/>
                  </a:cubicBezTo>
                  <a:cubicBezTo>
                    <a:pt x="-10556" y="21676"/>
                    <a:pt x="54151" y="52346"/>
                    <a:pt x="38339" y="1875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2" name="Google Shape;62;p2"/>
          <p:cNvGrpSpPr/>
          <p:nvPr/>
        </p:nvGrpSpPr>
        <p:grpSpPr>
          <a:xfrm>
            <a:off x="338248" y="3028088"/>
            <a:ext cx="180404" cy="190055"/>
            <a:chOff x="3770248" y="2527300"/>
            <a:chExt cx="180404" cy="190055"/>
          </a:xfrm>
        </p:grpSpPr>
        <p:sp>
          <p:nvSpPr>
            <p:cNvPr id="63" name="Google Shape;63;p2"/>
            <p:cNvSpPr/>
            <p:nvPr/>
          </p:nvSpPr>
          <p:spPr>
            <a:xfrm>
              <a:off x="3775135" y="2655951"/>
              <a:ext cx="51441" cy="61404"/>
            </a:xfrm>
            <a:custGeom>
              <a:avLst/>
              <a:gdLst/>
              <a:ahLst/>
              <a:cxnLst/>
              <a:rect l="l" t="t" r="r" b="b"/>
              <a:pathLst>
                <a:path w="51441" h="61404" extrusionOk="0">
                  <a:moveTo>
                    <a:pt x="50930" y="0"/>
                  </a:moveTo>
                  <a:cubicBezTo>
                    <a:pt x="32959" y="889"/>
                    <a:pt x="-4823" y="43497"/>
                    <a:pt x="511" y="61404"/>
                  </a:cubicBezTo>
                  <a:cubicBezTo>
                    <a:pt x="18545" y="60579"/>
                    <a:pt x="56264" y="17970"/>
                    <a:pt x="509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3894324" y="2527300"/>
              <a:ext cx="51441" cy="61341"/>
            </a:xfrm>
            <a:custGeom>
              <a:avLst/>
              <a:gdLst/>
              <a:ahLst/>
              <a:cxnLst/>
              <a:rect l="l" t="t" r="r" b="b"/>
              <a:pathLst>
                <a:path w="51441" h="61341" extrusionOk="0">
                  <a:moveTo>
                    <a:pt x="50931" y="0"/>
                  </a:moveTo>
                  <a:cubicBezTo>
                    <a:pt x="32897" y="826"/>
                    <a:pt x="-4822" y="43434"/>
                    <a:pt x="512" y="61341"/>
                  </a:cubicBezTo>
                  <a:cubicBezTo>
                    <a:pt x="18482" y="60325"/>
                    <a:pt x="56265" y="17717"/>
                    <a:pt x="509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3770248" y="2531866"/>
              <a:ext cx="58420" cy="54430"/>
            </a:xfrm>
            <a:custGeom>
              <a:avLst/>
              <a:gdLst/>
              <a:ahLst/>
              <a:cxnLst/>
              <a:rect l="l" t="t" r="r" b="b"/>
              <a:pathLst>
                <a:path w="58420" h="54430" extrusionOk="0">
                  <a:moveTo>
                    <a:pt x="58421" y="54107"/>
                  </a:moveTo>
                  <a:cubicBezTo>
                    <a:pt x="58421" y="36137"/>
                    <a:pt x="18225" y="-3995"/>
                    <a:pt x="1" y="323"/>
                  </a:cubicBezTo>
                  <a:cubicBezTo>
                    <a:pt x="-190" y="18357"/>
                    <a:pt x="40260" y="58425"/>
                    <a:pt x="58421" y="541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3892168" y="2658113"/>
              <a:ext cx="58484" cy="54484"/>
            </a:xfrm>
            <a:custGeom>
              <a:avLst/>
              <a:gdLst/>
              <a:ahLst/>
              <a:cxnLst/>
              <a:rect l="l" t="t" r="r" b="b"/>
              <a:pathLst>
                <a:path w="58484" h="54484" extrusionOk="0">
                  <a:moveTo>
                    <a:pt x="58484" y="54162"/>
                  </a:moveTo>
                  <a:cubicBezTo>
                    <a:pt x="58484" y="36128"/>
                    <a:pt x="18225" y="-3940"/>
                    <a:pt x="1" y="314"/>
                  </a:cubicBezTo>
                  <a:cubicBezTo>
                    <a:pt x="-190" y="18348"/>
                    <a:pt x="40260" y="58480"/>
                    <a:pt x="58484" y="541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7" name="Google Shape;67;p2"/>
          <p:cNvSpPr txBox="1">
            <a:spLocks noGrp="1"/>
          </p:cNvSpPr>
          <p:nvPr>
            <p:ph type="ctrTitle"/>
          </p:nvPr>
        </p:nvSpPr>
        <p:spPr>
          <a:xfrm>
            <a:off x="855300" y="3382225"/>
            <a:ext cx="7433400" cy="810300"/>
          </a:xfrm>
          <a:prstGeom prst="rect">
            <a:avLst/>
          </a:prstGeom>
          <a:effectLst>
            <a:outerShdw dist="19050" dir="5400000" algn="bl" rotWithShape="0">
              <a:schemeClr val="dk1">
                <a:alpha val="20000"/>
              </a:schemeClr>
            </a:outerShdw>
          </a:effectLst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500"/>
              <a:buFont typeface="Amatic SC"/>
              <a:buNone/>
              <a:defRPr sz="6500">
                <a:solidFill>
                  <a:schemeClr val="l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500"/>
              <a:buFont typeface="Amatic SC"/>
              <a:buNone/>
              <a:defRPr sz="6500">
                <a:solidFill>
                  <a:schemeClr val="l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500"/>
              <a:buFont typeface="Amatic SC"/>
              <a:buNone/>
              <a:defRPr sz="6500">
                <a:solidFill>
                  <a:schemeClr val="l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500"/>
              <a:buFont typeface="Amatic SC"/>
              <a:buNone/>
              <a:defRPr sz="6500">
                <a:solidFill>
                  <a:schemeClr val="l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500"/>
              <a:buFont typeface="Amatic SC"/>
              <a:buNone/>
              <a:defRPr sz="6500">
                <a:solidFill>
                  <a:schemeClr val="l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500"/>
              <a:buFont typeface="Amatic SC"/>
              <a:buNone/>
              <a:defRPr sz="6500">
                <a:solidFill>
                  <a:schemeClr val="l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500"/>
              <a:buFont typeface="Amatic SC"/>
              <a:buNone/>
              <a:defRPr sz="6500">
                <a:solidFill>
                  <a:schemeClr val="l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500"/>
              <a:buFont typeface="Amatic SC"/>
              <a:buNone/>
              <a:defRPr sz="6500">
                <a:solidFill>
                  <a:schemeClr val="l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500"/>
              <a:buFont typeface="Amatic SC"/>
              <a:buNone/>
              <a:defRPr sz="6500">
                <a:solidFill>
                  <a:schemeClr val="l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grpSp>
        <p:nvGrpSpPr>
          <p:cNvPr id="68" name="Google Shape;68;p2"/>
          <p:cNvGrpSpPr/>
          <p:nvPr/>
        </p:nvGrpSpPr>
        <p:grpSpPr>
          <a:xfrm rot="-2700000">
            <a:off x="8555730" y="2841622"/>
            <a:ext cx="180402" cy="190053"/>
            <a:chOff x="3770248" y="2527300"/>
            <a:chExt cx="180404" cy="190055"/>
          </a:xfrm>
        </p:grpSpPr>
        <p:sp>
          <p:nvSpPr>
            <p:cNvPr id="69" name="Google Shape;69;p2"/>
            <p:cNvSpPr/>
            <p:nvPr/>
          </p:nvSpPr>
          <p:spPr>
            <a:xfrm>
              <a:off x="3775135" y="2655951"/>
              <a:ext cx="51441" cy="61404"/>
            </a:xfrm>
            <a:custGeom>
              <a:avLst/>
              <a:gdLst/>
              <a:ahLst/>
              <a:cxnLst/>
              <a:rect l="l" t="t" r="r" b="b"/>
              <a:pathLst>
                <a:path w="51441" h="61404" extrusionOk="0">
                  <a:moveTo>
                    <a:pt x="50930" y="0"/>
                  </a:moveTo>
                  <a:cubicBezTo>
                    <a:pt x="32959" y="889"/>
                    <a:pt x="-4823" y="43497"/>
                    <a:pt x="511" y="61404"/>
                  </a:cubicBezTo>
                  <a:cubicBezTo>
                    <a:pt x="18545" y="60579"/>
                    <a:pt x="56264" y="17970"/>
                    <a:pt x="509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3894324" y="2527300"/>
              <a:ext cx="51441" cy="61341"/>
            </a:xfrm>
            <a:custGeom>
              <a:avLst/>
              <a:gdLst/>
              <a:ahLst/>
              <a:cxnLst/>
              <a:rect l="l" t="t" r="r" b="b"/>
              <a:pathLst>
                <a:path w="51441" h="61341" extrusionOk="0">
                  <a:moveTo>
                    <a:pt x="50931" y="0"/>
                  </a:moveTo>
                  <a:cubicBezTo>
                    <a:pt x="32897" y="826"/>
                    <a:pt x="-4822" y="43434"/>
                    <a:pt x="512" y="61341"/>
                  </a:cubicBezTo>
                  <a:cubicBezTo>
                    <a:pt x="18482" y="60325"/>
                    <a:pt x="56265" y="17717"/>
                    <a:pt x="509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3770248" y="2531866"/>
              <a:ext cx="58420" cy="54430"/>
            </a:xfrm>
            <a:custGeom>
              <a:avLst/>
              <a:gdLst/>
              <a:ahLst/>
              <a:cxnLst/>
              <a:rect l="l" t="t" r="r" b="b"/>
              <a:pathLst>
                <a:path w="58420" h="54430" extrusionOk="0">
                  <a:moveTo>
                    <a:pt x="58421" y="54107"/>
                  </a:moveTo>
                  <a:cubicBezTo>
                    <a:pt x="58421" y="36137"/>
                    <a:pt x="18225" y="-3995"/>
                    <a:pt x="1" y="323"/>
                  </a:cubicBezTo>
                  <a:cubicBezTo>
                    <a:pt x="-190" y="18357"/>
                    <a:pt x="40260" y="58425"/>
                    <a:pt x="58421" y="541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3892168" y="2658113"/>
              <a:ext cx="58484" cy="54484"/>
            </a:xfrm>
            <a:custGeom>
              <a:avLst/>
              <a:gdLst/>
              <a:ahLst/>
              <a:cxnLst/>
              <a:rect l="l" t="t" r="r" b="b"/>
              <a:pathLst>
                <a:path w="58484" h="54484" extrusionOk="0">
                  <a:moveTo>
                    <a:pt x="58484" y="54162"/>
                  </a:moveTo>
                  <a:cubicBezTo>
                    <a:pt x="58484" y="36128"/>
                    <a:pt x="18225" y="-3940"/>
                    <a:pt x="1" y="314"/>
                  </a:cubicBezTo>
                  <a:cubicBezTo>
                    <a:pt x="-190" y="18348"/>
                    <a:pt x="40260" y="58480"/>
                    <a:pt x="58484" y="541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3" name="Google Shape;73;p2"/>
          <p:cNvGrpSpPr/>
          <p:nvPr/>
        </p:nvGrpSpPr>
        <p:grpSpPr>
          <a:xfrm>
            <a:off x="2484475" y="3"/>
            <a:ext cx="1046700" cy="3098822"/>
            <a:chOff x="2484475" y="3"/>
            <a:chExt cx="1046700" cy="3098822"/>
          </a:xfrm>
        </p:grpSpPr>
        <p:sp>
          <p:nvSpPr>
            <p:cNvPr id="74" name="Google Shape;74;p2"/>
            <p:cNvSpPr/>
            <p:nvPr/>
          </p:nvSpPr>
          <p:spPr>
            <a:xfrm>
              <a:off x="2484475" y="2052125"/>
              <a:ext cx="1046700" cy="1046700"/>
            </a:xfrm>
            <a:prstGeom prst="ellipse">
              <a:avLst/>
            </a:prstGeom>
            <a:solidFill>
              <a:srgbClr val="FFFFFF">
                <a:alpha val="13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2643144" y="2210793"/>
              <a:ext cx="729300" cy="729300"/>
            </a:xfrm>
            <a:prstGeom prst="ellipse">
              <a:avLst/>
            </a:prstGeom>
            <a:solidFill>
              <a:srgbClr val="FFFFFF">
                <a:alpha val="13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6" name="Google Shape;76;p2"/>
            <p:cNvGrpSpPr/>
            <p:nvPr/>
          </p:nvGrpSpPr>
          <p:grpSpPr>
            <a:xfrm>
              <a:off x="2769703" y="3"/>
              <a:ext cx="510180" cy="2812953"/>
              <a:chOff x="1818382" y="1216859"/>
              <a:chExt cx="466728" cy="2573372"/>
            </a:xfrm>
          </p:grpSpPr>
          <p:grpSp>
            <p:nvGrpSpPr>
              <p:cNvPr id="77" name="Google Shape;77;p2"/>
              <p:cNvGrpSpPr/>
              <p:nvPr/>
            </p:nvGrpSpPr>
            <p:grpSpPr>
              <a:xfrm>
                <a:off x="1818382" y="2971595"/>
                <a:ext cx="466728" cy="818636"/>
                <a:chOff x="1818382" y="2942618"/>
                <a:chExt cx="466728" cy="818636"/>
              </a:xfrm>
            </p:grpSpPr>
            <p:sp>
              <p:nvSpPr>
                <p:cNvPr id="78" name="Google Shape;78;p2"/>
                <p:cNvSpPr/>
                <p:nvPr/>
              </p:nvSpPr>
              <p:spPr>
                <a:xfrm>
                  <a:off x="1951772" y="2948396"/>
                  <a:ext cx="202080" cy="208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080" h="208143" extrusionOk="0">
                      <a:moveTo>
                        <a:pt x="15038" y="208143"/>
                      </a:moveTo>
                      <a:cubicBezTo>
                        <a:pt x="13132" y="168837"/>
                        <a:pt x="-13030" y="86033"/>
                        <a:pt x="8370" y="57521"/>
                      </a:cubicBezTo>
                      <a:cubicBezTo>
                        <a:pt x="12625" y="47552"/>
                        <a:pt x="30278" y="53140"/>
                        <a:pt x="32881" y="42726"/>
                      </a:cubicBezTo>
                      <a:cubicBezTo>
                        <a:pt x="35485" y="-11186"/>
                        <a:pt x="164834" y="-17218"/>
                        <a:pt x="166739" y="42726"/>
                      </a:cubicBezTo>
                      <a:cubicBezTo>
                        <a:pt x="166739" y="51679"/>
                        <a:pt x="176899" y="48123"/>
                        <a:pt x="182106" y="47679"/>
                      </a:cubicBezTo>
                      <a:cubicBezTo>
                        <a:pt x="221285" y="61458"/>
                        <a:pt x="190869" y="163884"/>
                        <a:pt x="190171" y="205921"/>
                      </a:cubicBezTo>
                      <a:cubicBezTo>
                        <a:pt x="129528" y="203254"/>
                        <a:pt x="70029" y="200523"/>
                        <a:pt x="15038" y="208143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9" name="Google Shape;79;p2"/>
                <p:cNvSpPr/>
                <p:nvPr/>
              </p:nvSpPr>
              <p:spPr>
                <a:xfrm>
                  <a:off x="1833104" y="3156294"/>
                  <a:ext cx="444195" cy="5928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195" h="592827" extrusionOk="0">
                      <a:moveTo>
                        <a:pt x="211556" y="592827"/>
                      </a:moveTo>
                      <a:cubicBezTo>
                        <a:pt x="2006" y="586922"/>
                        <a:pt x="-51715" y="421377"/>
                        <a:pt x="49695" y="230877"/>
                      </a:cubicBezTo>
                      <a:cubicBezTo>
                        <a:pt x="155993" y="12945"/>
                        <a:pt x="800" y="-5978"/>
                        <a:pt x="315315" y="1198"/>
                      </a:cubicBezTo>
                      <a:cubicBezTo>
                        <a:pt x="366115" y="53077"/>
                        <a:pt x="345160" y="156709"/>
                        <a:pt x="388277" y="228972"/>
                      </a:cubicBezTo>
                      <a:cubicBezTo>
                        <a:pt x="514134" y="439856"/>
                        <a:pt x="415645" y="578159"/>
                        <a:pt x="211556" y="592827"/>
                      </a:cubicBezTo>
                      <a:close/>
                    </a:path>
                  </a:pathLst>
                </a:custGeom>
                <a:solidFill>
                  <a:srgbClr val="FFE59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0" name="Google Shape;80;p2"/>
                <p:cNvSpPr/>
                <p:nvPr/>
              </p:nvSpPr>
              <p:spPr>
                <a:xfrm>
                  <a:off x="1818382" y="2942618"/>
                  <a:ext cx="466728" cy="8186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728" h="818636" extrusionOk="0">
                      <a:moveTo>
                        <a:pt x="413730" y="440997"/>
                      </a:moveTo>
                      <a:cubicBezTo>
                        <a:pt x="355564" y="353938"/>
                        <a:pt x="388838" y="243448"/>
                        <a:pt x="332323" y="212841"/>
                      </a:cubicBezTo>
                      <a:cubicBezTo>
                        <a:pt x="341474" y="160701"/>
                        <a:pt x="342668" y="107476"/>
                        <a:pt x="335879" y="54980"/>
                      </a:cubicBezTo>
                      <a:cubicBezTo>
                        <a:pt x="332577" y="42280"/>
                        <a:pt x="316004" y="50599"/>
                        <a:pt x="306479" y="48630"/>
                      </a:cubicBezTo>
                      <a:cubicBezTo>
                        <a:pt x="306860" y="-17537"/>
                        <a:pt x="162715" y="-14870"/>
                        <a:pt x="159921" y="48630"/>
                      </a:cubicBezTo>
                      <a:cubicBezTo>
                        <a:pt x="98580" y="52250"/>
                        <a:pt x="141252" y="172709"/>
                        <a:pt x="140553" y="213159"/>
                      </a:cubicBezTo>
                      <a:cubicBezTo>
                        <a:pt x="105057" y="231383"/>
                        <a:pt x="103723" y="274563"/>
                        <a:pt x="102453" y="310060"/>
                      </a:cubicBezTo>
                      <a:cubicBezTo>
                        <a:pt x="97234" y="356427"/>
                        <a:pt x="82349" y="401182"/>
                        <a:pt x="58765" y="441441"/>
                      </a:cubicBezTo>
                      <a:cubicBezTo>
                        <a:pt x="-124178" y="764783"/>
                        <a:pt x="171288" y="823140"/>
                        <a:pt x="250027" y="818377"/>
                      </a:cubicBezTo>
                      <a:cubicBezTo>
                        <a:pt x="471833" y="804535"/>
                        <a:pt x="517553" y="614542"/>
                        <a:pt x="413730" y="440997"/>
                      </a:cubicBezTo>
                      <a:close/>
                      <a:moveTo>
                        <a:pt x="322417" y="107431"/>
                      </a:moveTo>
                      <a:cubicBezTo>
                        <a:pt x="322862" y="119369"/>
                        <a:pt x="322862" y="131371"/>
                        <a:pt x="322417" y="143309"/>
                      </a:cubicBezTo>
                      <a:cubicBezTo>
                        <a:pt x="265788" y="153837"/>
                        <a:pt x="209934" y="168156"/>
                        <a:pt x="155222" y="186171"/>
                      </a:cubicBezTo>
                      <a:cubicBezTo>
                        <a:pt x="153825" y="175757"/>
                        <a:pt x="152555" y="165343"/>
                        <a:pt x="151348" y="154866"/>
                      </a:cubicBezTo>
                      <a:cubicBezTo>
                        <a:pt x="209191" y="142185"/>
                        <a:pt x="266302" y="126348"/>
                        <a:pt x="322417" y="107431"/>
                      </a:cubicBezTo>
                      <a:close/>
                      <a:moveTo>
                        <a:pt x="270538" y="514911"/>
                      </a:moveTo>
                      <a:cubicBezTo>
                        <a:pt x="290921" y="432742"/>
                        <a:pt x="171033" y="476811"/>
                        <a:pt x="221770" y="547423"/>
                      </a:cubicBezTo>
                      <a:cubicBezTo>
                        <a:pt x="201005" y="569394"/>
                        <a:pt x="150777" y="562726"/>
                        <a:pt x="161064" y="525135"/>
                      </a:cubicBezTo>
                      <a:cubicBezTo>
                        <a:pt x="172367" y="494210"/>
                        <a:pt x="197449" y="470143"/>
                        <a:pt x="209133" y="439028"/>
                      </a:cubicBezTo>
                      <a:cubicBezTo>
                        <a:pt x="238966" y="372588"/>
                        <a:pt x="245906" y="298128"/>
                        <a:pt x="228882" y="227319"/>
                      </a:cubicBezTo>
                      <a:cubicBezTo>
                        <a:pt x="235124" y="229339"/>
                        <a:pt x="241887" y="229040"/>
                        <a:pt x="247932" y="226494"/>
                      </a:cubicBezTo>
                      <a:cubicBezTo>
                        <a:pt x="236185" y="314949"/>
                        <a:pt x="272697" y="400547"/>
                        <a:pt x="308511" y="479605"/>
                      </a:cubicBezTo>
                      <a:cubicBezTo>
                        <a:pt x="345150" y="534913"/>
                        <a:pt x="303494" y="594603"/>
                        <a:pt x="246471" y="547804"/>
                      </a:cubicBezTo>
                      <a:cubicBezTo>
                        <a:pt x="256295" y="538253"/>
                        <a:pt x="264340" y="527027"/>
                        <a:pt x="270220" y="514657"/>
                      </a:cubicBezTo>
                      <a:close/>
                      <a:moveTo>
                        <a:pt x="235803" y="534596"/>
                      </a:moveTo>
                      <a:cubicBezTo>
                        <a:pt x="220436" y="518467"/>
                        <a:pt x="229072" y="474017"/>
                        <a:pt x="255235" y="493956"/>
                      </a:cubicBezTo>
                      <a:cubicBezTo>
                        <a:pt x="261394" y="509196"/>
                        <a:pt x="244439" y="523039"/>
                        <a:pt x="235486" y="534342"/>
                      </a:cubicBezTo>
                      <a:close/>
                      <a:moveTo>
                        <a:pt x="157317" y="205602"/>
                      </a:moveTo>
                      <a:cubicBezTo>
                        <a:pt x="157317" y="204904"/>
                        <a:pt x="157317" y="204205"/>
                        <a:pt x="157317" y="203507"/>
                      </a:cubicBezTo>
                      <a:cubicBezTo>
                        <a:pt x="210956" y="185962"/>
                        <a:pt x="265655" y="171839"/>
                        <a:pt x="321084" y="161216"/>
                      </a:cubicBezTo>
                      <a:cubicBezTo>
                        <a:pt x="320004" y="176138"/>
                        <a:pt x="318353" y="190997"/>
                        <a:pt x="315941" y="205666"/>
                      </a:cubicBezTo>
                      <a:cubicBezTo>
                        <a:pt x="298795" y="200713"/>
                        <a:pt x="178971" y="199443"/>
                        <a:pt x="157317" y="205602"/>
                      </a:cubicBezTo>
                      <a:close/>
                      <a:moveTo>
                        <a:pt x="318925" y="66537"/>
                      </a:moveTo>
                      <a:cubicBezTo>
                        <a:pt x="319750" y="74157"/>
                        <a:pt x="320449" y="81714"/>
                        <a:pt x="320957" y="89334"/>
                      </a:cubicBezTo>
                      <a:cubicBezTo>
                        <a:pt x="264493" y="108111"/>
                        <a:pt x="207095" y="123967"/>
                        <a:pt x="148999" y="136832"/>
                      </a:cubicBezTo>
                      <a:cubicBezTo>
                        <a:pt x="148173" y="129402"/>
                        <a:pt x="147602" y="121909"/>
                        <a:pt x="147094" y="114480"/>
                      </a:cubicBezTo>
                      <a:cubicBezTo>
                        <a:pt x="199367" y="108301"/>
                        <a:pt x="249945" y="92020"/>
                        <a:pt x="296001" y="66537"/>
                      </a:cubicBezTo>
                      <a:close/>
                      <a:moveTo>
                        <a:pt x="177002" y="47805"/>
                      </a:moveTo>
                      <a:cubicBezTo>
                        <a:pt x="177828" y="8498"/>
                        <a:pt x="287810" y="8625"/>
                        <a:pt x="288699" y="48313"/>
                      </a:cubicBezTo>
                      <a:cubicBezTo>
                        <a:pt x="251424" y="48313"/>
                        <a:pt x="214213" y="48694"/>
                        <a:pt x="176939" y="48313"/>
                      </a:cubicBezTo>
                      <a:cubicBezTo>
                        <a:pt x="177193" y="48059"/>
                        <a:pt x="177257" y="47932"/>
                        <a:pt x="177257" y="47805"/>
                      </a:cubicBezTo>
                      <a:close/>
                      <a:moveTo>
                        <a:pt x="146713" y="71871"/>
                      </a:moveTo>
                      <a:cubicBezTo>
                        <a:pt x="177002" y="57520"/>
                        <a:pt x="222532" y="70411"/>
                        <a:pt x="256949" y="66537"/>
                      </a:cubicBezTo>
                      <a:cubicBezTo>
                        <a:pt x="221592" y="81917"/>
                        <a:pt x="184178" y="92039"/>
                        <a:pt x="145888" y="96573"/>
                      </a:cubicBezTo>
                      <a:cubicBezTo>
                        <a:pt x="146141" y="88381"/>
                        <a:pt x="143792" y="79555"/>
                        <a:pt x="146967" y="71871"/>
                      </a:cubicBezTo>
                      <a:close/>
                      <a:moveTo>
                        <a:pt x="350675" y="770371"/>
                      </a:moveTo>
                      <a:cubicBezTo>
                        <a:pt x="158270" y="868796"/>
                        <a:pt x="-63536" y="698362"/>
                        <a:pt x="54193" y="490971"/>
                      </a:cubicBezTo>
                      <a:cubicBezTo>
                        <a:pt x="77371" y="438901"/>
                        <a:pt x="106010" y="388355"/>
                        <a:pt x="116804" y="331713"/>
                      </a:cubicBezTo>
                      <a:cubicBezTo>
                        <a:pt x="121885" y="263641"/>
                        <a:pt x="121122" y="204713"/>
                        <a:pt x="210721" y="223255"/>
                      </a:cubicBezTo>
                      <a:cubicBezTo>
                        <a:pt x="226723" y="301360"/>
                        <a:pt x="222278" y="385688"/>
                        <a:pt x="180939" y="456554"/>
                      </a:cubicBezTo>
                      <a:cubicBezTo>
                        <a:pt x="165001" y="485129"/>
                        <a:pt x="126457" y="522975"/>
                        <a:pt x="147030" y="558154"/>
                      </a:cubicBezTo>
                      <a:cubicBezTo>
                        <a:pt x="165636" y="587936"/>
                        <a:pt x="208752" y="581459"/>
                        <a:pt x="231739" y="560377"/>
                      </a:cubicBezTo>
                      <a:cubicBezTo>
                        <a:pt x="277777" y="613590"/>
                        <a:pt x="364772" y="561710"/>
                        <a:pt x="334482" y="495924"/>
                      </a:cubicBezTo>
                      <a:cubicBezTo>
                        <a:pt x="299240" y="409120"/>
                        <a:pt x="249964" y="319521"/>
                        <a:pt x="265267" y="222874"/>
                      </a:cubicBezTo>
                      <a:cubicBezTo>
                        <a:pt x="351310" y="205475"/>
                        <a:pt x="350675" y="267324"/>
                        <a:pt x="355438" y="332031"/>
                      </a:cubicBezTo>
                      <a:cubicBezTo>
                        <a:pt x="394553" y="482907"/>
                        <a:pt x="549557" y="659881"/>
                        <a:pt x="350929" y="770117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81" name="Google Shape;81;p2"/>
              <p:cNvSpPr/>
              <p:nvPr/>
            </p:nvSpPr>
            <p:spPr>
              <a:xfrm>
                <a:off x="2046058" y="1216859"/>
                <a:ext cx="17700" cy="17610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2" name="Google Shape;82;p2"/>
            <p:cNvSpPr/>
            <p:nvPr/>
          </p:nvSpPr>
          <p:spPr>
            <a:xfrm>
              <a:off x="2848289" y="2564652"/>
              <a:ext cx="130735" cy="158472"/>
            </a:xfrm>
            <a:custGeom>
              <a:avLst/>
              <a:gdLst/>
              <a:ahLst/>
              <a:cxnLst/>
              <a:rect l="l" t="t" r="r" b="b"/>
              <a:pathLst>
                <a:path w="4784" h="5799" extrusionOk="0">
                  <a:moveTo>
                    <a:pt x="0" y="0"/>
                  </a:moveTo>
                  <a:cubicBezTo>
                    <a:pt x="0" y="2506"/>
                    <a:pt x="2375" y="5110"/>
                    <a:pt x="4784" y="5799"/>
                  </a:cubicBezTo>
                </a:path>
              </a:pathLst>
            </a:custGeom>
            <a:noFill/>
            <a:ln w="38100" cap="rnd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83" name="Google Shape;83;p2"/>
          <p:cNvGrpSpPr/>
          <p:nvPr/>
        </p:nvGrpSpPr>
        <p:grpSpPr>
          <a:xfrm>
            <a:off x="3961868" y="-4"/>
            <a:ext cx="905291" cy="1913714"/>
            <a:chOff x="3961868" y="-4"/>
            <a:chExt cx="905291" cy="1913714"/>
          </a:xfrm>
        </p:grpSpPr>
        <p:grpSp>
          <p:nvGrpSpPr>
            <p:cNvPr id="84" name="Google Shape;84;p2"/>
            <p:cNvGrpSpPr/>
            <p:nvPr/>
          </p:nvGrpSpPr>
          <p:grpSpPr>
            <a:xfrm>
              <a:off x="3961868" y="1008419"/>
              <a:ext cx="905291" cy="905291"/>
              <a:chOff x="764100" y="3623300"/>
              <a:chExt cx="1046700" cy="1046700"/>
            </a:xfrm>
          </p:grpSpPr>
          <p:sp>
            <p:nvSpPr>
              <p:cNvPr id="85" name="Google Shape;85;p2"/>
              <p:cNvSpPr/>
              <p:nvPr/>
            </p:nvSpPr>
            <p:spPr>
              <a:xfrm>
                <a:off x="764100" y="3623300"/>
                <a:ext cx="1046700" cy="10467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86;p2"/>
              <p:cNvSpPr/>
              <p:nvPr/>
            </p:nvSpPr>
            <p:spPr>
              <a:xfrm>
                <a:off x="922769" y="3781968"/>
                <a:ext cx="729300" cy="7293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" name="Google Shape;87;p2"/>
            <p:cNvGrpSpPr/>
            <p:nvPr/>
          </p:nvGrpSpPr>
          <p:grpSpPr>
            <a:xfrm>
              <a:off x="4155315" y="-4"/>
              <a:ext cx="522826" cy="1721098"/>
              <a:chOff x="2447534" y="2035293"/>
              <a:chExt cx="478297" cy="1574511"/>
            </a:xfrm>
          </p:grpSpPr>
          <p:grpSp>
            <p:nvGrpSpPr>
              <p:cNvPr id="88" name="Google Shape;88;p2"/>
              <p:cNvGrpSpPr/>
              <p:nvPr/>
            </p:nvGrpSpPr>
            <p:grpSpPr>
              <a:xfrm>
                <a:off x="2447534" y="2035293"/>
                <a:ext cx="478297" cy="1574511"/>
                <a:chOff x="2447534" y="2035293"/>
                <a:chExt cx="478297" cy="1574511"/>
              </a:xfrm>
            </p:grpSpPr>
            <p:grpSp>
              <p:nvGrpSpPr>
                <p:cNvPr id="89" name="Google Shape;89;p2"/>
                <p:cNvGrpSpPr/>
                <p:nvPr/>
              </p:nvGrpSpPr>
              <p:grpSpPr>
                <a:xfrm>
                  <a:off x="2447534" y="2971595"/>
                  <a:ext cx="478297" cy="638209"/>
                  <a:chOff x="2447534" y="3081786"/>
                  <a:chExt cx="478297" cy="638209"/>
                </a:xfrm>
              </p:grpSpPr>
              <p:sp>
                <p:nvSpPr>
                  <p:cNvPr id="90" name="Google Shape;90;p2"/>
                  <p:cNvSpPr/>
                  <p:nvPr/>
                </p:nvSpPr>
                <p:spPr>
                  <a:xfrm>
                    <a:off x="2591014" y="3097533"/>
                    <a:ext cx="179593" cy="168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593" h="168416" extrusionOk="0">
                        <a:moveTo>
                          <a:pt x="0" y="168417"/>
                        </a:moveTo>
                        <a:cubicBezTo>
                          <a:pt x="0" y="125745"/>
                          <a:pt x="5779" y="81168"/>
                          <a:pt x="2349" y="39004"/>
                        </a:cubicBezTo>
                        <a:cubicBezTo>
                          <a:pt x="8128" y="33924"/>
                          <a:pt x="29020" y="36527"/>
                          <a:pt x="37148" y="34622"/>
                        </a:cubicBezTo>
                        <a:cubicBezTo>
                          <a:pt x="48577" y="31575"/>
                          <a:pt x="35052" y="16652"/>
                          <a:pt x="41148" y="11254"/>
                        </a:cubicBezTo>
                        <a:cubicBezTo>
                          <a:pt x="60198" y="-10653"/>
                          <a:pt x="146685" y="1412"/>
                          <a:pt x="147320" y="30304"/>
                        </a:cubicBezTo>
                        <a:cubicBezTo>
                          <a:pt x="146577" y="33733"/>
                          <a:pt x="148761" y="37112"/>
                          <a:pt x="152184" y="37855"/>
                        </a:cubicBezTo>
                        <a:cubicBezTo>
                          <a:pt x="152527" y="37925"/>
                          <a:pt x="152876" y="37969"/>
                          <a:pt x="153226" y="37988"/>
                        </a:cubicBezTo>
                        <a:cubicBezTo>
                          <a:pt x="199009" y="46307"/>
                          <a:pt x="171196" y="124983"/>
                          <a:pt x="171514" y="162194"/>
                        </a:cubicBezTo>
                        <a:cubicBezTo>
                          <a:pt x="116268" y="155717"/>
                          <a:pt x="51435" y="152225"/>
                          <a:pt x="0" y="168417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91" name="Google Shape;91;p2"/>
                  <p:cNvSpPr/>
                  <p:nvPr/>
                </p:nvSpPr>
                <p:spPr>
                  <a:xfrm>
                    <a:off x="2458233" y="3250561"/>
                    <a:ext cx="453667" cy="4620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3667" h="462047" extrusionOk="0">
                        <a:moveTo>
                          <a:pt x="221935" y="462048"/>
                        </a:moveTo>
                        <a:cubicBezTo>
                          <a:pt x="-59306" y="460714"/>
                          <a:pt x="-82865" y="22373"/>
                          <a:pt x="206568" y="847"/>
                        </a:cubicBezTo>
                        <a:cubicBezTo>
                          <a:pt x="522671" y="-22712"/>
                          <a:pt x="543753" y="452904"/>
                          <a:pt x="221935" y="462048"/>
                        </a:cubicBezTo>
                        <a:close/>
                      </a:path>
                    </a:pathLst>
                  </a:custGeom>
                  <a:solidFill>
                    <a:srgbClr val="D9D2E9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92" name="Google Shape;92;p2"/>
                  <p:cNvSpPr/>
                  <p:nvPr/>
                </p:nvSpPr>
                <p:spPr>
                  <a:xfrm>
                    <a:off x="2447534" y="3081786"/>
                    <a:ext cx="478297" cy="6382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8297" h="638209" extrusionOk="0">
                        <a:moveTo>
                          <a:pt x="474760" y="358979"/>
                        </a:moveTo>
                        <a:cubicBezTo>
                          <a:pt x="461679" y="274778"/>
                          <a:pt x="399195" y="202960"/>
                          <a:pt x="320201" y="173178"/>
                        </a:cubicBezTo>
                        <a:cubicBezTo>
                          <a:pt x="320201" y="137618"/>
                          <a:pt x="347824" y="40273"/>
                          <a:pt x="296008" y="38050"/>
                        </a:cubicBezTo>
                        <a:cubicBezTo>
                          <a:pt x="297722" y="5792"/>
                          <a:pt x="256955" y="7316"/>
                          <a:pt x="234286" y="3379"/>
                        </a:cubicBezTo>
                        <a:cubicBezTo>
                          <a:pt x="210981" y="-4749"/>
                          <a:pt x="165198" y="331"/>
                          <a:pt x="178406" y="34748"/>
                        </a:cubicBezTo>
                        <a:cubicBezTo>
                          <a:pt x="166277" y="37224"/>
                          <a:pt x="129765" y="31129"/>
                          <a:pt x="140306" y="52718"/>
                        </a:cubicBezTo>
                        <a:cubicBezTo>
                          <a:pt x="138210" y="96153"/>
                          <a:pt x="137448" y="139713"/>
                          <a:pt x="135797" y="183148"/>
                        </a:cubicBezTo>
                        <a:cubicBezTo>
                          <a:pt x="-17047" y="249949"/>
                          <a:pt x="-46892" y="468453"/>
                          <a:pt x="77123" y="577673"/>
                        </a:cubicBezTo>
                        <a:cubicBezTo>
                          <a:pt x="240636" y="727914"/>
                          <a:pt x="512416" y="577165"/>
                          <a:pt x="474760" y="358979"/>
                        </a:cubicBezTo>
                        <a:close/>
                        <a:moveTo>
                          <a:pt x="304771" y="167971"/>
                        </a:moveTo>
                        <a:cubicBezTo>
                          <a:pt x="286165" y="163081"/>
                          <a:pt x="266226" y="157748"/>
                          <a:pt x="246922" y="159144"/>
                        </a:cubicBezTo>
                        <a:cubicBezTo>
                          <a:pt x="215172" y="156033"/>
                          <a:pt x="182914" y="164288"/>
                          <a:pt x="153514" y="175273"/>
                        </a:cubicBezTo>
                        <a:cubicBezTo>
                          <a:pt x="153514" y="170829"/>
                          <a:pt x="153514" y="166320"/>
                          <a:pt x="153958" y="161875"/>
                        </a:cubicBezTo>
                        <a:cubicBezTo>
                          <a:pt x="206600" y="153398"/>
                          <a:pt x="258035" y="138666"/>
                          <a:pt x="307184" y="117997"/>
                        </a:cubicBezTo>
                        <a:cubicBezTo>
                          <a:pt x="306422" y="134634"/>
                          <a:pt x="305342" y="151334"/>
                          <a:pt x="304771" y="167971"/>
                        </a:cubicBezTo>
                        <a:close/>
                        <a:moveTo>
                          <a:pt x="292515" y="378092"/>
                        </a:moveTo>
                        <a:cubicBezTo>
                          <a:pt x="301278" y="393079"/>
                          <a:pt x="305215" y="416700"/>
                          <a:pt x="297087" y="432131"/>
                        </a:cubicBezTo>
                        <a:cubicBezTo>
                          <a:pt x="286356" y="434925"/>
                          <a:pt x="294928" y="387363"/>
                          <a:pt x="292515" y="378092"/>
                        </a:cubicBezTo>
                        <a:close/>
                        <a:moveTo>
                          <a:pt x="233524" y="360440"/>
                        </a:moveTo>
                        <a:cubicBezTo>
                          <a:pt x="220881" y="353181"/>
                          <a:pt x="206085" y="350622"/>
                          <a:pt x="191741" y="353200"/>
                        </a:cubicBezTo>
                        <a:cubicBezTo>
                          <a:pt x="193900" y="295606"/>
                          <a:pt x="196313" y="237948"/>
                          <a:pt x="198599" y="180354"/>
                        </a:cubicBezTo>
                        <a:cubicBezTo>
                          <a:pt x="213394" y="176480"/>
                          <a:pt x="265528" y="177750"/>
                          <a:pt x="276005" y="180354"/>
                        </a:cubicBezTo>
                        <a:cubicBezTo>
                          <a:pt x="275707" y="235389"/>
                          <a:pt x="275415" y="290418"/>
                          <a:pt x="275116" y="345454"/>
                        </a:cubicBezTo>
                        <a:cubicBezTo>
                          <a:pt x="259679" y="343733"/>
                          <a:pt x="244312" y="349263"/>
                          <a:pt x="233524" y="360440"/>
                        </a:cubicBezTo>
                        <a:close/>
                        <a:moveTo>
                          <a:pt x="244636" y="403619"/>
                        </a:moveTo>
                        <a:cubicBezTo>
                          <a:pt x="254860" y="460769"/>
                          <a:pt x="203615" y="463119"/>
                          <a:pt x="235365" y="386855"/>
                        </a:cubicBezTo>
                        <a:cubicBezTo>
                          <a:pt x="239537" y="391777"/>
                          <a:pt x="242687" y="397473"/>
                          <a:pt x="244636" y="403619"/>
                        </a:cubicBezTo>
                        <a:close/>
                        <a:moveTo>
                          <a:pt x="203234" y="18174"/>
                        </a:moveTo>
                        <a:cubicBezTo>
                          <a:pt x="226920" y="23191"/>
                          <a:pt x="260384" y="18174"/>
                          <a:pt x="278228" y="35383"/>
                        </a:cubicBezTo>
                        <a:cubicBezTo>
                          <a:pt x="250357" y="33268"/>
                          <a:pt x="222392" y="32805"/>
                          <a:pt x="194471" y="33986"/>
                        </a:cubicBezTo>
                        <a:cubicBezTo>
                          <a:pt x="198916" y="25413"/>
                          <a:pt x="186407" y="19063"/>
                          <a:pt x="203234" y="18174"/>
                        </a:cubicBezTo>
                        <a:close/>
                        <a:moveTo>
                          <a:pt x="157451" y="54369"/>
                        </a:moveTo>
                        <a:cubicBezTo>
                          <a:pt x="205711" y="53036"/>
                          <a:pt x="261591" y="43511"/>
                          <a:pt x="306358" y="62688"/>
                        </a:cubicBezTo>
                        <a:lnTo>
                          <a:pt x="156308" y="90501"/>
                        </a:lnTo>
                        <a:close/>
                        <a:moveTo>
                          <a:pt x="308136" y="80468"/>
                        </a:moveTo>
                        <a:cubicBezTo>
                          <a:pt x="308701" y="80385"/>
                          <a:pt x="309254" y="80239"/>
                          <a:pt x="309787" y="80023"/>
                        </a:cubicBezTo>
                        <a:cubicBezTo>
                          <a:pt x="309279" y="87135"/>
                          <a:pt x="308263" y="92723"/>
                          <a:pt x="308136" y="99073"/>
                        </a:cubicBezTo>
                        <a:cubicBezTo>
                          <a:pt x="258975" y="120276"/>
                          <a:pt x="207381" y="135338"/>
                          <a:pt x="154530" y="143904"/>
                        </a:cubicBezTo>
                        <a:lnTo>
                          <a:pt x="155673" y="109043"/>
                        </a:lnTo>
                        <a:close/>
                        <a:moveTo>
                          <a:pt x="378685" y="571513"/>
                        </a:moveTo>
                        <a:cubicBezTo>
                          <a:pt x="88871" y="776746"/>
                          <a:pt x="-158652" y="297384"/>
                          <a:pt x="181009" y="184735"/>
                        </a:cubicBezTo>
                        <a:cubicBezTo>
                          <a:pt x="178787" y="242774"/>
                          <a:pt x="176183" y="300749"/>
                          <a:pt x="174151" y="358788"/>
                        </a:cubicBezTo>
                        <a:cubicBezTo>
                          <a:pt x="71345" y="420066"/>
                          <a:pt x="191741" y="557798"/>
                          <a:pt x="191360" y="371488"/>
                        </a:cubicBezTo>
                        <a:cubicBezTo>
                          <a:pt x="201799" y="369437"/>
                          <a:pt x="212626" y="371031"/>
                          <a:pt x="222030" y="375997"/>
                        </a:cubicBezTo>
                        <a:cubicBezTo>
                          <a:pt x="159673" y="513474"/>
                          <a:pt x="315756" y="467310"/>
                          <a:pt x="246795" y="371107"/>
                        </a:cubicBezTo>
                        <a:cubicBezTo>
                          <a:pt x="254364" y="364078"/>
                          <a:pt x="265052" y="361500"/>
                          <a:pt x="274989" y="364313"/>
                        </a:cubicBezTo>
                        <a:cubicBezTo>
                          <a:pt x="279561" y="390666"/>
                          <a:pt x="263115" y="429528"/>
                          <a:pt x="284324" y="449276"/>
                        </a:cubicBezTo>
                        <a:cubicBezTo>
                          <a:pt x="335124" y="459118"/>
                          <a:pt x="324964" y="368631"/>
                          <a:pt x="292642" y="351804"/>
                        </a:cubicBezTo>
                        <a:lnTo>
                          <a:pt x="293531" y="184481"/>
                        </a:lnTo>
                        <a:cubicBezTo>
                          <a:pt x="465172" y="225438"/>
                          <a:pt x="517686" y="462167"/>
                          <a:pt x="378685" y="571513"/>
                        </a:cubicBezTo>
                        <a:close/>
                        <a:moveTo>
                          <a:pt x="173453" y="378537"/>
                        </a:moveTo>
                        <a:cubicBezTo>
                          <a:pt x="170786" y="400508"/>
                          <a:pt x="176882" y="430226"/>
                          <a:pt x="158848" y="446926"/>
                        </a:cubicBezTo>
                        <a:cubicBezTo>
                          <a:pt x="145830" y="424638"/>
                          <a:pt x="150085" y="391681"/>
                          <a:pt x="173453" y="378283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93" name="Google Shape;93;p2"/>
                <p:cNvSpPr/>
                <p:nvPr/>
              </p:nvSpPr>
              <p:spPr>
                <a:xfrm>
                  <a:off x="2675610" y="2035293"/>
                  <a:ext cx="17700" cy="9426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94" name="Google Shape;94;p2"/>
              <p:cNvSpPr/>
              <p:nvPr/>
            </p:nvSpPr>
            <p:spPr>
              <a:xfrm>
                <a:off x="2546350" y="3472450"/>
                <a:ext cx="97850" cy="61625"/>
              </a:xfrm>
              <a:custGeom>
                <a:avLst/>
                <a:gdLst/>
                <a:ahLst/>
                <a:cxnLst/>
                <a:rect l="l" t="t" r="r" b="b"/>
                <a:pathLst>
                  <a:path w="3914" h="2465" extrusionOk="0">
                    <a:moveTo>
                      <a:pt x="0" y="0"/>
                    </a:moveTo>
                    <a:cubicBezTo>
                      <a:pt x="946" y="1217"/>
                      <a:pt x="2412" y="2117"/>
                      <a:pt x="3914" y="2465"/>
                    </a:cubicBezTo>
                  </a:path>
                </a:pathLst>
              </a:custGeom>
              <a:noFill/>
              <a:ln w="3810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95" name="Google Shape;95;p2"/>
              <p:cNvSpPr/>
              <p:nvPr/>
            </p:nvSpPr>
            <p:spPr>
              <a:xfrm>
                <a:off x="2515525" y="3392700"/>
                <a:ext cx="9075" cy="19950"/>
              </a:xfrm>
              <a:custGeom>
                <a:avLst/>
                <a:gdLst/>
                <a:ahLst/>
                <a:cxnLst/>
                <a:rect l="l" t="t" r="r" b="b"/>
                <a:pathLst>
                  <a:path w="363" h="798" extrusionOk="0">
                    <a:moveTo>
                      <a:pt x="0" y="0"/>
                    </a:moveTo>
                    <a:cubicBezTo>
                      <a:pt x="182" y="399"/>
                      <a:pt x="182" y="399"/>
                      <a:pt x="363" y="798"/>
                    </a:cubicBezTo>
                  </a:path>
                </a:pathLst>
              </a:custGeom>
              <a:noFill/>
              <a:ln w="3810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96" name="Google Shape;96;p2"/>
          <p:cNvGrpSpPr/>
          <p:nvPr/>
        </p:nvGrpSpPr>
        <p:grpSpPr>
          <a:xfrm>
            <a:off x="5194218" y="4"/>
            <a:ext cx="522827" cy="1415951"/>
            <a:chOff x="5194218" y="4"/>
            <a:chExt cx="522827" cy="1415951"/>
          </a:xfrm>
        </p:grpSpPr>
        <p:grpSp>
          <p:nvGrpSpPr>
            <p:cNvPr id="97" name="Google Shape;97;p2"/>
            <p:cNvGrpSpPr/>
            <p:nvPr/>
          </p:nvGrpSpPr>
          <p:grpSpPr>
            <a:xfrm>
              <a:off x="5194218" y="893129"/>
              <a:ext cx="522827" cy="522827"/>
              <a:chOff x="764100" y="3623300"/>
              <a:chExt cx="1046700" cy="1046700"/>
            </a:xfrm>
          </p:grpSpPr>
          <p:sp>
            <p:nvSpPr>
              <p:cNvPr id="98" name="Google Shape;98;p2"/>
              <p:cNvSpPr/>
              <p:nvPr/>
            </p:nvSpPr>
            <p:spPr>
              <a:xfrm>
                <a:off x="764100" y="3623300"/>
                <a:ext cx="1046700" cy="10467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99;p2"/>
              <p:cNvSpPr/>
              <p:nvPr/>
            </p:nvSpPr>
            <p:spPr>
              <a:xfrm>
                <a:off x="922769" y="3781968"/>
                <a:ext cx="729300" cy="7293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0" name="Google Shape;100;p2"/>
            <p:cNvGrpSpPr/>
            <p:nvPr/>
          </p:nvGrpSpPr>
          <p:grpSpPr>
            <a:xfrm>
              <a:off x="5371921" y="4"/>
              <a:ext cx="182209" cy="1277751"/>
              <a:chOff x="3305183" y="2153669"/>
              <a:chExt cx="166690" cy="1168924"/>
            </a:xfrm>
          </p:grpSpPr>
          <p:grpSp>
            <p:nvGrpSpPr>
              <p:cNvPr id="101" name="Google Shape;101;p2"/>
              <p:cNvGrpSpPr/>
              <p:nvPr/>
            </p:nvGrpSpPr>
            <p:grpSpPr>
              <a:xfrm>
                <a:off x="3305183" y="2153669"/>
                <a:ext cx="166690" cy="1168924"/>
                <a:chOff x="3305183" y="2153669"/>
                <a:chExt cx="166690" cy="1168924"/>
              </a:xfrm>
            </p:grpSpPr>
            <p:grpSp>
              <p:nvGrpSpPr>
                <p:cNvPr id="102" name="Google Shape;102;p2"/>
                <p:cNvGrpSpPr/>
                <p:nvPr/>
              </p:nvGrpSpPr>
              <p:grpSpPr>
                <a:xfrm>
                  <a:off x="3305183" y="2971595"/>
                  <a:ext cx="166690" cy="350998"/>
                  <a:chOff x="3305183" y="3146560"/>
                  <a:chExt cx="166690" cy="350998"/>
                </a:xfrm>
              </p:grpSpPr>
              <p:sp>
                <p:nvSpPr>
                  <p:cNvPr id="103" name="Google Shape;103;p2"/>
                  <p:cNvSpPr/>
                  <p:nvPr/>
                </p:nvSpPr>
                <p:spPr>
                  <a:xfrm>
                    <a:off x="3324821" y="3152836"/>
                    <a:ext cx="119489" cy="1171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9489" h="117177" extrusionOk="0">
                        <a:moveTo>
                          <a:pt x="5460" y="117177"/>
                        </a:moveTo>
                        <a:cubicBezTo>
                          <a:pt x="4508" y="91777"/>
                          <a:pt x="-9653" y="30373"/>
                          <a:pt x="11810" y="23896"/>
                        </a:cubicBezTo>
                        <a:cubicBezTo>
                          <a:pt x="18160" y="22118"/>
                          <a:pt x="14668" y="14561"/>
                          <a:pt x="19494" y="10688"/>
                        </a:cubicBezTo>
                        <a:cubicBezTo>
                          <a:pt x="31241" y="-2901"/>
                          <a:pt x="96456" y="-6838"/>
                          <a:pt x="96456" y="18879"/>
                        </a:cubicBezTo>
                        <a:cubicBezTo>
                          <a:pt x="95751" y="22315"/>
                          <a:pt x="97967" y="25668"/>
                          <a:pt x="101409" y="26373"/>
                        </a:cubicBezTo>
                        <a:cubicBezTo>
                          <a:pt x="101866" y="26467"/>
                          <a:pt x="102336" y="26506"/>
                          <a:pt x="102806" y="26499"/>
                        </a:cubicBezTo>
                        <a:cubicBezTo>
                          <a:pt x="133731" y="28849"/>
                          <a:pt x="111569" y="90507"/>
                          <a:pt x="114744" y="113939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4" name="Google Shape;104;p2"/>
                  <p:cNvSpPr/>
                  <p:nvPr/>
                </p:nvSpPr>
                <p:spPr>
                  <a:xfrm>
                    <a:off x="3312763" y="3270014"/>
                    <a:ext cx="150661" cy="2211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61" h="221107" extrusionOk="0">
                        <a:moveTo>
                          <a:pt x="72636" y="221107"/>
                        </a:moveTo>
                        <a:cubicBezTo>
                          <a:pt x="-3564" y="204978"/>
                          <a:pt x="-15057" y="136779"/>
                          <a:pt x="16184" y="2477"/>
                        </a:cubicBezTo>
                        <a:cubicBezTo>
                          <a:pt x="54284" y="1207"/>
                          <a:pt x="87558" y="1270"/>
                          <a:pt x="125595" y="0"/>
                        </a:cubicBezTo>
                        <a:cubicBezTo>
                          <a:pt x="164330" y="92202"/>
                          <a:pt x="166299" y="206629"/>
                          <a:pt x="72636" y="221107"/>
                        </a:cubicBezTo>
                        <a:close/>
                      </a:path>
                    </a:pathLst>
                  </a:custGeom>
                  <a:solidFill>
                    <a:srgbClr val="F9CB9C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5" name="Google Shape;105;p2"/>
                  <p:cNvSpPr/>
                  <p:nvPr/>
                </p:nvSpPr>
                <p:spPr>
                  <a:xfrm>
                    <a:off x="3305183" y="3146560"/>
                    <a:ext cx="166690" cy="3509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690" h="350998" extrusionOk="0">
                        <a:moveTo>
                          <a:pt x="140987" y="124596"/>
                        </a:moveTo>
                        <a:cubicBezTo>
                          <a:pt x="147337" y="122247"/>
                          <a:pt x="143336" y="59572"/>
                          <a:pt x="144542" y="54238"/>
                        </a:cubicBezTo>
                        <a:cubicBezTo>
                          <a:pt x="146828" y="39252"/>
                          <a:pt x="140097" y="24647"/>
                          <a:pt x="122571" y="26425"/>
                        </a:cubicBezTo>
                        <a:cubicBezTo>
                          <a:pt x="129683" y="-8309"/>
                          <a:pt x="29417" y="-8500"/>
                          <a:pt x="29925" y="24075"/>
                        </a:cubicBezTo>
                        <a:cubicBezTo>
                          <a:pt x="15891" y="25536"/>
                          <a:pt x="12399" y="39633"/>
                          <a:pt x="13478" y="51635"/>
                        </a:cubicBezTo>
                        <a:cubicBezTo>
                          <a:pt x="16145" y="75955"/>
                          <a:pt x="8335" y="105292"/>
                          <a:pt x="17034" y="127263"/>
                        </a:cubicBezTo>
                        <a:cubicBezTo>
                          <a:pt x="17034" y="127263"/>
                          <a:pt x="17034" y="127644"/>
                          <a:pt x="17034" y="127835"/>
                        </a:cubicBezTo>
                        <a:cubicBezTo>
                          <a:pt x="-77835" y="451748"/>
                          <a:pt x="259922" y="398789"/>
                          <a:pt x="140987" y="124596"/>
                        </a:cubicBezTo>
                        <a:close/>
                        <a:moveTo>
                          <a:pt x="126254" y="42427"/>
                        </a:moveTo>
                        <a:cubicBezTo>
                          <a:pt x="126699" y="51254"/>
                          <a:pt x="126699" y="64842"/>
                          <a:pt x="126889" y="74177"/>
                        </a:cubicBezTo>
                        <a:lnTo>
                          <a:pt x="31258" y="101736"/>
                        </a:lnTo>
                        <a:cubicBezTo>
                          <a:pt x="31258" y="96719"/>
                          <a:pt x="31258" y="91640"/>
                          <a:pt x="31258" y="86560"/>
                        </a:cubicBezTo>
                        <a:cubicBezTo>
                          <a:pt x="57865" y="73415"/>
                          <a:pt x="88408" y="58556"/>
                          <a:pt x="112348" y="40903"/>
                        </a:cubicBezTo>
                        <a:cubicBezTo>
                          <a:pt x="116793" y="41665"/>
                          <a:pt x="123778" y="38490"/>
                          <a:pt x="126254" y="42427"/>
                        </a:cubicBezTo>
                        <a:close/>
                        <a:moveTo>
                          <a:pt x="89044" y="212671"/>
                        </a:moveTo>
                        <a:cubicBezTo>
                          <a:pt x="81112" y="208784"/>
                          <a:pt x="71771" y="209070"/>
                          <a:pt x="64088" y="213433"/>
                        </a:cubicBezTo>
                        <a:cubicBezTo>
                          <a:pt x="67943" y="186762"/>
                          <a:pt x="70883" y="159947"/>
                          <a:pt x="72914" y="132978"/>
                        </a:cubicBezTo>
                        <a:lnTo>
                          <a:pt x="83964" y="132978"/>
                        </a:lnTo>
                        <a:cubicBezTo>
                          <a:pt x="83049" y="159642"/>
                          <a:pt x="84751" y="186337"/>
                          <a:pt x="89044" y="212671"/>
                        </a:cubicBezTo>
                        <a:close/>
                        <a:moveTo>
                          <a:pt x="50944" y="114118"/>
                        </a:moveTo>
                        <a:lnTo>
                          <a:pt x="127144" y="92148"/>
                        </a:lnTo>
                        <a:lnTo>
                          <a:pt x="127144" y="113420"/>
                        </a:lnTo>
                        <a:cubicBezTo>
                          <a:pt x="101299" y="114880"/>
                          <a:pt x="75899" y="115135"/>
                          <a:pt x="50626" y="114118"/>
                        </a:cubicBezTo>
                        <a:close/>
                        <a:moveTo>
                          <a:pt x="90695" y="39950"/>
                        </a:moveTo>
                        <a:cubicBezTo>
                          <a:pt x="74692" y="48269"/>
                          <a:pt x="47832" y="59826"/>
                          <a:pt x="31385" y="67255"/>
                        </a:cubicBezTo>
                        <a:cubicBezTo>
                          <a:pt x="31385" y="58937"/>
                          <a:pt x="31766" y="47634"/>
                          <a:pt x="31385" y="39379"/>
                        </a:cubicBezTo>
                        <a:cubicBezTo>
                          <a:pt x="33036" y="39379"/>
                          <a:pt x="75835" y="39442"/>
                          <a:pt x="90377" y="39950"/>
                        </a:cubicBezTo>
                        <a:close/>
                        <a:moveTo>
                          <a:pt x="45736" y="22361"/>
                        </a:moveTo>
                        <a:cubicBezTo>
                          <a:pt x="60214" y="644"/>
                          <a:pt x="112920" y="11122"/>
                          <a:pt x="111395" y="26616"/>
                        </a:cubicBezTo>
                        <a:cubicBezTo>
                          <a:pt x="92028" y="25854"/>
                          <a:pt x="63834" y="27314"/>
                          <a:pt x="44466" y="26616"/>
                        </a:cubicBezTo>
                        <a:cubicBezTo>
                          <a:pt x="44339" y="26171"/>
                          <a:pt x="45165" y="22742"/>
                          <a:pt x="45419" y="22361"/>
                        </a:cubicBezTo>
                        <a:close/>
                        <a:moveTo>
                          <a:pt x="125556" y="309127"/>
                        </a:moveTo>
                        <a:cubicBezTo>
                          <a:pt x="22686" y="406028"/>
                          <a:pt x="-873" y="195335"/>
                          <a:pt x="33798" y="131708"/>
                        </a:cubicBezTo>
                        <a:cubicBezTo>
                          <a:pt x="41101" y="132153"/>
                          <a:pt x="48467" y="132470"/>
                          <a:pt x="55833" y="132661"/>
                        </a:cubicBezTo>
                        <a:cubicBezTo>
                          <a:pt x="60913" y="148536"/>
                          <a:pt x="25734" y="268678"/>
                          <a:pt x="58500" y="243023"/>
                        </a:cubicBezTo>
                        <a:cubicBezTo>
                          <a:pt x="62310" y="237436"/>
                          <a:pt x="67708" y="228101"/>
                          <a:pt x="75454" y="228037"/>
                        </a:cubicBezTo>
                        <a:cubicBezTo>
                          <a:pt x="84979" y="228037"/>
                          <a:pt x="91076" y="238960"/>
                          <a:pt x="95394" y="245881"/>
                        </a:cubicBezTo>
                        <a:cubicBezTo>
                          <a:pt x="128985" y="268931"/>
                          <a:pt x="92536" y="150631"/>
                          <a:pt x="101744" y="132661"/>
                        </a:cubicBezTo>
                        <a:cubicBezTo>
                          <a:pt x="109173" y="132661"/>
                          <a:pt x="116602" y="132089"/>
                          <a:pt x="124032" y="131644"/>
                        </a:cubicBezTo>
                        <a:cubicBezTo>
                          <a:pt x="155591" y="183968"/>
                          <a:pt x="160671" y="257311"/>
                          <a:pt x="125239" y="309127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06" name="Google Shape;106;p2"/>
                <p:cNvSpPr/>
                <p:nvPr/>
              </p:nvSpPr>
              <p:spPr>
                <a:xfrm>
                  <a:off x="3375902" y="2153669"/>
                  <a:ext cx="17700" cy="8244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07" name="Google Shape;107;p2"/>
              <p:cNvSpPr/>
              <p:nvPr/>
            </p:nvSpPr>
            <p:spPr>
              <a:xfrm>
                <a:off x="3352825" y="3244100"/>
                <a:ext cx="27200" cy="29000"/>
              </a:xfrm>
              <a:custGeom>
                <a:avLst/>
                <a:gdLst/>
                <a:ahLst/>
                <a:cxnLst/>
                <a:rect l="l" t="t" r="r" b="b"/>
                <a:pathLst>
                  <a:path w="1088" h="1160" extrusionOk="0">
                    <a:moveTo>
                      <a:pt x="0" y="0"/>
                    </a:moveTo>
                    <a:cubicBezTo>
                      <a:pt x="294" y="441"/>
                      <a:pt x="670" y="834"/>
                      <a:pt x="1088" y="1160"/>
                    </a:cubicBezTo>
                  </a:path>
                </a:pathLst>
              </a:custGeom>
              <a:noFill/>
              <a:ln w="28575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08" name="Google Shape;108;p2"/>
          <p:cNvGrpSpPr/>
          <p:nvPr/>
        </p:nvGrpSpPr>
        <p:grpSpPr>
          <a:xfrm>
            <a:off x="7824797" y="4"/>
            <a:ext cx="860597" cy="3024352"/>
            <a:chOff x="7824797" y="4"/>
            <a:chExt cx="860597" cy="3024352"/>
          </a:xfrm>
        </p:grpSpPr>
        <p:grpSp>
          <p:nvGrpSpPr>
            <p:cNvPr id="109" name="Google Shape;109;p2"/>
            <p:cNvGrpSpPr/>
            <p:nvPr/>
          </p:nvGrpSpPr>
          <p:grpSpPr>
            <a:xfrm>
              <a:off x="7824797" y="1891931"/>
              <a:ext cx="860597" cy="1132425"/>
              <a:chOff x="764100" y="3623300"/>
              <a:chExt cx="1046700" cy="1046700"/>
            </a:xfrm>
          </p:grpSpPr>
          <p:sp>
            <p:nvSpPr>
              <p:cNvPr id="110" name="Google Shape;110;p2"/>
              <p:cNvSpPr/>
              <p:nvPr/>
            </p:nvSpPr>
            <p:spPr>
              <a:xfrm>
                <a:off x="764100" y="3623300"/>
                <a:ext cx="1046700" cy="10467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111;p2"/>
              <p:cNvSpPr/>
              <p:nvPr/>
            </p:nvSpPr>
            <p:spPr>
              <a:xfrm>
                <a:off x="922769" y="3781968"/>
                <a:ext cx="729300" cy="7293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2" name="Google Shape;112;p2"/>
            <p:cNvGrpSpPr/>
            <p:nvPr/>
          </p:nvGrpSpPr>
          <p:grpSpPr>
            <a:xfrm>
              <a:off x="8100547" y="4"/>
              <a:ext cx="300376" cy="2805682"/>
              <a:chOff x="3792712" y="1254959"/>
              <a:chExt cx="274793" cy="2566720"/>
            </a:xfrm>
          </p:grpSpPr>
          <p:grpSp>
            <p:nvGrpSpPr>
              <p:cNvPr id="113" name="Google Shape;113;p2"/>
              <p:cNvGrpSpPr/>
              <p:nvPr/>
            </p:nvGrpSpPr>
            <p:grpSpPr>
              <a:xfrm>
                <a:off x="3792712" y="1254959"/>
                <a:ext cx="274793" cy="2566720"/>
                <a:chOff x="3792712" y="1254959"/>
                <a:chExt cx="274793" cy="2566720"/>
              </a:xfrm>
            </p:grpSpPr>
            <p:grpSp>
              <p:nvGrpSpPr>
                <p:cNvPr id="114" name="Google Shape;114;p2"/>
                <p:cNvGrpSpPr/>
                <p:nvPr/>
              </p:nvGrpSpPr>
              <p:grpSpPr>
                <a:xfrm>
                  <a:off x="3792712" y="2971595"/>
                  <a:ext cx="274793" cy="850085"/>
                  <a:chOff x="3792712" y="2879468"/>
                  <a:chExt cx="274793" cy="850085"/>
                </a:xfrm>
              </p:grpSpPr>
              <p:sp>
                <p:nvSpPr>
                  <p:cNvPr id="115" name="Google Shape;115;p2"/>
                  <p:cNvSpPr/>
                  <p:nvPr/>
                </p:nvSpPr>
                <p:spPr>
                  <a:xfrm>
                    <a:off x="3798083" y="3085793"/>
                    <a:ext cx="261578" cy="637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1578" h="637356" extrusionOk="0">
                        <a:moveTo>
                          <a:pt x="126686" y="637357"/>
                        </a:moveTo>
                        <a:cubicBezTo>
                          <a:pt x="-60449" y="630435"/>
                          <a:pt x="18736" y="394850"/>
                          <a:pt x="6417" y="267723"/>
                        </a:cubicBezTo>
                        <a:cubicBezTo>
                          <a:pt x="12322" y="197048"/>
                          <a:pt x="-10665" y="53665"/>
                          <a:pt x="31817" y="8008"/>
                        </a:cubicBezTo>
                        <a:cubicBezTo>
                          <a:pt x="291595" y="-16566"/>
                          <a:pt x="262449" y="-1263"/>
                          <a:pt x="258829" y="299283"/>
                        </a:cubicBezTo>
                        <a:cubicBezTo>
                          <a:pt x="256988" y="426728"/>
                          <a:pt x="295024" y="626816"/>
                          <a:pt x="126686" y="637357"/>
                        </a:cubicBezTo>
                        <a:close/>
                      </a:path>
                    </a:pathLst>
                  </a:custGeom>
                  <a:solidFill>
                    <a:srgbClr val="CFE2F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16" name="Google Shape;116;p2"/>
                  <p:cNvSpPr/>
                  <p:nvPr/>
                </p:nvSpPr>
                <p:spPr>
                  <a:xfrm>
                    <a:off x="3849902" y="2886279"/>
                    <a:ext cx="160096" cy="1972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096" h="197298" extrusionOk="0">
                        <a:moveTo>
                          <a:pt x="0" y="197298"/>
                        </a:moveTo>
                        <a:cubicBezTo>
                          <a:pt x="14795" y="163453"/>
                          <a:pt x="-19495" y="39120"/>
                          <a:pt x="29908" y="37913"/>
                        </a:cubicBezTo>
                        <a:cubicBezTo>
                          <a:pt x="41275" y="35754"/>
                          <a:pt x="33401" y="17911"/>
                          <a:pt x="43053" y="12513"/>
                        </a:cubicBezTo>
                        <a:cubicBezTo>
                          <a:pt x="64008" y="-9902"/>
                          <a:pt x="129984" y="-1393"/>
                          <a:pt x="134239" y="31563"/>
                        </a:cubicBezTo>
                        <a:cubicBezTo>
                          <a:pt x="135826" y="40517"/>
                          <a:pt x="147891" y="34484"/>
                          <a:pt x="151955" y="41406"/>
                        </a:cubicBezTo>
                        <a:cubicBezTo>
                          <a:pt x="171640" y="64583"/>
                          <a:pt x="149479" y="158246"/>
                          <a:pt x="149161" y="196663"/>
                        </a:cubicBezTo>
                        <a:cubicBezTo>
                          <a:pt x="98234" y="196155"/>
                          <a:pt x="49847" y="189170"/>
                          <a:pt x="0" y="197298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17" name="Google Shape;117;p2"/>
                  <p:cNvSpPr/>
                  <p:nvPr/>
                </p:nvSpPr>
                <p:spPr>
                  <a:xfrm>
                    <a:off x="3792712" y="2879468"/>
                    <a:ext cx="274793" cy="85008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4793" h="850085" extrusionOk="0">
                        <a:moveTo>
                          <a:pt x="19916" y="786532"/>
                        </a:moveTo>
                        <a:cubicBezTo>
                          <a:pt x="39854" y="827489"/>
                          <a:pt x="67541" y="848572"/>
                          <a:pt x="131866" y="850032"/>
                        </a:cubicBezTo>
                        <a:cubicBezTo>
                          <a:pt x="255818" y="852953"/>
                          <a:pt x="279440" y="735732"/>
                          <a:pt x="271947" y="651213"/>
                        </a:cubicBezTo>
                        <a:cubicBezTo>
                          <a:pt x="272963" y="537612"/>
                          <a:pt x="275312" y="423947"/>
                          <a:pt x="274678" y="310345"/>
                        </a:cubicBezTo>
                        <a:cubicBezTo>
                          <a:pt x="276202" y="268245"/>
                          <a:pt x="263057" y="215095"/>
                          <a:pt x="217528" y="202395"/>
                        </a:cubicBezTo>
                        <a:cubicBezTo>
                          <a:pt x="213336" y="167343"/>
                          <a:pt x="246610" y="35073"/>
                          <a:pt x="197716" y="37295"/>
                        </a:cubicBezTo>
                        <a:cubicBezTo>
                          <a:pt x="191366" y="-10202"/>
                          <a:pt x="84495" y="-14965"/>
                          <a:pt x="87098" y="38311"/>
                        </a:cubicBezTo>
                        <a:cubicBezTo>
                          <a:pt x="75478" y="36978"/>
                          <a:pt x="60047" y="37041"/>
                          <a:pt x="58778" y="55583"/>
                        </a:cubicBezTo>
                        <a:cubicBezTo>
                          <a:pt x="55603" y="103081"/>
                          <a:pt x="55285" y="150833"/>
                          <a:pt x="49887" y="197760"/>
                        </a:cubicBezTo>
                        <a:cubicBezTo>
                          <a:pt x="-19010" y="224303"/>
                          <a:pt x="12613" y="404262"/>
                          <a:pt x="5437" y="474048"/>
                        </a:cubicBezTo>
                        <a:cubicBezTo>
                          <a:pt x="10264" y="577299"/>
                          <a:pt x="-17549" y="687980"/>
                          <a:pt x="19916" y="786532"/>
                        </a:cubicBezTo>
                        <a:close/>
                        <a:moveTo>
                          <a:pt x="102466" y="38248"/>
                        </a:moveTo>
                        <a:cubicBezTo>
                          <a:pt x="106148" y="7895"/>
                          <a:pt x="173585" y="17166"/>
                          <a:pt x="178983" y="37105"/>
                        </a:cubicBezTo>
                        <a:cubicBezTo>
                          <a:pt x="154281" y="37549"/>
                          <a:pt x="103101" y="39962"/>
                          <a:pt x="102592" y="38311"/>
                        </a:cubicBezTo>
                        <a:close/>
                        <a:moveTo>
                          <a:pt x="76177" y="56663"/>
                        </a:moveTo>
                        <a:lnTo>
                          <a:pt x="174983" y="55393"/>
                        </a:lnTo>
                        <a:cubicBezTo>
                          <a:pt x="190222" y="53361"/>
                          <a:pt x="211304" y="53298"/>
                          <a:pt x="206733" y="75459"/>
                        </a:cubicBezTo>
                        <a:lnTo>
                          <a:pt x="75287" y="111400"/>
                        </a:lnTo>
                        <a:cubicBezTo>
                          <a:pt x="75967" y="93194"/>
                          <a:pt x="76303" y="74970"/>
                          <a:pt x="76303" y="56726"/>
                        </a:cubicBezTo>
                        <a:close/>
                        <a:moveTo>
                          <a:pt x="73700" y="129879"/>
                        </a:moveTo>
                        <a:lnTo>
                          <a:pt x="205399" y="94382"/>
                        </a:lnTo>
                        <a:lnTo>
                          <a:pt x="203684" y="134069"/>
                        </a:lnTo>
                        <a:lnTo>
                          <a:pt x="71478" y="159469"/>
                        </a:lnTo>
                        <a:cubicBezTo>
                          <a:pt x="72430" y="149563"/>
                          <a:pt x="73192" y="139785"/>
                          <a:pt x="73827" y="129942"/>
                        </a:cubicBezTo>
                        <a:close/>
                        <a:moveTo>
                          <a:pt x="69191" y="177885"/>
                        </a:moveTo>
                        <a:lnTo>
                          <a:pt x="202541" y="152104"/>
                        </a:lnTo>
                        <a:cubicBezTo>
                          <a:pt x="201906" y="166391"/>
                          <a:pt x="201335" y="180615"/>
                          <a:pt x="200700" y="194839"/>
                        </a:cubicBezTo>
                        <a:lnTo>
                          <a:pt x="67350" y="193379"/>
                        </a:lnTo>
                        <a:cubicBezTo>
                          <a:pt x="68239" y="188298"/>
                          <a:pt x="68937" y="183282"/>
                          <a:pt x="69318" y="177948"/>
                        </a:cubicBezTo>
                        <a:close/>
                        <a:moveTo>
                          <a:pt x="19217" y="648102"/>
                        </a:moveTo>
                        <a:cubicBezTo>
                          <a:pt x="23154" y="519832"/>
                          <a:pt x="21947" y="391117"/>
                          <a:pt x="28171" y="263101"/>
                        </a:cubicBezTo>
                        <a:cubicBezTo>
                          <a:pt x="34965" y="198204"/>
                          <a:pt x="74589" y="211222"/>
                          <a:pt x="121960" y="210968"/>
                        </a:cubicBezTo>
                        <a:cubicBezTo>
                          <a:pt x="123103" y="217851"/>
                          <a:pt x="123674" y="224817"/>
                          <a:pt x="123674" y="231796"/>
                        </a:cubicBezTo>
                        <a:cubicBezTo>
                          <a:pt x="72874" y="256370"/>
                          <a:pt x="60174" y="344889"/>
                          <a:pt x="124246" y="360891"/>
                        </a:cubicBezTo>
                        <a:lnTo>
                          <a:pt x="124627" y="429281"/>
                        </a:lnTo>
                        <a:cubicBezTo>
                          <a:pt x="46966" y="432710"/>
                          <a:pt x="45951" y="548915"/>
                          <a:pt x="125135" y="549486"/>
                        </a:cubicBezTo>
                        <a:lnTo>
                          <a:pt x="125516" y="627083"/>
                        </a:lnTo>
                        <a:cubicBezTo>
                          <a:pt x="40" y="680677"/>
                          <a:pt x="157647" y="791422"/>
                          <a:pt x="143550" y="638069"/>
                        </a:cubicBezTo>
                        <a:cubicBezTo>
                          <a:pt x="209971" y="620416"/>
                          <a:pt x="220385" y="540533"/>
                          <a:pt x="142661" y="533675"/>
                        </a:cubicBezTo>
                        <a:lnTo>
                          <a:pt x="142280" y="444204"/>
                        </a:lnTo>
                        <a:cubicBezTo>
                          <a:pt x="216321" y="434298"/>
                          <a:pt x="216130" y="356764"/>
                          <a:pt x="141772" y="346604"/>
                        </a:cubicBezTo>
                        <a:cubicBezTo>
                          <a:pt x="141772" y="311425"/>
                          <a:pt x="141772" y="215413"/>
                          <a:pt x="140566" y="212429"/>
                        </a:cubicBezTo>
                        <a:cubicBezTo>
                          <a:pt x="140566" y="212429"/>
                          <a:pt x="194096" y="213762"/>
                          <a:pt x="198541" y="213381"/>
                        </a:cubicBezTo>
                        <a:cubicBezTo>
                          <a:pt x="218543" y="211666"/>
                          <a:pt x="234291" y="230589"/>
                          <a:pt x="243943" y="246845"/>
                        </a:cubicBezTo>
                        <a:cubicBezTo>
                          <a:pt x="271376" y="315997"/>
                          <a:pt x="250865" y="395880"/>
                          <a:pt x="255754" y="469095"/>
                        </a:cubicBezTo>
                        <a:cubicBezTo>
                          <a:pt x="240832" y="580093"/>
                          <a:pt x="308015" y="834538"/>
                          <a:pt x="136819" y="834855"/>
                        </a:cubicBezTo>
                        <a:cubicBezTo>
                          <a:pt x="35727" y="844063"/>
                          <a:pt x="10073" y="729382"/>
                          <a:pt x="19344" y="648166"/>
                        </a:cubicBezTo>
                        <a:close/>
                        <a:moveTo>
                          <a:pt x="125008" y="678137"/>
                        </a:moveTo>
                        <a:cubicBezTo>
                          <a:pt x="115928" y="731541"/>
                          <a:pt x="62968" y="668041"/>
                          <a:pt x="125643" y="645435"/>
                        </a:cubicBezTo>
                        <a:cubicBezTo>
                          <a:pt x="126272" y="656357"/>
                          <a:pt x="126100" y="667304"/>
                          <a:pt x="125135" y="678201"/>
                        </a:cubicBezTo>
                        <a:close/>
                        <a:moveTo>
                          <a:pt x="125008" y="531198"/>
                        </a:moveTo>
                        <a:cubicBezTo>
                          <a:pt x="69953" y="529293"/>
                          <a:pt x="68620" y="448966"/>
                          <a:pt x="124627" y="447315"/>
                        </a:cubicBezTo>
                        <a:close/>
                        <a:moveTo>
                          <a:pt x="124119" y="340698"/>
                        </a:moveTo>
                        <a:cubicBezTo>
                          <a:pt x="85193" y="326284"/>
                          <a:pt x="93004" y="270848"/>
                          <a:pt x="123674" y="251798"/>
                        </a:cubicBezTo>
                        <a:cubicBezTo>
                          <a:pt x="123973" y="281643"/>
                          <a:pt x="124183" y="311380"/>
                          <a:pt x="124309" y="341016"/>
                        </a:cubicBezTo>
                        <a:close/>
                        <a:moveTo>
                          <a:pt x="141835" y="365591"/>
                        </a:moveTo>
                        <a:cubicBezTo>
                          <a:pt x="190730" y="374798"/>
                          <a:pt x="194159" y="419057"/>
                          <a:pt x="141835" y="426106"/>
                        </a:cubicBezTo>
                        <a:close/>
                        <a:moveTo>
                          <a:pt x="142724" y="551899"/>
                        </a:moveTo>
                        <a:cubicBezTo>
                          <a:pt x="195493" y="559138"/>
                          <a:pt x="188127" y="605684"/>
                          <a:pt x="143296" y="619781"/>
                        </a:cubicBezTo>
                        <a:cubicBezTo>
                          <a:pt x="143042" y="601429"/>
                          <a:pt x="142978" y="571204"/>
                          <a:pt x="142915" y="552217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18" name="Google Shape;118;p2"/>
                <p:cNvSpPr/>
                <p:nvPr/>
              </p:nvSpPr>
              <p:spPr>
                <a:xfrm>
                  <a:off x="3923169" y="1254959"/>
                  <a:ext cx="17700" cy="17229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19" name="Google Shape;119;p2"/>
              <p:cNvSpPr/>
              <p:nvPr/>
            </p:nvSpPr>
            <p:spPr>
              <a:xfrm>
                <a:off x="3834925" y="3637375"/>
                <a:ext cx="76100" cy="135925"/>
              </a:xfrm>
              <a:custGeom>
                <a:avLst/>
                <a:gdLst/>
                <a:ahLst/>
                <a:cxnLst/>
                <a:rect l="l" t="t" r="r" b="b"/>
                <a:pathLst>
                  <a:path w="3044" h="5437" extrusionOk="0">
                    <a:moveTo>
                      <a:pt x="0" y="0"/>
                    </a:moveTo>
                    <a:cubicBezTo>
                      <a:pt x="372" y="2043"/>
                      <a:pt x="1116" y="4666"/>
                      <a:pt x="3044" y="5437"/>
                    </a:cubicBezTo>
                  </a:path>
                </a:pathLst>
              </a:custGeom>
              <a:noFill/>
              <a:ln w="28575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20" name="Google Shape;120;p2"/>
              <p:cNvSpPr/>
              <p:nvPr/>
            </p:nvSpPr>
            <p:spPr>
              <a:xfrm>
                <a:off x="3834925" y="3552200"/>
                <a:ext cx="1825" cy="21750"/>
              </a:xfrm>
              <a:custGeom>
                <a:avLst/>
                <a:gdLst/>
                <a:ahLst/>
                <a:cxnLst/>
                <a:rect l="l" t="t" r="r" b="b"/>
                <a:pathLst>
                  <a:path w="73" h="870" extrusionOk="0">
                    <a:moveTo>
                      <a:pt x="0" y="0"/>
                    </a:moveTo>
                    <a:cubicBezTo>
                      <a:pt x="37" y="435"/>
                      <a:pt x="37" y="435"/>
                      <a:pt x="73" y="870"/>
                    </a:cubicBezTo>
                  </a:path>
                </a:pathLst>
              </a:custGeom>
              <a:noFill/>
              <a:ln w="28575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21" name="Google Shape;121;p2"/>
          <p:cNvGrpSpPr/>
          <p:nvPr/>
        </p:nvGrpSpPr>
        <p:grpSpPr>
          <a:xfrm>
            <a:off x="1192601" y="-5"/>
            <a:ext cx="1046700" cy="2424933"/>
            <a:chOff x="1192601" y="-5"/>
            <a:chExt cx="1046700" cy="2424933"/>
          </a:xfrm>
        </p:grpSpPr>
        <p:grpSp>
          <p:nvGrpSpPr>
            <p:cNvPr id="122" name="Google Shape;122;p2"/>
            <p:cNvGrpSpPr/>
            <p:nvPr/>
          </p:nvGrpSpPr>
          <p:grpSpPr>
            <a:xfrm>
              <a:off x="1192601" y="1378228"/>
              <a:ext cx="1046700" cy="1046700"/>
              <a:chOff x="764100" y="3623300"/>
              <a:chExt cx="1046700" cy="1046700"/>
            </a:xfrm>
          </p:grpSpPr>
          <p:sp>
            <p:nvSpPr>
              <p:cNvPr id="123" name="Google Shape;123;p2"/>
              <p:cNvSpPr/>
              <p:nvPr/>
            </p:nvSpPr>
            <p:spPr>
              <a:xfrm>
                <a:off x="764100" y="3623300"/>
                <a:ext cx="1046700" cy="10467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124;p2"/>
              <p:cNvSpPr/>
              <p:nvPr/>
            </p:nvSpPr>
            <p:spPr>
              <a:xfrm>
                <a:off x="922769" y="3781968"/>
                <a:ext cx="729300" cy="7293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5" name="Google Shape;125;p2"/>
            <p:cNvGrpSpPr/>
            <p:nvPr/>
          </p:nvGrpSpPr>
          <p:grpSpPr>
            <a:xfrm>
              <a:off x="1417979" y="-5"/>
              <a:ext cx="580390" cy="2131191"/>
              <a:chOff x="522260" y="1950146"/>
              <a:chExt cx="530958" cy="1949676"/>
            </a:xfrm>
          </p:grpSpPr>
          <p:grpSp>
            <p:nvGrpSpPr>
              <p:cNvPr id="126" name="Google Shape;126;p2"/>
              <p:cNvGrpSpPr/>
              <p:nvPr/>
            </p:nvGrpSpPr>
            <p:grpSpPr>
              <a:xfrm>
                <a:off x="522260" y="1950146"/>
                <a:ext cx="530958" cy="1949676"/>
                <a:chOff x="522260" y="1950146"/>
                <a:chExt cx="530958" cy="1949676"/>
              </a:xfrm>
            </p:grpSpPr>
            <p:grpSp>
              <p:nvGrpSpPr>
                <p:cNvPr id="127" name="Google Shape;127;p2"/>
                <p:cNvGrpSpPr/>
                <p:nvPr/>
              </p:nvGrpSpPr>
              <p:grpSpPr>
                <a:xfrm>
                  <a:off x="522260" y="2971595"/>
                  <a:ext cx="530958" cy="928227"/>
                  <a:chOff x="522260" y="2971595"/>
                  <a:chExt cx="530958" cy="928227"/>
                </a:xfrm>
              </p:grpSpPr>
              <p:sp>
                <p:nvSpPr>
                  <p:cNvPr id="128" name="Google Shape;128;p2"/>
                  <p:cNvSpPr/>
                  <p:nvPr/>
                </p:nvSpPr>
                <p:spPr>
                  <a:xfrm>
                    <a:off x="531045" y="3193814"/>
                    <a:ext cx="510950" cy="5001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0950" h="500199" extrusionOk="0">
                        <a:moveTo>
                          <a:pt x="230344" y="500189"/>
                        </a:moveTo>
                        <a:cubicBezTo>
                          <a:pt x="153916" y="500507"/>
                          <a:pt x="77640" y="493446"/>
                          <a:pt x="2570" y="479108"/>
                        </a:cubicBezTo>
                        <a:cubicBezTo>
                          <a:pt x="-4606" y="452501"/>
                          <a:pt x="4348" y="418084"/>
                          <a:pt x="15841" y="404622"/>
                        </a:cubicBezTo>
                        <a:cubicBezTo>
                          <a:pt x="93" y="296672"/>
                          <a:pt x="174591" y="153479"/>
                          <a:pt x="126458" y="68770"/>
                        </a:cubicBezTo>
                        <a:cubicBezTo>
                          <a:pt x="128236" y="16510"/>
                          <a:pt x="219295" y="6350"/>
                          <a:pt x="261142" y="0"/>
                        </a:cubicBezTo>
                        <a:cubicBezTo>
                          <a:pt x="310926" y="4953"/>
                          <a:pt x="383443" y="12002"/>
                          <a:pt x="388777" y="70612"/>
                        </a:cubicBezTo>
                        <a:cubicBezTo>
                          <a:pt x="365980" y="191262"/>
                          <a:pt x="524603" y="342392"/>
                          <a:pt x="509998" y="472630"/>
                        </a:cubicBezTo>
                        <a:cubicBezTo>
                          <a:pt x="417936" y="491147"/>
                          <a:pt x="324248" y="500380"/>
                          <a:pt x="230344" y="500189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29" name="Google Shape;129;p2"/>
                  <p:cNvSpPr/>
                  <p:nvPr/>
                </p:nvSpPr>
                <p:spPr>
                  <a:xfrm>
                    <a:off x="551585" y="3672350"/>
                    <a:ext cx="488949" cy="2146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8949" h="214629" extrusionOk="0">
                        <a:moveTo>
                          <a:pt x="243395" y="214630"/>
                        </a:moveTo>
                        <a:cubicBezTo>
                          <a:pt x="147256" y="214630"/>
                          <a:pt x="26352" y="160401"/>
                          <a:pt x="0" y="8001"/>
                        </a:cubicBezTo>
                        <a:cubicBezTo>
                          <a:pt x="165925" y="39751"/>
                          <a:pt x="327279" y="29528"/>
                          <a:pt x="488950" y="0"/>
                        </a:cubicBezTo>
                        <a:cubicBezTo>
                          <a:pt x="471043" y="147384"/>
                          <a:pt x="350266" y="214630"/>
                          <a:pt x="243395" y="214630"/>
                        </a:cubicBezTo>
                        <a:close/>
                      </a:path>
                    </a:pathLst>
                  </a:custGeom>
                  <a:solidFill>
                    <a:srgbClr val="C8F3F7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30" name="Google Shape;130;p2"/>
                  <p:cNvSpPr/>
                  <p:nvPr/>
                </p:nvSpPr>
                <p:spPr>
                  <a:xfrm>
                    <a:off x="685838" y="2977833"/>
                    <a:ext cx="219884" cy="2346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9884" h="234649" extrusionOk="0">
                        <a:moveTo>
                          <a:pt x="2590" y="234649"/>
                        </a:moveTo>
                        <a:cubicBezTo>
                          <a:pt x="7987" y="210011"/>
                          <a:pt x="-12142" y="33672"/>
                          <a:pt x="12877" y="45419"/>
                        </a:cubicBezTo>
                        <a:cubicBezTo>
                          <a:pt x="33197" y="50182"/>
                          <a:pt x="23545" y="24210"/>
                          <a:pt x="35038" y="16590"/>
                        </a:cubicBezTo>
                        <a:cubicBezTo>
                          <a:pt x="50913" y="906"/>
                          <a:pt x="85394" y="1604"/>
                          <a:pt x="109714" y="1922"/>
                        </a:cubicBezTo>
                        <a:cubicBezTo>
                          <a:pt x="145528" y="-936"/>
                          <a:pt x="189026" y="-6841"/>
                          <a:pt x="188835" y="38879"/>
                        </a:cubicBezTo>
                        <a:cubicBezTo>
                          <a:pt x="250875" y="39895"/>
                          <a:pt x="199503" y="186770"/>
                          <a:pt x="206869" y="233824"/>
                        </a:cubicBezTo>
                        <a:cubicBezTo>
                          <a:pt x="139369" y="212361"/>
                          <a:pt x="71932" y="215091"/>
                          <a:pt x="2590" y="234649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31" name="Google Shape;131;p2"/>
                  <p:cNvSpPr/>
                  <p:nvPr/>
                </p:nvSpPr>
                <p:spPr>
                  <a:xfrm>
                    <a:off x="522260" y="2971595"/>
                    <a:ext cx="530958" cy="9282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0958" h="928227" extrusionOk="0">
                        <a:moveTo>
                          <a:pt x="516306" y="619347"/>
                        </a:moveTo>
                        <a:cubicBezTo>
                          <a:pt x="501638" y="504285"/>
                          <a:pt x="397942" y="417798"/>
                          <a:pt x="399530" y="298926"/>
                        </a:cubicBezTo>
                        <a:cubicBezTo>
                          <a:pt x="413182" y="300514"/>
                          <a:pt x="390830" y="254159"/>
                          <a:pt x="381178" y="244380"/>
                        </a:cubicBezTo>
                        <a:cubicBezTo>
                          <a:pt x="383210" y="187992"/>
                          <a:pt x="385369" y="132175"/>
                          <a:pt x="387528" y="75787"/>
                        </a:cubicBezTo>
                        <a:cubicBezTo>
                          <a:pt x="392481" y="54070"/>
                          <a:pt x="381559" y="34449"/>
                          <a:pt x="356731" y="40227"/>
                        </a:cubicBezTo>
                        <a:cubicBezTo>
                          <a:pt x="358255" y="-10573"/>
                          <a:pt x="307645" y="730"/>
                          <a:pt x="273609" y="1810"/>
                        </a:cubicBezTo>
                        <a:cubicBezTo>
                          <a:pt x="240780" y="1429"/>
                          <a:pt x="184074" y="-222"/>
                          <a:pt x="184328" y="45244"/>
                        </a:cubicBezTo>
                        <a:cubicBezTo>
                          <a:pt x="174803" y="45815"/>
                          <a:pt x="158928" y="42640"/>
                          <a:pt x="158928" y="56547"/>
                        </a:cubicBezTo>
                        <a:cubicBezTo>
                          <a:pt x="158928" y="118777"/>
                          <a:pt x="158039" y="180435"/>
                          <a:pt x="158357" y="242475"/>
                        </a:cubicBezTo>
                        <a:cubicBezTo>
                          <a:pt x="144260" y="248825"/>
                          <a:pt x="112383" y="292767"/>
                          <a:pt x="140577" y="307753"/>
                        </a:cubicBezTo>
                        <a:cubicBezTo>
                          <a:pt x="150102" y="385159"/>
                          <a:pt x="15736" y="506508"/>
                          <a:pt x="18784" y="626967"/>
                        </a:cubicBezTo>
                        <a:cubicBezTo>
                          <a:pt x="-3124" y="640493"/>
                          <a:pt x="-8013" y="706215"/>
                          <a:pt x="15672" y="712756"/>
                        </a:cubicBezTo>
                        <a:cubicBezTo>
                          <a:pt x="65075" y="1013238"/>
                          <a:pt x="505638" y="992854"/>
                          <a:pt x="526720" y="692753"/>
                        </a:cubicBezTo>
                        <a:cubicBezTo>
                          <a:pt x="534785" y="671862"/>
                          <a:pt x="531356" y="631984"/>
                          <a:pt x="516306" y="619347"/>
                        </a:cubicBezTo>
                        <a:close/>
                        <a:moveTo>
                          <a:pt x="498399" y="620300"/>
                        </a:moveTo>
                        <a:cubicBezTo>
                          <a:pt x="475749" y="621824"/>
                          <a:pt x="453079" y="623176"/>
                          <a:pt x="430391" y="624364"/>
                        </a:cubicBezTo>
                        <a:cubicBezTo>
                          <a:pt x="405708" y="518319"/>
                          <a:pt x="384842" y="411531"/>
                          <a:pt x="367780" y="304006"/>
                        </a:cubicBezTo>
                        <a:cubicBezTo>
                          <a:pt x="372606" y="303308"/>
                          <a:pt x="377432" y="302673"/>
                          <a:pt x="382194" y="301911"/>
                        </a:cubicBezTo>
                        <a:cubicBezTo>
                          <a:pt x="378511" y="420973"/>
                          <a:pt x="481889" y="506762"/>
                          <a:pt x="498399" y="620300"/>
                        </a:cubicBezTo>
                        <a:close/>
                        <a:moveTo>
                          <a:pt x="278689" y="312579"/>
                        </a:moveTo>
                        <a:cubicBezTo>
                          <a:pt x="287389" y="312198"/>
                          <a:pt x="296025" y="311690"/>
                          <a:pt x="304661" y="311118"/>
                        </a:cubicBezTo>
                        <a:cubicBezTo>
                          <a:pt x="318040" y="416738"/>
                          <a:pt x="331477" y="522383"/>
                          <a:pt x="344983" y="628047"/>
                        </a:cubicBezTo>
                        <a:cubicBezTo>
                          <a:pt x="322568" y="628809"/>
                          <a:pt x="300216" y="629507"/>
                          <a:pt x="277800" y="629952"/>
                        </a:cubicBezTo>
                        <a:cubicBezTo>
                          <a:pt x="271844" y="524237"/>
                          <a:pt x="272136" y="418262"/>
                          <a:pt x="278689" y="312579"/>
                        </a:cubicBezTo>
                        <a:close/>
                        <a:moveTo>
                          <a:pt x="322504" y="309531"/>
                        </a:moveTo>
                        <a:cubicBezTo>
                          <a:pt x="331775" y="308642"/>
                          <a:pt x="341046" y="307626"/>
                          <a:pt x="350317" y="306483"/>
                        </a:cubicBezTo>
                        <a:cubicBezTo>
                          <a:pt x="367253" y="413417"/>
                          <a:pt x="387928" y="519633"/>
                          <a:pt x="412357" y="625126"/>
                        </a:cubicBezTo>
                        <a:cubicBezTo>
                          <a:pt x="395910" y="625951"/>
                          <a:pt x="379400" y="626713"/>
                          <a:pt x="362954" y="627348"/>
                        </a:cubicBezTo>
                        <a:cubicBezTo>
                          <a:pt x="349111" y="521430"/>
                          <a:pt x="335541" y="415493"/>
                          <a:pt x="322250" y="309531"/>
                        </a:cubicBezTo>
                        <a:close/>
                        <a:moveTo>
                          <a:pt x="365684" y="58452"/>
                        </a:moveTo>
                        <a:cubicBezTo>
                          <a:pt x="375273" y="59277"/>
                          <a:pt x="368542" y="74581"/>
                          <a:pt x="369939" y="81248"/>
                        </a:cubicBezTo>
                        <a:lnTo>
                          <a:pt x="175946" y="137382"/>
                        </a:lnTo>
                        <a:cubicBezTo>
                          <a:pt x="175946" y="127984"/>
                          <a:pt x="175946" y="118332"/>
                          <a:pt x="175946" y="109125"/>
                        </a:cubicBezTo>
                        <a:cubicBezTo>
                          <a:pt x="212713" y="94837"/>
                          <a:pt x="258496" y="85947"/>
                          <a:pt x="287643" y="60547"/>
                        </a:cubicBezTo>
                        <a:cubicBezTo>
                          <a:pt x="313360" y="60611"/>
                          <a:pt x="339649" y="57309"/>
                          <a:pt x="365430" y="58452"/>
                        </a:cubicBezTo>
                        <a:close/>
                        <a:moveTo>
                          <a:pt x="175438" y="205454"/>
                        </a:moveTo>
                        <a:lnTo>
                          <a:pt x="366827" y="159671"/>
                        </a:lnTo>
                        <a:lnTo>
                          <a:pt x="364224" y="230791"/>
                        </a:lnTo>
                        <a:cubicBezTo>
                          <a:pt x="308090" y="199041"/>
                          <a:pt x="233033" y="208248"/>
                          <a:pt x="175311" y="231616"/>
                        </a:cubicBezTo>
                        <a:close/>
                        <a:moveTo>
                          <a:pt x="175438" y="187230"/>
                        </a:moveTo>
                        <a:cubicBezTo>
                          <a:pt x="175438" y="176688"/>
                          <a:pt x="175438" y="166084"/>
                          <a:pt x="175438" y="155480"/>
                        </a:cubicBezTo>
                        <a:lnTo>
                          <a:pt x="368796" y="99536"/>
                        </a:lnTo>
                        <a:lnTo>
                          <a:pt x="367272" y="141256"/>
                        </a:lnTo>
                        <a:close/>
                        <a:moveTo>
                          <a:pt x="229032" y="21622"/>
                        </a:moveTo>
                        <a:cubicBezTo>
                          <a:pt x="256401" y="25305"/>
                          <a:pt x="342570" y="-222"/>
                          <a:pt x="338760" y="40672"/>
                        </a:cubicBezTo>
                        <a:lnTo>
                          <a:pt x="201600" y="44418"/>
                        </a:lnTo>
                        <a:cubicBezTo>
                          <a:pt x="197155" y="28861"/>
                          <a:pt x="217793" y="22765"/>
                          <a:pt x="229096" y="21749"/>
                        </a:cubicBezTo>
                        <a:close/>
                        <a:moveTo>
                          <a:pt x="263830" y="59150"/>
                        </a:moveTo>
                        <a:cubicBezTo>
                          <a:pt x="235046" y="71260"/>
                          <a:pt x="205645" y="81858"/>
                          <a:pt x="175756" y="90900"/>
                        </a:cubicBezTo>
                        <a:lnTo>
                          <a:pt x="175756" y="63722"/>
                        </a:lnTo>
                        <a:cubicBezTo>
                          <a:pt x="201664" y="62897"/>
                          <a:pt x="238113" y="59976"/>
                          <a:pt x="263894" y="59404"/>
                        </a:cubicBezTo>
                        <a:close/>
                        <a:moveTo>
                          <a:pt x="260973" y="230600"/>
                        </a:moveTo>
                        <a:cubicBezTo>
                          <a:pt x="306439" y="226028"/>
                          <a:pt x="366891" y="233838"/>
                          <a:pt x="384036" y="283432"/>
                        </a:cubicBezTo>
                        <a:cubicBezTo>
                          <a:pt x="303873" y="296939"/>
                          <a:pt x="222193" y="298945"/>
                          <a:pt x="141466" y="289401"/>
                        </a:cubicBezTo>
                        <a:cubicBezTo>
                          <a:pt x="157404" y="243554"/>
                          <a:pt x="218110" y="233521"/>
                          <a:pt x="261036" y="230854"/>
                        </a:cubicBezTo>
                        <a:close/>
                        <a:moveTo>
                          <a:pt x="259639" y="630269"/>
                        </a:moveTo>
                        <a:cubicBezTo>
                          <a:pt x="238005" y="630606"/>
                          <a:pt x="216313" y="630796"/>
                          <a:pt x="194552" y="630841"/>
                        </a:cubicBezTo>
                        <a:cubicBezTo>
                          <a:pt x="210300" y="525005"/>
                          <a:pt x="226003" y="419176"/>
                          <a:pt x="241669" y="313341"/>
                        </a:cubicBezTo>
                        <a:cubicBezTo>
                          <a:pt x="248019" y="313341"/>
                          <a:pt x="254369" y="313341"/>
                          <a:pt x="260719" y="313341"/>
                        </a:cubicBezTo>
                        <a:cubicBezTo>
                          <a:pt x="254172" y="418871"/>
                          <a:pt x="253810" y="524694"/>
                          <a:pt x="259639" y="630269"/>
                        </a:cubicBezTo>
                        <a:close/>
                        <a:moveTo>
                          <a:pt x="177089" y="630904"/>
                        </a:moveTo>
                        <a:cubicBezTo>
                          <a:pt x="155309" y="630904"/>
                          <a:pt x="133528" y="630904"/>
                          <a:pt x="111748" y="630333"/>
                        </a:cubicBezTo>
                        <a:cubicBezTo>
                          <a:pt x="143498" y="524478"/>
                          <a:pt x="175248" y="418751"/>
                          <a:pt x="206490" y="312833"/>
                        </a:cubicBezTo>
                        <a:lnTo>
                          <a:pt x="224206" y="313277"/>
                        </a:lnTo>
                        <a:cubicBezTo>
                          <a:pt x="208630" y="419195"/>
                          <a:pt x="192920" y="525069"/>
                          <a:pt x="177089" y="630904"/>
                        </a:cubicBezTo>
                        <a:close/>
                        <a:moveTo>
                          <a:pt x="76759" y="501047"/>
                        </a:moveTo>
                        <a:cubicBezTo>
                          <a:pt x="112129" y="441801"/>
                          <a:pt x="157849" y="381857"/>
                          <a:pt x="157468" y="309721"/>
                        </a:cubicBezTo>
                        <a:cubicBezTo>
                          <a:pt x="168009" y="310737"/>
                          <a:pt x="178550" y="311499"/>
                          <a:pt x="189218" y="312071"/>
                        </a:cubicBezTo>
                        <a:cubicBezTo>
                          <a:pt x="157550" y="417906"/>
                          <a:pt x="125908" y="523887"/>
                          <a:pt x="94285" y="630015"/>
                        </a:cubicBezTo>
                        <a:cubicBezTo>
                          <a:pt x="74854" y="629571"/>
                          <a:pt x="55423" y="629126"/>
                          <a:pt x="35992" y="628491"/>
                        </a:cubicBezTo>
                        <a:cubicBezTo>
                          <a:pt x="33960" y="582454"/>
                          <a:pt x="54026" y="539591"/>
                          <a:pt x="76886" y="500920"/>
                        </a:cubicBezTo>
                        <a:close/>
                        <a:moveTo>
                          <a:pt x="356858" y="897604"/>
                        </a:moveTo>
                        <a:cubicBezTo>
                          <a:pt x="221222" y="951325"/>
                          <a:pt x="58725" y="859504"/>
                          <a:pt x="34024" y="716248"/>
                        </a:cubicBezTo>
                        <a:cubicBezTo>
                          <a:pt x="191294" y="742912"/>
                          <a:pt x="352178" y="739813"/>
                          <a:pt x="508305" y="707104"/>
                        </a:cubicBezTo>
                        <a:lnTo>
                          <a:pt x="509194" y="707549"/>
                        </a:lnTo>
                        <a:cubicBezTo>
                          <a:pt x="496145" y="793623"/>
                          <a:pt x="438030" y="866134"/>
                          <a:pt x="356858" y="897604"/>
                        </a:cubicBezTo>
                        <a:close/>
                        <a:moveTo>
                          <a:pt x="512560" y="681704"/>
                        </a:moveTo>
                        <a:cubicBezTo>
                          <a:pt x="511855" y="684092"/>
                          <a:pt x="510985" y="686422"/>
                          <a:pt x="509956" y="688689"/>
                        </a:cubicBezTo>
                        <a:cubicBezTo>
                          <a:pt x="348952" y="722706"/>
                          <a:pt x="182842" y="724865"/>
                          <a:pt x="21006" y="695039"/>
                        </a:cubicBezTo>
                        <a:cubicBezTo>
                          <a:pt x="14332" y="679355"/>
                          <a:pt x="14961" y="661511"/>
                          <a:pt x="22721" y="646335"/>
                        </a:cubicBezTo>
                        <a:cubicBezTo>
                          <a:pt x="183897" y="651967"/>
                          <a:pt x="345263" y="649148"/>
                          <a:pt x="506146" y="637889"/>
                        </a:cubicBezTo>
                        <a:cubicBezTo>
                          <a:pt x="514351" y="650945"/>
                          <a:pt x="516681" y="666845"/>
                          <a:pt x="512560" y="681704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32" name="Google Shape;132;p2"/>
                <p:cNvSpPr/>
                <p:nvPr/>
              </p:nvSpPr>
              <p:spPr>
                <a:xfrm>
                  <a:off x="786939" y="1950146"/>
                  <a:ext cx="17700" cy="10278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33" name="Google Shape;133;p2"/>
              <p:cNvSpPr/>
              <p:nvPr/>
            </p:nvSpPr>
            <p:spPr>
              <a:xfrm>
                <a:off x="636125" y="3766050"/>
                <a:ext cx="121425" cy="7430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2972" extrusionOk="0">
                    <a:moveTo>
                      <a:pt x="0" y="0"/>
                    </a:moveTo>
                    <a:cubicBezTo>
                      <a:pt x="1186" y="1482"/>
                      <a:pt x="3080" y="2306"/>
                      <a:pt x="4857" y="2972"/>
                    </a:cubicBezTo>
                  </a:path>
                </a:pathLst>
              </a:custGeom>
              <a:noFill/>
              <a:ln w="3810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34" name="Google Shape;134;p2"/>
          <p:cNvGrpSpPr/>
          <p:nvPr/>
        </p:nvGrpSpPr>
        <p:grpSpPr>
          <a:xfrm>
            <a:off x="6010934" y="1"/>
            <a:ext cx="1046700" cy="2793377"/>
            <a:chOff x="6010934" y="1"/>
            <a:chExt cx="1046700" cy="2793377"/>
          </a:xfrm>
        </p:grpSpPr>
        <p:grpSp>
          <p:nvGrpSpPr>
            <p:cNvPr id="135" name="Google Shape;135;p2"/>
            <p:cNvGrpSpPr/>
            <p:nvPr/>
          </p:nvGrpSpPr>
          <p:grpSpPr>
            <a:xfrm>
              <a:off x="6010934" y="1746678"/>
              <a:ext cx="1046700" cy="1046700"/>
              <a:chOff x="764100" y="3623300"/>
              <a:chExt cx="1046700" cy="1046700"/>
            </a:xfrm>
          </p:grpSpPr>
          <p:sp>
            <p:nvSpPr>
              <p:cNvPr id="136" name="Google Shape;136;p2"/>
              <p:cNvSpPr/>
              <p:nvPr/>
            </p:nvSpPr>
            <p:spPr>
              <a:xfrm>
                <a:off x="764100" y="3623300"/>
                <a:ext cx="1046700" cy="10467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137;p2"/>
              <p:cNvSpPr/>
              <p:nvPr/>
            </p:nvSpPr>
            <p:spPr>
              <a:xfrm>
                <a:off x="922769" y="3781968"/>
                <a:ext cx="729300" cy="7293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8" name="Google Shape;138;p2"/>
            <p:cNvGrpSpPr/>
            <p:nvPr/>
          </p:nvGrpSpPr>
          <p:grpSpPr>
            <a:xfrm>
              <a:off x="6308747" y="1"/>
              <a:ext cx="441786" cy="2571886"/>
              <a:chOff x="1121941" y="1609666"/>
              <a:chExt cx="404159" cy="2352837"/>
            </a:xfrm>
          </p:grpSpPr>
          <p:grpSp>
            <p:nvGrpSpPr>
              <p:cNvPr id="139" name="Google Shape;139;p2"/>
              <p:cNvGrpSpPr/>
              <p:nvPr/>
            </p:nvGrpSpPr>
            <p:grpSpPr>
              <a:xfrm>
                <a:off x="1121941" y="1609666"/>
                <a:ext cx="404159" cy="2352837"/>
                <a:chOff x="1121941" y="1609666"/>
                <a:chExt cx="404159" cy="2352837"/>
              </a:xfrm>
            </p:grpSpPr>
            <p:grpSp>
              <p:nvGrpSpPr>
                <p:cNvPr id="140" name="Google Shape;140;p2"/>
                <p:cNvGrpSpPr/>
                <p:nvPr/>
              </p:nvGrpSpPr>
              <p:grpSpPr>
                <a:xfrm>
                  <a:off x="1121941" y="2971595"/>
                  <a:ext cx="404159" cy="990908"/>
                  <a:chOff x="1121941" y="2969319"/>
                  <a:chExt cx="404159" cy="990908"/>
                </a:xfrm>
              </p:grpSpPr>
              <p:sp>
                <p:nvSpPr>
                  <p:cNvPr id="141" name="Google Shape;141;p2"/>
                  <p:cNvSpPr/>
                  <p:nvPr/>
                </p:nvSpPr>
                <p:spPr>
                  <a:xfrm>
                    <a:off x="1210876" y="2975878"/>
                    <a:ext cx="215728" cy="2228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5728" h="222824" extrusionOk="0">
                        <a:moveTo>
                          <a:pt x="14190" y="222824"/>
                        </a:moveTo>
                        <a:cubicBezTo>
                          <a:pt x="13301" y="174692"/>
                          <a:pt x="-21687" y="79251"/>
                          <a:pt x="21620" y="60582"/>
                        </a:cubicBezTo>
                        <a:cubicBezTo>
                          <a:pt x="36987" y="27244"/>
                          <a:pt x="55021" y="2797"/>
                          <a:pt x="105440" y="321"/>
                        </a:cubicBezTo>
                        <a:cubicBezTo>
                          <a:pt x="154017" y="-2156"/>
                          <a:pt x="177385" y="9655"/>
                          <a:pt x="182021" y="37976"/>
                        </a:cubicBezTo>
                        <a:cubicBezTo>
                          <a:pt x="233265" y="47692"/>
                          <a:pt x="210405" y="171326"/>
                          <a:pt x="211993" y="215776"/>
                        </a:cubicBezTo>
                        <a:cubicBezTo>
                          <a:pt x="143159" y="198060"/>
                          <a:pt x="79024" y="196790"/>
                          <a:pt x="14190" y="222824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2" name="Google Shape;142;p2"/>
                  <p:cNvSpPr/>
                  <p:nvPr/>
                </p:nvSpPr>
                <p:spPr>
                  <a:xfrm>
                    <a:off x="1160257" y="3179981"/>
                    <a:ext cx="324636" cy="22947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4636" h="229478" extrusionOk="0">
                        <a:moveTo>
                          <a:pt x="1626" y="229478"/>
                        </a:moveTo>
                        <a:cubicBezTo>
                          <a:pt x="-8216" y="108447"/>
                          <a:pt x="24042" y="-8456"/>
                          <a:pt x="169393" y="878"/>
                        </a:cubicBezTo>
                        <a:cubicBezTo>
                          <a:pt x="307379" y="-10678"/>
                          <a:pt x="337541" y="93334"/>
                          <a:pt x="320206" y="222176"/>
                        </a:cubicBezTo>
                        <a:cubicBezTo>
                          <a:pt x="210923" y="232019"/>
                          <a:pt x="109767" y="228018"/>
                          <a:pt x="1626" y="229478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3" name="Google Shape;143;p2"/>
                  <p:cNvSpPr/>
                  <p:nvPr/>
                </p:nvSpPr>
                <p:spPr>
                  <a:xfrm>
                    <a:off x="1128931" y="3411844"/>
                    <a:ext cx="389306" cy="5406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9306" h="540604" extrusionOk="0">
                        <a:moveTo>
                          <a:pt x="192718" y="540604"/>
                        </a:moveTo>
                        <a:cubicBezTo>
                          <a:pt x="42795" y="527142"/>
                          <a:pt x="232596" y="425161"/>
                          <a:pt x="116836" y="455260"/>
                        </a:cubicBezTo>
                        <a:cubicBezTo>
                          <a:pt x="83054" y="460150"/>
                          <a:pt x="19744" y="479835"/>
                          <a:pt x="7679" y="435512"/>
                        </a:cubicBezTo>
                        <a:cubicBezTo>
                          <a:pt x="-6227" y="397920"/>
                          <a:pt x="57844" y="371440"/>
                          <a:pt x="34857" y="364582"/>
                        </a:cubicBezTo>
                        <a:cubicBezTo>
                          <a:pt x="15807" y="363122"/>
                          <a:pt x="3107" y="353533"/>
                          <a:pt x="1393" y="338801"/>
                        </a:cubicBezTo>
                        <a:cubicBezTo>
                          <a:pt x="-3560" y="319434"/>
                          <a:pt x="17585" y="304638"/>
                          <a:pt x="35175" y="291748"/>
                        </a:cubicBezTo>
                        <a:cubicBezTo>
                          <a:pt x="33651" y="285398"/>
                          <a:pt x="30158" y="276762"/>
                          <a:pt x="28380" y="270412"/>
                        </a:cubicBezTo>
                        <a:cubicBezTo>
                          <a:pt x="-19689" y="256061"/>
                          <a:pt x="-258" y="192307"/>
                          <a:pt x="38985" y="180877"/>
                        </a:cubicBezTo>
                        <a:cubicBezTo>
                          <a:pt x="42490" y="180629"/>
                          <a:pt x="45138" y="177588"/>
                          <a:pt x="44890" y="174082"/>
                        </a:cubicBezTo>
                        <a:cubicBezTo>
                          <a:pt x="44643" y="170577"/>
                          <a:pt x="41601" y="167929"/>
                          <a:pt x="38096" y="168177"/>
                        </a:cubicBezTo>
                        <a:cubicBezTo>
                          <a:pt x="3044" y="163224"/>
                          <a:pt x="21776" y="119663"/>
                          <a:pt x="43303" y="106836"/>
                        </a:cubicBezTo>
                        <a:cubicBezTo>
                          <a:pt x="74418" y="82706"/>
                          <a:pt x="71370" y="31969"/>
                          <a:pt x="69020" y="5680"/>
                        </a:cubicBezTo>
                        <a:cubicBezTo>
                          <a:pt x="85911" y="5045"/>
                          <a:pt x="131758" y="4664"/>
                          <a:pt x="151570" y="4601"/>
                        </a:cubicBezTo>
                        <a:cubicBezTo>
                          <a:pt x="174303" y="59274"/>
                          <a:pt x="87499" y="134903"/>
                          <a:pt x="126170" y="158652"/>
                        </a:cubicBezTo>
                        <a:cubicBezTo>
                          <a:pt x="332545" y="108296"/>
                          <a:pt x="234120" y="166526"/>
                          <a:pt x="237422" y="1362"/>
                        </a:cubicBezTo>
                        <a:cubicBezTo>
                          <a:pt x="249741" y="-2130"/>
                          <a:pt x="299271" y="2378"/>
                          <a:pt x="325624" y="854"/>
                        </a:cubicBezTo>
                        <a:cubicBezTo>
                          <a:pt x="266823" y="105439"/>
                          <a:pt x="408174" y="108804"/>
                          <a:pt x="387155" y="185449"/>
                        </a:cubicBezTo>
                        <a:cubicBezTo>
                          <a:pt x="375090" y="210849"/>
                          <a:pt x="334958" y="200752"/>
                          <a:pt x="326830" y="215802"/>
                        </a:cubicBezTo>
                        <a:cubicBezTo>
                          <a:pt x="326830" y="221707"/>
                          <a:pt x="332101" y="222152"/>
                          <a:pt x="337054" y="222152"/>
                        </a:cubicBezTo>
                        <a:cubicBezTo>
                          <a:pt x="407539" y="236439"/>
                          <a:pt x="379472" y="299177"/>
                          <a:pt x="313876" y="302733"/>
                        </a:cubicBezTo>
                        <a:cubicBezTo>
                          <a:pt x="286508" y="321783"/>
                          <a:pt x="354897" y="305337"/>
                          <a:pt x="360866" y="348326"/>
                        </a:cubicBezTo>
                        <a:cubicBezTo>
                          <a:pt x="367661" y="376711"/>
                          <a:pt x="350135" y="382108"/>
                          <a:pt x="333307" y="403444"/>
                        </a:cubicBezTo>
                        <a:cubicBezTo>
                          <a:pt x="365565" y="417414"/>
                          <a:pt x="387663" y="440084"/>
                          <a:pt x="362200" y="476469"/>
                        </a:cubicBezTo>
                        <a:cubicBezTo>
                          <a:pt x="318321" y="516411"/>
                          <a:pt x="249868" y="528857"/>
                          <a:pt x="192718" y="540604"/>
                        </a:cubicBezTo>
                        <a:close/>
                      </a:path>
                    </a:pathLst>
                  </a:custGeom>
                  <a:solidFill>
                    <a:srgbClr val="CFE5BD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4" name="Google Shape;144;p2"/>
                  <p:cNvSpPr/>
                  <p:nvPr/>
                </p:nvSpPr>
                <p:spPr>
                  <a:xfrm>
                    <a:off x="1121941" y="2969319"/>
                    <a:ext cx="404159" cy="9909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4159" h="990908" extrusionOk="0">
                        <a:moveTo>
                          <a:pt x="396558" y="583905"/>
                        </a:moveTo>
                        <a:cubicBezTo>
                          <a:pt x="363665" y="545170"/>
                          <a:pt x="299149" y="524850"/>
                          <a:pt x="338075" y="447063"/>
                        </a:cubicBezTo>
                        <a:cubicBezTo>
                          <a:pt x="339535" y="444205"/>
                          <a:pt x="370904" y="448269"/>
                          <a:pt x="367920" y="426933"/>
                        </a:cubicBezTo>
                        <a:cubicBezTo>
                          <a:pt x="376619" y="356321"/>
                          <a:pt x="377762" y="266786"/>
                          <a:pt x="312865" y="222019"/>
                        </a:cubicBezTo>
                        <a:cubicBezTo>
                          <a:pt x="314326" y="182014"/>
                          <a:pt x="328359" y="29931"/>
                          <a:pt x="274257" y="35328"/>
                        </a:cubicBezTo>
                        <a:cubicBezTo>
                          <a:pt x="255207" y="-16234"/>
                          <a:pt x="119635" y="-11789"/>
                          <a:pt x="115888" y="51521"/>
                        </a:cubicBezTo>
                        <a:cubicBezTo>
                          <a:pt x="66358" y="56474"/>
                          <a:pt x="92711" y="194840"/>
                          <a:pt x="93600" y="232242"/>
                        </a:cubicBezTo>
                        <a:cubicBezTo>
                          <a:pt x="31814" y="278470"/>
                          <a:pt x="26607" y="363941"/>
                          <a:pt x="28766" y="435442"/>
                        </a:cubicBezTo>
                        <a:cubicBezTo>
                          <a:pt x="29211" y="460842"/>
                          <a:pt x="57849" y="448840"/>
                          <a:pt x="70740" y="450746"/>
                        </a:cubicBezTo>
                        <a:cubicBezTo>
                          <a:pt x="73851" y="483511"/>
                          <a:pt x="74994" y="521611"/>
                          <a:pt x="46991" y="544408"/>
                        </a:cubicBezTo>
                        <a:cubicBezTo>
                          <a:pt x="20829" y="559775"/>
                          <a:pt x="1906" y="611464"/>
                          <a:pt x="44133" y="617497"/>
                        </a:cubicBezTo>
                        <a:cubicBezTo>
                          <a:pt x="890" y="630197"/>
                          <a:pt x="-22097" y="700682"/>
                          <a:pt x="29973" y="716557"/>
                        </a:cubicBezTo>
                        <a:cubicBezTo>
                          <a:pt x="31179" y="718461"/>
                          <a:pt x="32132" y="730336"/>
                          <a:pt x="35878" y="733384"/>
                        </a:cubicBezTo>
                        <a:cubicBezTo>
                          <a:pt x="-9588" y="750021"/>
                          <a:pt x="-11620" y="809584"/>
                          <a:pt x="41276" y="813584"/>
                        </a:cubicBezTo>
                        <a:cubicBezTo>
                          <a:pt x="-3746" y="839747"/>
                          <a:pt x="-8318" y="908200"/>
                          <a:pt x="53150" y="912772"/>
                        </a:cubicBezTo>
                        <a:cubicBezTo>
                          <a:pt x="88837" y="913153"/>
                          <a:pt x="124016" y="903310"/>
                          <a:pt x="159259" y="898421"/>
                        </a:cubicBezTo>
                        <a:cubicBezTo>
                          <a:pt x="137224" y="913788"/>
                          <a:pt x="124270" y="946998"/>
                          <a:pt x="142368" y="970176"/>
                        </a:cubicBezTo>
                        <a:cubicBezTo>
                          <a:pt x="170879" y="1006688"/>
                          <a:pt x="222568" y="986051"/>
                          <a:pt x="258319" y="975319"/>
                        </a:cubicBezTo>
                        <a:cubicBezTo>
                          <a:pt x="297562" y="961285"/>
                          <a:pt x="346012" y="957857"/>
                          <a:pt x="374079" y="923821"/>
                        </a:cubicBezTo>
                        <a:cubicBezTo>
                          <a:pt x="397638" y="896008"/>
                          <a:pt x="385382" y="849653"/>
                          <a:pt x="346647" y="845652"/>
                        </a:cubicBezTo>
                        <a:cubicBezTo>
                          <a:pt x="371279" y="834501"/>
                          <a:pt x="382207" y="805495"/>
                          <a:pt x="371057" y="780857"/>
                        </a:cubicBezTo>
                        <a:cubicBezTo>
                          <a:pt x="362344" y="761610"/>
                          <a:pt x="342259" y="750123"/>
                          <a:pt x="321247" y="752371"/>
                        </a:cubicBezTo>
                        <a:cubicBezTo>
                          <a:pt x="385382" y="748434"/>
                          <a:pt x="427991" y="685505"/>
                          <a:pt x="350584" y="659597"/>
                        </a:cubicBezTo>
                        <a:cubicBezTo>
                          <a:pt x="302515" y="655787"/>
                          <a:pt x="436690" y="669821"/>
                          <a:pt x="396558" y="583905"/>
                        </a:cubicBezTo>
                        <a:close/>
                        <a:moveTo>
                          <a:pt x="291339" y="83525"/>
                        </a:moveTo>
                        <a:cubicBezTo>
                          <a:pt x="291847" y="98828"/>
                          <a:pt x="292418" y="114132"/>
                          <a:pt x="292926" y="129435"/>
                        </a:cubicBezTo>
                        <a:lnTo>
                          <a:pt x="105792" y="175981"/>
                        </a:lnTo>
                        <a:cubicBezTo>
                          <a:pt x="105030" y="163916"/>
                          <a:pt x="104776" y="151851"/>
                          <a:pt x="104776" y="139786"/>
                        </a:cubicBezTo>
                        <a:cubicBezTo>
                          <a:pt x="166307" y="129753"/>
                          <a:pt x="229172" y="100162"/>
                          <a:pt x="291085" y="83525"/>
                        </a:cubicBezTo>
                        <a:close/>
                        <a:moveTo>
                          <a:pt x="293561" y="147533"/>
                        </a:moveTo>
                        <a:lnTo>
                          <a:pt x="295847" y="212049"/>
                        </a:lnTo>
                        <a:cubicBezTo>
                          <a:pt x="235459" y="188897"/>
                          <a:pt x="168117" y="192212"/>
                          <a:pt x="110300" y="221193"/>
                        </a:cubicBezTo>
                        <a:cubicBezTo>
                          <a:pt x="109094" y="212113"/>
                          <a:pt x="108141" y="202969"/>
                          <a:pt x="107379" y="193824"/>
                        </a:cubicBezTo>
                        <a:close/>
                        <a:moveTo>
                          <a:pt x="194057" y="16152"/>
                        </a:moveTo>
                        <a:cubicBezTo>
                          <a:pt x="213869" y="14056"/>
                          <a:pt x="248984" y="13548"/>
                          <a:pt x="256096" y="36979"/>
                        </a:cubicBezTo>
                        <a:cubicBezTo>
                          <a:pt x="215139" y="41107"/>
                          <a:pt x="174181" y="45615"/>
                          <a:pt x="133224" y="49679"/>
                        </a:cubicBezTo>
                        <a:cubicBezTo>
                          <a:pt x="136208" y="21613"/>
                          <a:pt x="171768" y="18438"/>
                          <a:pt x="193803" y="16152"/>
                        </a:cubicBezTo>
                        <a:close/>
                        <a:moveTo>
                          <a:pt x="111507" y="70444"/>
                        </a:moveTo>
                        <a:cubicBezTo>
                          <a:pt x="137605" y="72095"/>
                          <a:pt x="295276" y="37170"/>
                          <a:pt x="290323" y="65554"/>
                        </a:cubicBezTo>
                        <a:cubicBezTo>
                          <a:pt x="228918" y="86446"/>
                          <a:pt x="165355" y="103083"/>
                          <a:pt x="105093" y="126197"/>
                        </a:cubicBezTo>
                        <a:cubicBezTo>
                          <a:pt x="106681" y="108417"/>
                          <a:pt x="102680" y="86065"/>
                          <a:pt x="111189" y="70444"/>
                        </a:cubicBezTo>
                        <a:close/>
                        <a:moveTo>
                          <a:pt x="46419" y="432902"/>
                        </a:moveTo>
                        <a:cubicBezTo>
                          <a:pt x="42609" y="356067"/>
                          <a:pt x="52769" y="256499"/>
                          <a:pt x="137034" y="227416"/>
                        </a:cubicBezTo>
                        <a:cubicBezTo>
                          <a:pt x="293561" y="176616"/>
                          <a:pt x="379921" y="271866"/>
                          <a:pt x="350521" y="426870"/>
                        </a:cubicBezTo>
                        <a:close/>
                        <a:moveTo>
                          <a:pt x="262319" y="567204"/>
                        </a:moveTo>
                        <a:lnTo>
                          <a:pt x="131636" y="595081"/>
                        </a:lnTo>
                        <a:cubicBezTo>
                          <a:pt x="113348" y="568538"/>
                          <a:pt x="184595" y="524850"/>
                          <a:pt x="164974" y="448459"/>
                        </a:cubicBezTo>
                        <a:lnTo>
                          <a:pt x="238443" y="446999"/>
                        </a:lnTo>
                        <a:cubicBezTo>
                          <a:pt x="232189" y="488604"/>
                          <a:pt x="240558" y="531086"/>
                          <a:pt x="262129" y="567204"/>
                        </a:cubicBezTo>
                        <a:close/>
                        <a:moveTo>
                          <a:pt x="36069" y="586890"/>
                        </a:moveTo>
                        <a:cubicBezTo>
                          <a:pt x="68771" y="527644"/>
                          <a:pt x="97854" y="542440"/>
                          <a:pt x="88456" y="450238"/>
                        </a:cubicBezTo>
                        <a:lnTo>
                          <a:pt x="147194" y="449031"/>
                        </a:lnTo>
                        <a:cubicBezTo>
                          <a:pt x="167514" y="524469"/>
                          <a:pt x="99442" y="554759"/>
                          <a:pt x="112269" y="599272"/>
                        </a:cubicBezTo>
                        <a:cubicBezTo>
                          <a:pt x="91758" y="603272"/>
                          <a:pt x="37466" y="620926"/>
                          <a:pt x="35878" y="586890"/>
                        </a:cubicBezTo>
                        <a:close/>
                        <a:moveTo>
                          <a:pt x="354521" y="867496"/>
                        </a:moveTo>
                        <a:cubicBezTo>
                          <a:pt x="402781" y="909914"/>
                          <a:pt x="318771" y="944458"/>
                          <a:pt x="283211" y="949347"/>
                        </a:cubicBezTo>
                        <a:cubicBezTo>
                          <a:pt x="248095" y="957158"/>
                          <a:pt x="212154" y="978875"/>
                          <a:pt x="175642" y="970239"/>
                        </a:cubicBezTo>
                        <a:cubicBezTo>
                          <a:pt x="158497" y="964588"/>
                          <a:pt x="146178" y="949094"/>
                          <a:pt x="153544" y="930805"/>
                        </a:cubicBezTo>
                        <a:cubicBezTo>
                          <a:pt x="160021" y="906612"/>
                          <a:pt x="304483" y="850160"/>
                          <a:pt x="354331" y="867496"/>
                        </a:cubicBezTo>
                        <a:close/>
                        <a:moveTo>
                          <a:pt x="354204" y="786153"/>
                        </a:moveTo>
                        <a:cubicBezTo>
                          <a:pt x="394399" y="853463"/>
                          <a:pt x="147765" y="877339"/>
                          <a:pt x="105157" y="889086"/>
                        </a:cubicBezTo>
                        <a:cubicBezTo>
                          <a:pt x="51372" y="908136"/>
                          <a:pt x="-12699" y="873592"/>
                          <a:pt x="53912" y="821966"/>
                        </a:cubicBezTo>
                        <a:cubicBezTo>
                          <a:pt x="113793" y="817648"/>
                          <a:pt x="325502" y="741766"/>
                          <a:pt x="354013" y="786153"/>
                        </a:cubicBezTo>
                        <a:close/>
                        <a:moveTo>
                          <a:pt x="293053" y="674392"/>
                        </a:moveTo>
                        <a:cubicBezTo>
                          <a:pt x="319977" y="665884"/>
                          <a:pt x="378143" y="666963"/>
                          <a:pt x="373000" y="710841"/>
                        </a:cubicBezTo>
                        <a:cubicBezTo>
                          <a:pt x="350838" y="738020"/>
                          <a:pt x="307214" y="742210"/>
                          <a:pt x="275972" y="753831"/>
                        </a:cubicBezTo>
                        <a:cubicBezTo>
                          <a:pt x="232030" y="758022"/>
                          <a:pt x="61977" y="815490"/>
                          <a:pt x="26988" y="789454"/>
                        </a:cubicBezTo>
                        <a:cubicBezTo>
                          <a:pt x="-10032" y="761896"/>
                          <a:pt x="65088" y="743608"/>
                          <a:pt x="53912" y="723859"/>
                        </a:cubicBezTo>
                        <a:cubicBezTo>
                          <a:pt x="132462" y="707666"/>
                          <a:pt x="214059" y="690648"/>
                          <a:pt x="292863" y="674392"/>
                        </a:cubicBezTo>
                        <a:close/>
                        <a:moveTo>
                          <a:pt x="354648" y="639531"/>
                        </a:moveTo>
                        <a:cubicBezTo>
                          <a:pt x="294323" y="652993"/>
                          <a:pt x="239840" y="662772"/>
                          <a:pt x="179515" y="676044"/>
                        </a:cubicBezTo>
                        <a:lnTo>
                          <a:pt x="47308" y="704555"/>
                        </a:lnTo>
                        <a:cubicBezTo>
                          <a:pt x="37021" y="705889"/>
                          <a:pt x="23750" y="694522"/>
                          <a:pt x="19241" y="685505"/>
                        </a:cubicBezTo>
                        <a:cubicBezTo>
                          <a:pt x="-15620" y="609813"/>
                          <a:pt x="264224" y="596160"/>
                          <a:pt x="316294" y="573745"/>
                        </a:cubicBezTo>
                        <a:cubicBezTo>
                          <a:pt x="326899" y="571459"/>
                          <a:pt x="326835" y="553298"/>
                          <a:pt x="314961" y="555838"/>
                        </a:cubicBezTo>
                        <a:lnTo>
                          <a:pt x="281687" y="563331"/>
                        </a:lnTo>
                        <a:cubicBezTo>
                          <a:pt x="258871" y="529206"/>
                          <a:pt x="249695" y="487760"/>
                          <a:pt x="255969" y="447190"/>
                        </a:cubicBezTo>
                        <a:lnTo>
                          <a:pt x="321946" y="445856"/>
                        </a:lnTo>
                        <a:cubicBezTo>
                          <a:pt x="294831" y="486433"/>
                          <a:pt x="311722" y="544154"/>
                          <a:pt x="352870" y="568347"/>
                        </a:cubicBezTo>
                        <a:cubicBezTo>
                          <a:pt x="382398" y="583334"/>
                          <a:pt x="401575" y="632483"/>
                          <a:pt x="354458" y="63953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45" name="Google Shape;145;p2"/>
                <p:cNvSpPr/>
                <p:nvPr/>
              </p:nvSpPr>
              <p:spPr>
                <a:xfrm>
                  <a:off x="1308648" y="1609666"/>
                  <a:ext cx="17700" cy="13683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46" name="Google Shape;146;p2"/>
              <p:cNvSpPr/>
              <p:nvPr/>
            </p:nvSpPr>
            <p:spPr>
              <a:xfrm>
                <a:off x="1183450" y="3621050"/>
                <a:ext cx="70700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2828" h="725" extrusionOk="0">
                    <a:moveTo>
                      <a:pt x="0" y="725"/>
                    </a:moveTo>
                    <a:cubicBezTo>
                      <a:pt x="930" y="439"/>
                      <a:pt x="1889" y="256"/>
                      <a:pt x="2828" y="0"/>
                    </a:cubicBezTo>
                  </a:path>
                </a:pathLst>
              </a:custGeom>
              <a:noFill/>
              <a:ln w="28575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47" name="Google Shape;147;p2"/>
              <p:cNvSpPr/>
              <p:nvPr/>
            </p:nvSpPr>
            <p:spPr>
              <a:xfrm>
                <a:off x="1188900" y="3717125"/>
                <a:ext cx="76125" cy="18100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724" extrusionOk="0">
                    <a:moveTo>
                      <a:pt x="0" y="724"/>
                    </a:moveTo>
                    <a:cubicBezTo>
                      <a:pt x="995" y="410"/>
                      <a:pt x="2019" y="187"/>
                      <a:pt x="3045" y="0"/>
                    </a:cubicBezTo>
                  </a:path>
                </a:pathLst>
              </a:custGeom>
              <a:noFill/>
              <a:ln w="28575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48" name="Google Shape;148;p2"/>
              <p:cNvSpPr/>
              <p:nvPr/>
            </p:nvSpPr>
            <p:spPr>
              <a:xfrm>
                <a:off x="1185275" y="3820425"/>
                <a:ext cx="39875" cy="9050"/>
              </a:xfrm>
              <a:custGeom>
                <a:avLst/>
                <a:gdLst/>
                <a:ahLst/>
                <a:cxnLst/>
                <a:rect l="l" t="t" r="r" b="b"/>
                <a:pathLst>
                  <a:path w="1595" h="362" extrusionOk="0">
                    <a:moveTo>
                      <a:pt x="0" y="362"/>
                    </a:moveTo>
                    <a:cubicBezTo>
                      <a:pt x="526" y="219"/>
                      <a:pt x="1059" y="97"/>
                      <a:pt x="1595" y="0"/>
                    </a:cubicBezTo>
                  </a:path>
                </a:pathLst>
              </a:custGeom>
              <a:noFill/>
              <a:ln w="28575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49" name="Google Shape;149;p2"/>
              <p:cNvSpPr/>
              <p:nvPr/>
            </p:nvSpPr>
            <p:spPr>
              <a:xfrm>
                <a:off x="1301250" y="3911025"/>
                <a:ext cx="18125" cy="725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290" extrusionOk="0">
                    <a:moveTo>
                      <a:pt x="0" y="290"/>
                    </a:moveTo>
                    <a:cubicBezTo>
                      <a:pt x="363" y="145"/>
                      <a:pt x="363" y="145"/>
                      <a:pt x="725" y="0"/>
                    </a:cubicBezTo>
                  </a:path>
                </a:pathLst>
              </a:custGeom>
              <a:noFill/>
              <a:ln w="28575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50" name="Google Shape;150;p2"/>
          <p:cNvGrpSpPr/>
          <p:nvPr/>
        </p:nvGrpSpPr>
        <p:grpSpPr>
          <a:xfrm>
            <a:off x="721731" y="-1"/>
            <a:ext cx="522827" cy="2757179"/>
            <a:chOff x="721731" y="-1"/>
            <a:chExt cx="522827" cy="2757179"/>
          </a:xfrm>
        </p:grpSpPr>
        <p:grpSp>
          <p:nvGrpSpPr>
            <p:cNvPr id="151" name="Google Shape;151;p2"/>
            <p:cNvGrpSpPr/>
            <p:nvPr/>
          </p:nvGrpSpPr>
          <p:grpSpPr>
            <a:xfrm>
              <a:off x="721731" y="2234351"/>
              <a:ext cx="522827" cy="522827"/>
              <a:chOff x="764100" y="3623300"/>
              <a:chExt cx="1046700" cy="1046700"/>
            </a:xfrm>
          </p:grpSpPr>
          <p:sp>
            <p:nvSpPr>
              <p:cNvPr id="152" name="Google Shape;152;p2"/>
              <p:cNvSpPr/>
              <p:nvPr/>
            </p:nvSpPr>
            <p:spPr>
              <a:xfrm>
                <a:off x="764100" y="3623300"/>
                <a:ext cx="1046700" cy="10467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153;p2"/>
              <p:cNvSpPr/>
              <p:nvPr/>
            </p:nvSpPr>
            <p:spPr>
              <a:xfrm>
                <a:off x="922769" y="3781968"/>
                <a:ext cx="729300" cy="7293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4" name="Google Shape;154;p2"/>
            <p:cNvGrpSpPr/>
            <p:nvPr/>
          </p:nvGrpSpPr>
          <p:grpSpPr>
            <a:xfrm>
              <a:off x="892053" y="-1"/>
              <a:ext cx="182209" cy="2616197"/>
              <a:chOff x="3305183" y="929219"/>
              <a:chExt cx="166690" cy="2393374"/>
            </a:xfrm>
          </p:grpSpPr>
          <p:grpSp>
            <p:nvGrpSpPr>
              <p:cNvPr id="155" name="Google Shape;155;p2"/>
              <p:cNvGrpSpPr/>
              <p:nvPr/>
            </p:nvGrpSpPr>
            <p:grpSpPr>
              <a:xfrm>
                <a:off x="3305183" y="929219"/>
                <a:ext cx="166690" cy="2393374"/>
                <a:chOff x="3305183" y="929219"/>
                <a:chExt cx="166690" cy="2393374"/>
              </a:xfrm>
            </p:grpSpPr>
            <p:grpSp>
              <p:nvGrpSpPr>
                <p:cNvPr id="156" name="Google Shape;156;p2"/>
                <p:cNvGrpSpPr/>
                <p:nvPr/>
              </p:nvGrpSpPr>
              <p:grpSpPr>
                <a:xfrm>
                  <a:off x="3305183" y="2971595"/>
                  <a:ext cx="166690" cy="350998"/>
                  <a:chOff x="3305183" y="3146560"/>
                  <a:chExt cx="166690" cy="350998"/>
                </a:xfrm>
              </p:grpSpPr>
              <p:sp>
                <p:nvSpPr>
                  <p:cNvPr id="157" name="Google Shape;157;p2"/>
                  <p:cNvSpPr/>
                  <p:nvPr/>
                </p:nvSpPr>
                <p:spPr>
                  <a:xfrm>
                    <a:off x="3324821" y="3152836"/>
                    <a:ext cx="119489" cy="1171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9489" h="117177" extrusionOk="0">
                        <a:moveTo>
                          <a:pt x="5460" y="117177"/>
                        </a:moveTo>
                        <a:cubicBezTo>
                          <a:pt x="4508" y="91777"/>
                          <a:pt x="-9653" y="30373"/>
                          <a:pt x="11810" y="23896"/>
                        </a:cubicBezTo>
                        <a:cubicBezTo>
                          <a:pt x="18160" y="22118"/>
                          <a:pt x="14668" y="14561"/>
                          <a:pt x="19494" y="10688"/>
                        </a:cubicBezTo>
                        <a:cubicBezTo>
                          <a:pt x="31241" y="-2901"/>
                          <a:pt x="96456" y="-6838"/>
                          <a:pt x="96456" y="18879"/>
                        </a:cubicBezTo>
                        <a:cubicBezTo>
                          <a:pt x="95751" y="22315"/>
                          <a:pt x="97967" y="25668"/>
                          <a:pt x="101409" y="26373"/>
                        </a:cubicBezTo>
                        <a:cubicBezTo>
                          <a:pt x="101866" y="26467"/>
                          <a:pt x="102336" y="26506"/>
                          <a:pt x="102806" y="26499"/>
                        </a:cubicBezTo>
                        <a:cubicBezTo>
                          <a:pt x="133731" y="28849"/>
                          <a:pt x="111569" y="90507"/>
                          <a:pt x="114744" y="113939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8" name="Google Shape;158;p2"/>
                  <p:cNvSpPr/>
                  <p:nvPr/>
                </p:nvSpPr>
                <p:spPr>
                  <a:xfrm>
                    <a:off x="3312763" y="3270014"/>
                    <a:ext cx="150661" cy="2211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61" h="221107" extrusionOk="0">
                        <a:moveTo>
                          <a:pt x="72636" y="221107"/>
                        </a:moveTo>
                        <a:cubicBezTo>
                          <a:pt x="-3564" y="204978"/>
                          <a:pt x="-15057" y="136779"/>
                          <a:pt x="16184" y="2477"/>
                        </a:cubicBezTo>
                        <a:cubicBezTo>
                          <a:pt x="54284" y="1207"/>
                          <a:pt x="87558" y="1270"/>
                          <a:pt x="125595" y="0"/>
                        </a:cubicBezTo>
                        <a:cubicBezTo>
                          <a:pt x="164330" y="92202"/>
                          <a:pt x="166299" y="206629"/>
                          <a:pt x="72636" y="221107"/>
                        </a:cubicBezTo>
                        <a:close/>
                      </a:path>
                    </a:pathLst>
                  </a:custGeom>
                  <a:solidFill>
                    <a:srgbClr val="FFF2CC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59" name="Google Shape;159;p2"/>
                  <p:cNvSpPr/>
                  <p:nvPr/>
                </p:nvSpPr>
                <p:spPr>
                  <a:xfrm>
                    <a:off x="3305183" y="3146560"/>
                    <a:ext cx="166690" cy="3509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690" h="350998" extrusionOk="0">
                        <a:moveTo>
                          <a:pt x="140987" y="124596"/>
                        </a:moveTo>
                        <a:cubicBezTo>
                          <a:pt x="147337" y="122247"/>
                          <a:pt x="143336" y="59572"/>
                          <a:pt x="144542" y="54238"/>
                        </a:cubicBezTo>
                        <a:cubicBezTo>
                          <a:pt x="146828" y="39252"/>
                          <a:pt x="140097" y="24647"/>
                          <a:pt x="122571" y="26425"/>
                        </a:cubicBezTo>
                        <a:cubicBezTo>
                          <a:pt x="129683" y="-8309"/>
                          <a:pt x="29417" y="-8500"/>
                          <a:pt x="29925" y="24075"/>
                        </a:cubicBezTo>
                        <a:cubicBezTo>
                          <a:pt x="15891" y="25536"/>
                          <a:pt x="12399" y="39633"/>
                          <a:pt x="13478" y="51635"/>
                        </a:cubicBezTo>
                        <a:cubicBezTo>
                          <a:pt x="16145" y="75955"/>
                          <a:pt x="8335" y="105292"/>
                          <a:pt x="17034" y="127263"/>
                        </a:cubicBezTo>
                        <a:cubicBezTo>
                          <a:pt x="17034" y="127263"/>
                          <a:pt x="17034" y="127644"/>
                          <a:pt x="17034" y="127835"/>
                        </a:cubicBezTo>
                        <a:cubicBezTo>
                          <a:pt x="-77835" y="451748"/>
                          <a:pt x="259922" y="398789"/>
                          <a:pt x="140987" y="124596"/>
                        </a:cubicBezTo>
                        <a:close/>
                        <a:moveTo>
                          <a:pt x="126254" y="42427"/>
                        </a:moveTo>
                        <a:cubicBezTo>
                          <a:pt x="126699" y="51254"/>
                          <a:pt x="126699" y="64842"/>
                          <a:pt x="126889" y="74177"/>
                        </a:cubicBezTo>
                        <a:lnTo>
                          <a:pt x="31258" y="101736"/>
                        </a:lnTo>
                        <a:cubicBezTo>
                          <a:pt x="31258" y="96719"/>
                          <a:pt x="31258" y="91640"/>
                          <a:pt x="31258" y="86560"/>
                        </a:cubicBezTo>
                        <a:cubicBezTo>
                          <a:pt x="57865" y="73415"/>
                          <a:pt x="88408" y="58556"/>
                          <a:pt x="112348" y="40903"/>
                        </a:cubicBezTo>
                        <a:cubicBezTo>
                          <a:pt x="116793" y="41665"/>
                          <a:pt x="123778" y="38490"/>
                          <a:pt x="126254" y="42427"/>
                        </a:cubicBezTo>
                        <a:close/>
                        <a:moveTo>
                          <a:pt x="89044" y="212671"/>
                        </a:moveTo>
                        <a:cubicBezTo>
                          <a:pt x="81112" y="208784"/>
                          <a:pt x="71771" y="209070"/>
                          <a:pt x="64088" y="213433"/>
                        </a:cubicBezTo>
                        <a:cubicBezTo>
                          <a:pt x="67943" y="186762"/>
                          <a:pt x="70883" y="159947"/>
                          <a:pt x="72914" y="132978"/>
                        </a:cubicBezTo>
                        <a:lnTo>
                          <a:pt x="83964" y="132978"/>
                        </a:lnTo>
                        <a:cubicBezTo>
                          <a:pt x="83049" y="159642"/>
                          <a:pt x="84751" y="186337"/>
                          <a:pt x="89044" y="212671"/>
                        </a:cubicBezTo>
                        <a:close/>
                        <a:moveTo>
                          <a:pt x="50944" y="114118"/>
                        </a:moveTo>
                        <a:lnTo>
                          <a:pt x="127144" y="92148"/>
                        </a:lnTo>
                        <a:lnTo>
                          <a:pt x="127144" y="113420"/>
                        </a:lnTo>
                        <a:cubicBezTo>
                          <a:pt x="101299" y="114880"/>
                          <a:pt x="75899" y="115135"/>
                          <a:pt x="50626" y="114118"/>
                        </a:cubicBezTo>
                        <a:close/>
                        <a:moveTo>
                          <a:pt x="90695" y="39950"/>
                        </a:moveTo>
                        <a:cubicBezTo>
                          <a:pt x="74692" y="48269"/>
                          <a:pt x="47832" y="59826"/>
                          <a:pt x="31385" y="67255"/>
                        </a:cubicBezTo>
                        <a:cubicBezTo>
                          <a:pt x="31385" y="58937"/>
                          <a:pt x="31766" y="47634"/>
                          <a:pt x="31385" y="39379"/>
                        </a:cubicBezTo>
                        <a:cubicBezTo>
                          <a:pt x="33036" y="39379"/>
                          <a:pt x="75835" y="39442"/>
                          <a:pt x="90377" y="39950"/>
                        </a:cubicBezTo>
                        <a:close/>
                        <a:moveTo>
                          <a:pt x="45736" y="22361"/>
                        </a:moveTo>
                        <a:cubicBezTo>
                          <a:pt x="60214" y="644"/>
                          <a:pt x="112920" y="11122"/>
                          <a:pt x="111395" y="26616"/>
                        </a:cubicBezTo>
                        <a:cubicBezTo>
                          <a:pt x="92028" y="25854"/>
                          <a:pt x="63834" y="27314"/>
                          <a:pt x="44466" y="26616"/>
                        </a:cubicBezTo>
                        <a:cubicBezTo>
                          <a:pt x="44339" y="26171"/>
                          <a:pt x="45165" y="22742"/>
                          <a:pt x="45419" y="22361"/>
                        </a:cubicBezTo>
                        <a:close/>
                        <a:moveTo>
                          <a:pt x="125556" y="309127"/>
                        </a:moveTo>
                        <a:cubicBezTo>
                          <a:pt x="22686" y="406028"/>
                          <a:pt x="-873" y="195335"/>
                          <a:pt x="33798" y="131708"/>
                        </a:cubicBezTo>
                        <a:cubicBezTo>
                          <a:pt x="41101" y="132153"/>
                          <a:pt x="48467" y="132470"/>
                          <a:pt x="55833" y="132661"/>
                        </a:cubicBezTo>
                        <a:cubicBezTo>
                          <a:pt x="60913" y="148536"/>
                          <a:pt x="25734" y="268678"/>
                          <a:pt x="58500" y="243023"/>
                        </a:cubicBezTo>
                        <a:cubicBezTo>
                          <a:pt x="62310" y="237436"/>
                          <a:pt x="67708" y="228101"/>
                          <a:pt x="75454" y="228037"/>
                        </a:cubicBezTo>
                        <a:cubicBezTo>
                          <a:pt x="84979" y="228037"/>
                          <a:pt x="91076" y="238960"/>
                          <a:pt x="95394" y="245881"/>
                        </a:cubicBezTo>
                        <a:cubicBezTo>
                          <a:pt x="128985" y="268931"/>
                          <a:pt x="92536" y="150631"/>
                          <a:pt x="101744" y="132661"/>
                        </a:cubicBezTo>
                        <a:cubicBezTo>
                          <a:pt x="109173" y="132661"/>
                          <a:pt x="116602" y="132089"/>
                          <a:pt x="124032" y="131644"/>
                        </a:cubicBezTo>
                        <a:cubicBezTo>
                          <a:pt x="155591" y="183968"/>
                          <a:pt x="160671" y="257311"/>
                          <a:pt x="125239" y="309127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60" name="Google Shape;160;p2"/>
                <p:cNvSpPr/>
                <p:nvPr/>
              </p:nvSpPr>
              <p:spPr>
                <a:xfrm>
                  <a:off x="3375919" y="929219"/>
                  <a:ext cx="17700" cy="20487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61" name="Google Shape;161;p2"/>
              <p:cNvSpPr/>
              <p:nvPr/>
            </p:nvSpPr>
            <p:spPr>
              <a:xfrm>
                <a:off x="3352825" y="3244100"/>
                <a:ext cx="27200" cy="29000"/>
              </a:xfrm>
              <a:custGeom>
                <a:avLst/>
                <a:gdLst/>
                <a:ahLst/>
                <a:cxnLst/>
                <a:rect l="l" t="t" r="r" b="b"/>
                <a:pathLst>
                  <a:path w="1088" h="1160" extrusionOk="0">
                    <a:moveTo>
                      <a:pt x="0" y="0"/>
                    </a:moveTo>
                    <a:cubicBezTo>
                      <a:pt x="294" y="441"/>
                      <a:pt x="670" y="834"/>
                      <a:pt x="1088" y="1160"/>
                    </a:cubicBezTo>
                  </a:path>
                </a:pathLst>
              </a:custGeom>
              <a:noFill/>
              <a:ln w="28575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bg>
      <p:bgPr>
        <a:solidFill>
          <a:schemeClr val="accent1"/>
        </a:solidFill>
        <a:effectLst/>
      </p:bgPr>
    </p:bg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" name="Google Shape;163;p3"/>
          <p:cNvGrpSpPr/>
          <p:nvPr/>
        </p:nvGrpSpPr>
        <p:grpSpPr>
          <a:xfrm>
            <a:off x="7647709" y="-1"/>
            <a:ext cx="476555" cy="4897445"/>
            <a:chOff x="6798998" y="-1296139"/>
            <a:chExt cx="476555" cy="4897445"/>
          </a:xfrm>
        </p:grpSpPr>
        <p:sp>
          <p:nvSpPr>
            <p:cNvPr id="164" name="Google Shape;164;p3"/>
            <p:cNvSpPr/>
            <p:nvPr/>
          </p:nvSpPr>
          <p:spPr>
            <a:xfrm>
              <a:off x="6798998" y="2971595"/>
              <a:ext cx="476555" cy="629711"/>
            </a:xfrm>
            <a:custGeom>
              <a:avLst/>
              <a:gdLst/>
              <a:ahLst/>
              <a:cxnLst/>
              <a:rect l="l" t="t" r="r" b="b"/>
              <a:pathLst>
                <a:path w="476555" h="629711" extrusionOk="0">
                  <a:moveTo>
                    <a:pt x="320201" y="161890"/>
                  </a:moveTo>
                  <a:cubicBezTo>
                    <a:pt x="320201" y="126330"/>
                    <a:pt x="347824" y="28984"/>
                    <a:pt x="296008" y="26762"/>
                  </a:cubicBezTo>
                  <a:cubicBezTo>
                    <a:pt x="297722" y="-5496"/>
                    <a:pt x="165198" y="-10957"/>
                    <a:pt x="178406" y="23460"/>
                  </a:cubicBezTo>
                  <a:cubicBezTo>
                    <a:pt x="166277" y="25936"/>
                    <a:pt x="129701" y="19840"/>
                    <a:pt x="140306" y="41430"/>
                  </a:cubicBezTo>
                  <a:cubicBezTo>
                    <a:pt x="138210" y="84864"/>
                    <a:pt x="137448" y="128425"/>
                    <a:pt x="135797" y="171859"/>
                  </a:cubicBezTo>
                  <a:cubicBezTo>
                    <a:pt x="-17047" y="238661"/>
                    <a:pt x="-46892" y="457165"/>
                    <a:pt x="77123" y="566385"/>
                  </a:cubicBezTo>
                  <a:cubicBezTo>
                    <a:pt x="364651" y="804827"/>
                    <a:pt x="669451" y="303241"/>
                    <a:pt x="320201" y="161890"/>
                  </a:cubicBezTo>
                  <a:close/>
                </a:path>
              </a:pathLst>
            </a:custGeom>
            <a:solidFill>
              <a:srgbClr val="001F6E">
                <a:alpha val="128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65;p3"/>
            <p:cNvSpPr/>
            <p:nvPr/>
          </p:nvSpPr>
          <p:spPr>
            <a:xfrm>
              <a:off x="7026850" y="-1296139"/>
              <a:ext cx="17700" cy="4271100"/>
            </a:xfrm>
            <a:prstGeom prst="rect">
              <a:avLst/>
            </a:prstGeom>
            <a:solidFill>
              <a:srgbClr val="001F6E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6" name="Google Shape;166;p3"/>
          <p:cNvGrpSpPr/>
          <p:nvPr/>
        </p:nvGrpSpPr>
        <p:grpSpPr>
          <a:xfrm>
            <a:off x="8602816" y="-3"/>
            <a:ext cx="406190" cy="1540306"/>
            <a:chOff x="5578966" y="2422197"/>
            <a:chExt cx="406190" cy="1540306"/>
          </a:xfrm>
        </p:grpSpPr>
        <p:sp>
          <p:nvSpPr>
            <p:cNvPr id="167" name="Google Shape;167;p3"/>
            <p:cNvSpPr/>
            <p:nvPr/>
          </p:nvSpPr>
          <p:spPr>
            <a:xfrm>
              <a:off x="5578966" y="2971595"/>
              <a:ext cx="406190" cy="990908"/>
            </a:xfrm>
            <a:custGeom>
              <a:avLst/>
              <a:gdLst/>
              <a:ahLst/>
              <a:cxnLst/>
              <a:rect l="l" t="t" r="r" b="b"/>
              <a:pathLst>
                <a:path w="406190" h="990908" extrusionOk="0">
                  <a:moveTo>
                    <a:pt x="340083" y="447063"/>
                  </a:moveTo>
                  <a:cubicBezTo>
                    <a:pt x="341480" y="444205"/>
                    <a:pt x="372913" y="448269"/>
                    <a:pt x="369865" y="426933"/>
                  </a:cubicBezTo>
                  <a:cubicBezTo>
                    <a:pt x="378628" y="356321"/>
                    <a:pt x="379771" y="266786"/>
                    <a:pt x="314811" y="222019"/>
                  </a:cubicBezTo>
                  <a:cubicBezTo>
                    <a:pt x="316334" y="182014"/>
                    <a:pt x="330368" y="29931"/>
                    <a:pt x="276266" y="35328"/>
                  </a:cubicBezTo>
                  <a:cubicBezTo>
                    <a:pt x="257216" y="-16234"/>
                    <a:pt x="121643" y="-11789"/>
                    <a:pt x="117897" y="51521"/>
                  </a:cubicBezTo>
                  <a:cubicBezTo>
                    <a:pt x="68303" y="56474"/>
                    <a:pt x="94719" y="194840"/>
                    <a:pt x="95608" y="232242"/>
                  </a:cubicBezTo>
                  <a:cubicBezTo>
                    <a:pt x="33823" y="278470"/>
                    <a:pt x="28616" y="363941"/>
                    <a:pt x="30775" y="435442"/>
                  </a:cubicBezTo>
                  <a:cubicBezTo>
                    <a:pt x="31219" y="460842"/>
                    <a:pt x="59794" y="448840"/>
                    <a:pt x="72685" y="450746"/>
                  </a:cubicBezTo>
                  <a:cubicBezTo>
                    <a:pt x="75860" y="483511"/>
                    <a:pt x="77003" y="521611"/>
                    <a:pt x="48999" y="544408"/>
                  </a:cubicBezTo>
                  <a:cubicBezTo>
                    <a:pt x="22774" y="559775"/>
                    <a:pt x="3851" y="611464"/>
                    <a:pt x="46078" y="617497"/>
                  </a:cubicBezTo>
                  <a:cubicBezTo>
                    <a:pt x="2835" y="630197"/>
                    <a:pt x="-17041" y="715159"/>
                    <a:pt x="37824" y="733384"/>
                  </a:cubicBezTo>
                  <a:cubicBezTo>
                    <a:pt x="-17041" y="742719"/>
                    <a:pt x="-9611" y="809584"/>
                    <a:pt x="43284" y="813584"/>
                  </a:cubicBezTo>
                  <a:cubicBezTo>
                    <a:pt x="-1801" y="839747"/>
                    <a:pt x="-6309" y="908200"/>
                    <a:pt x="55095" y="912772"/>
                  </a:cubicBezTo>
                  <a:cubicBezTo>
                    <a:pt x="90782" y="913153"/>
                    <a:pt x="126025" y="903310"/>
                    <a:pt x="161268" y="898421"/>
                  </a:cubicBezTo>
                  <a:cubicBezTo>
                    <a:pt x="139233" y="913788"/>
                    <a:pt x="126279" y="946998"/>
                    <a:pt x="144313" y="970176"/>
                  </a:cubicBezTo>
                  <a:cubicBezTo>
                    <a:pt x="172888" y="1006688"/>
                    <a:pt x="224577" y="986051"/>
                    <a:pt x="260327" y="975319"/>
                  </a:cubicBezTo>
                  <a:cubicBezTo>
                    <a:pt x="299570" y="961285"/>
                    <a:pt x="348021" y="957857"/>
                    <a:pt x="376088" y="923821"/>
                  </a:cubicBezTo>
                  <a:cubicBezTo>
                    <a:pt x="399646" y="896008"/>
                    <a:pt x="387327" y="849653"/>
                    <a:pt x="348656" y="845652"/>
                  </a:cubicBezTo>
                  <a:cubicBezTo>
                    <a:pt x="373288" y="834501"/>
                    <a:pt x="384216" y="805495"/>
                    <a:pt x="373065" y="780857"/>
                  </a:cubicBezTo>
                  <a:cubicBezTo>
                    <a:pt x="364353" y="761610"/>
                    <a:pt x="344268" y="750123"/>
                    <a:pt x="323256" y="752371"/>
                  </a:cubicBezTo>
                  <a:cubicBezTo>
                    <a:pt x="387455" y="748370"/>
                    <a:pt x="429999" y="685505"/>
                    <a:pt x="352656" y="659597"/>
                  </a:cubicBezTo>
                  <a:cubicBezTo>
                    <a:pt x="304650" y="655978"/>
                    <a:pt x="438889" y="670011"/>
                    <a:pt x="398503" y="584096"/>
                  </a:cubicBezTo>
                  <a:cubicBezTo>
                    <a:pt x="365928" y="545170"/>
                    <a:pt x="301412" y="524850"/>
                    <a:pt x="340083" y="447063"/>
                  </a:cubicBezTo>
                  <a:close/>
                </a:path>
              </a:pathLst>
            </a:custGeom>
            <a:solidFill>
              <a:srgbClr val="001F6E">
                <a:alpha val="128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3"/>
            <p:cNvSpPr/>
            <p:nvPr/>
          </p:nvSpPr>
          <p:spPr>
            <a:xfrm>
              <a:off x="5774600" y="2422197"/>
              <a:ext cx="17700" cy="552900"/>
            </a:xfrm>
            <a:prstGeom prst="rect">
              <a:avLst/>
            </a:prstGeom>
            <a:solidFill>
              <a:srgbClr val="001F6E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9" name="Google Shape;169;p3"/>
          <p:cNvGrpSpPr/>
          <p:nvPr/>
        </p:nvGrpSpPr>
        <p:grpSpPr>
          <a:xfrm>
            <a:off x="7963861" y="0"/>
            <a:ext cx="466512" cy="2850155"/>
            <a:chOff x="6176324" y="940075"/>
            <a:chExt cx="466512" cy="2850155"/>
          </a:xfrm>
        </p:grpSpPr>
        <p:sp>
          <p:nvSpPr>
            <p:cNvPr id="170" name="Google Shape;170;p3"/>
            <p:cNvSpPr/>
            <p:nvPr/>
          </p:nvSpPr>
          <p:spPr>
            <a:xfrm>
              <a:off x="6176324" y="2971595"/>
              <a:ext cx="466512" cy="818636"/>
            </a:xfrm>
            <a:custGeom>
              <a:avLst/>
              <a:gdLst/>
              <a:ahLst/>
              <a:cxnLst/>
              <a:rect l="l" t="t" r="r" b="b"/>
              <a:pathLst>
                <a:path w="466512" h="818636" extrusionOk="0">
                  <a:moveTo>
                    <a:pt x="332323" y="212841"/>
                  </a:moveTo>
                  <a:cubicBezTo>
                    <a:pt x="341531" y="160708"/>
                    <a:pt x="342674" y="107476"/>
                    <a:pt x="335880" y="54980"/>
                  </a:cubicBezTo>
                  <a:cubicBezTo>
                    <a:pt x="332578" y="42280"/>
                    <a:pt x="316004" y="50599"/>
                    <a:pt x="306479" y="48630"/>
                  </a:cubicBezTo>
                  <a:cubicBezTo>
                    <a:pt x="306923" y="-17537"/>
                    <a:pt x="162779" y="-14870"/>
                    <a:pt x="159984" y="48630"/>
                  </a:cubicBezTo>
                  <a:cubicBezTo>
                    <a:pt x="98580" y="52250"/>
                    <a:pt x="140934" y="172709"/>
                    <a:pt x="140554" y="213159"/>
                  </a:cubicBezTo>
                  <a:cubicBezTo>
                    <a:pt x="105057" y="231383"/>
                    <a:pt x="103723" y="274563"/>
                    <a:pt x="102454" y="310060"/>
                  </a:cubicBezTo>
                  <a:cubicBezTo>
                    <a:pt x="97246" y="356427"/>
                    <a:pt x="82324" y="401182"/>
                    <a:pt x="58766" y="441441"/>
                  </a:cubicBezTo>
                  <a:cubicBezTo>
                    <a:pt x="-124178" y="764783"/>
                    <a:pt x="171287" y="823140"/>
                    <a:pt x="250027" y="818377"/>
                  </a:cubicBezTo>
                  <a:cubicBezTo>
                    <a:pt x="471579" y="804979"/>
                    <a:pt x="517362" y="615177"/>
                    <a:pt x="413476" y="441441"/>
                  </a:cubicBezTo>
                  <a:cubicBezTo>
                    <a:pt x="355628" y="353938"/>
                    <a:pt x="388838" y="243448"/>
                    <a:pt x="332323" y="212841"/>
                  </a:cubicBezTo>
                  <a:close/>
                </a:path>
              </a:pathLst>
            </a:custGeom>
            <a:solidFill>
              <a:srgbClr val="001F6E">
                <a:alpha val="128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3"/>
            <p:cNvSpPr/>
            <p:nvPr/>
          </p:nvSpPr>
          <p:spPr>
            <a:xfrm>
              <a:off x="6400713" y="940075"/>
              <a:ext cx="17700" cy="2034900"/>
            </a:xfrm>
            <a:prstGeom prst="rect">
              <a:avLst/>
            </a:prstGeom>
            <a:solidFill>
              <a:srgbClr val="001F6E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2" name="Google Shape;172;p3"/>
          <p:cNvGrpSpPr/>
          <p:nvPr/>
        </p:nvGrpSpPr>
        <p:grpSpPr>
          <a:xfrm>
            <a:off x="6187339" y="0"/>
            <a:ext cx="170472" cy="1319629"/>
            <a:chOff x="7576714" y="2009363"/>
            <a:chExt cx="170472" cy="1319629"/>
          </a:xfrm>
        </p:grpSpPr>
        <p:sp>
          <p:nvSpPr>
            <p:cNvPr id="173" name="Google Shape;173;p3"/>
            <p:cNvSpPr/>
            <p:nvPr/>
          </p:nvSpPr>
          <p:spPr>
            <a:xfrm>
              <a:off x="7576714" y="2971595"/>
              <a:ext cx="170472" cy="357397"/>
            </a:xfrm>
            <a:custGeom>
              <a:avLst/>
              <a:gdLst/>
              <a:ahLst/>
              <a:cxnLst/>
              <a:rect l="l" t="t" r="r" b="b"/>
              <a:pathLst>
                <a:path w="170472" h="357397" extrusionOk="0">
                  <a:moveTo>
                    <a:pt x="127257" y="26425"/>
                  </a:moveTo>
                  <a:cubicBezTo>
                    <a:pt x="134369" y="-8309"/>
                    <a:pt x="34039" y="-8500"/>
                    <a:pt x="34611" y="24075"/>
                  </a:cubicBezTo>
                  <a:cubicBezTo>
                    <a:pt x="7052" y="26044"/>
                    <a:pt x="27879" y="109610"/>
                    <a:pt x="21911" y="127835"/>
                  </a:cubicBezTo>
                  <a:cubicBezTo>
                    <a:pt x="-89214" y="468004"/>
                    <a:pt x="264544" y="398789"/>
                    <a:pt x="145736" y="124596"/>
                  </a:cubicBezTo>
                  <a:cubicBezTo>
                    <a:pt x="152086" y="122247"/>
                    <a:pt x="157864" y="17281"/>
                    <a:pt x="127257" y="26425"/>
                  </a:cubicBezTo>
                  <a:close/>
                </a:path>
              </a:pathLst>
            </a:custGeom>
            <a:solidFill>
              <a:srgbClr val="001F6E">
                <a:alpha val="128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3"/>
            <p:cNvSpPr/>
            <p:nvPr/>
          </p:nvSpPr>
          <p:spPr>
            <a:xfrm>
              <a:off x="7652975" y="2009363"/>
              <a:ext cx="17700" cy="965700"/>
            </a:xfrm>
            <a:prstGeom prst="rect">
              <a:avLst/>
            </a:prstGeom>
            <a:solidFill>
              <a:srgbClr val="001F6E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5" name="Google Shape;175;p3"/>
          <p:cNvGrpSpPr/>
          <p:nvPr/>
        </p:nvGrpSpPr>
        <p:grpSpPr>
          <a:xfrm>
            <a:off x="6863948" y="-1"/>
            <a:ext cx="288375" cy="3513742"/>
            <a:chOff x="7883572" y="308161"/>
            <a:chExt cx="288375" cy="3513742"/>
          </a:xfrm>
        </p:grpSpPr>
        <p:sp>
          <p:nvSpPr>
            <p:cNvPr id="176" name="Google Shape;176;p3"/>
            <p:cNvSpPr/>
            <p:nvPr/>
          </p:nvSpPr>
          <p:spPr>
            <a:xfrm>
              <a:off x="7883572" y="2971595"/>
              <a:ext cx="288375" cy="850309"/>
            </a:xfrm>
            <a:custGeom>
              <a:avLst/>
              <a:gdLst/>
              <a:ahLst/>
              <a:cxnLst/>
              <a:rect l="l" t="t" r="r" b="b"/>
              <a:pathLst>
                <a:path w="288375" h="850309" extrusionOk="0">
                  <a:moveTo>
                    <a:pt x="226863" y="202395"/>
                  </a:moveTo>
                  <a:cubicBezTo>
                    <a:pt x="222671" y="167343"/>
                    <a:pt x="255946" y="35010"/>
                    <a:pt x="207051" y="37295"/>
                  </a:cubicBezTo>
                  <a:cubicBezTo>
                    <a:pt x="200701" y="-10202"/>
                    <a:pt x="93830" y="-14965"/>
                    <a:pt x="96497" y="38311"/>
                  </a:cubicBezTo>
                  <a:cubicBezTo>
                    <a:pt x="44998" y="23897"/>
                    <a:pt x="95354" y="195792"/>
                    <a:pt x="59222" y="197824"/>
                  </a:cubicBezTo>
                  <a:cubicBezTo>
                    <a:pt x="-24216" y="202459"/>
                    <a:pt x="4930" y="466873"/>
                    <a:pt x="4930" y="713126"/>
                  </a:cubicBezTo>
                  <a:cubicBezTo>
                    <a:pt x="4930" y="781261"/>
                    <a:pt x="39093" y="845714"/>
                    <a:pt x="141201" y="850095"/>
                  </a:cubicBezTo>
                  <a:cubicBezTo>
                    <a:pt x="238420" y="854223"/>
                    <a:pt x="280901" y="798280"/>
                    <a:pt x="281283" y="718016"/>
                  </a:cubicBezTo>
                  <a:cubicBezTo>
                    <a:pt x="282172" y="443314"/>
                    <a:pt x="316208" y="200173"/>
                    <a:pt x="226863" y="202395"/>
                  </a:cubicBezTo>
                  <a:close/>
                </a:path>
              </a:pathLst>
            </a:custGeom>
            <a:solidFill>
              <a:srgbClr val="001F6E">
                <a:alpha val="128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" name="Google Shape;177;p3"/>
            <p:cNvSpPr/>
            <p:nvPr/>
          </p:nvSpPr>
          <p:spPr>
            <a:xfrm>
              <a:off x="8024899" y="308161"/>
              <a:ext cx="17700" cy="2667000"/>
            </a:xfrm>
            <a:prstGeom prst="rect">
              <a:avLst/>
            </a:prstGeom>
            <a:solidFill>
              <a:srgbClr val="001F6E">
                <a:alpha val="128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8" name="Google Shape;178;p3"/>
          <p:cNvSpPr txBox="1">
            <a:spLocks noGrp="1"/>
          </p:cNvSpPr>
          <p:nvPr>
            <p:ph type="ctrTitle"/>
          </p:nvPr>
        </p:nvSpPr>
        <p:spPr>
          <a:xfrm>
            <a:off x="1585825" y="2053500"/>
            <a:ext cx="4646100" cy="630900"/>
          </a:xfrm>
          <a:prstGeom prst="rect">
            <a:avLst/>
          </a:prstGeom>
          <a:effectLst>
            <a:outerShdw dist="19050" dir="5400000" algn="bl" rotWithShape="0">
              <a:schemeClr val="dk1">
                <a:alpha val="20000"/>
              </a:schemeClr>
            </a:outerShdw>
          </a:effectLst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matic SC"/>
              <a:buNone/>
              <a:defRPr sz="4800">
                <a:solidFill>
                  <a:schemeClr val="l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matic SC"/>
              <a:buNone/>
              <a:defRPr sz="4800">
                <a:solidFill>
                  <a:schemeClr val="l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matic SC"/>
              <a:buNone/>
              <a:defRPr sz="4800">
                <a:solidFill>
                  <a:schemeClr val="l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matic SC"/>
              <a:buNone/>
              <a:defRPr sz="4800">
                <a:solidFill>
                  <a:schemeClr val="l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matic SC"/>
              <a:buNone/>
              <a:defRPr sz="4800">
                <a:solidFill>
                  <a:schemeClr val="l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matic SC"/>
              <a:buNone/>
              <a:defRPr sz="4800">
                <a:solidFill>
                  <a:schemeClr val="l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matic SC"/>
              <a:buNone/>
              <a:defRPr sz="4800">
                <a:solidFill>
                  <a:schemeClr val="l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matic SC"/>
              <a:buNone/>
              <a:defRPr sz="4800">
                <a:solidFill>
                  <a:schemeClr val="l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matic SC"/>
              <a:buNone/>
              <a:defRPr sz="4800">
                <a:solidFill>
                  <a:schemeClr val="l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179" name="Google Shape;179;p3"/>
          <p:cNvSpPr txBox="1">
            <a:spLocks noGrp="1"/>
          </p:cNvSpPr>
          <p:nvPr>
            <p:ph type="subTitle" idx="1"/>
          </p:nvPr>
        </p:nvSpPr>
        <p:spPr>
          <a:xfrm>
            <a:off x="1585825" y="2705100"/>
            <a:ext cx="4646100" cy="384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>
                <a:solidFill>
                  <a:schemeClr val="accent4"/>
                </a:solidFill>
              </a:defRPr>
            </a:lvl1pPr>
            <a:lvl2pPr lvl="1" rtl="0">
              <a:spcBef>
                <a:spcPts val="80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2pPr>
            <a:lvl3pPr lvl="2" rtl="0">
              <a:spcBef>
                <a:spcPts val="80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3pPr>
            <a:lvl4pPr lvl="3" rtl="0">
              <a:spcBef>
                <a:spcPts val="80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4pPr>
            <a:lvl5pPr lvl="4" rtl="0">
              <a:spcBef>
                <a:spcPts val="80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5pPr>
            <a:lvl6pPr lvl="5" rtl="0">
              <a:spcBef>
                <a:spcPts val="80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6pPr>
            <a:lvl7pPr lvl="6" rtl="0">
              <a:spcBef>
                <a:spcPts val="80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7pPr>
            <a:lvl8pPr lvl="7" rtl="0">
              <a:spcBef>
                <a:spcPts val="80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8pPr>
            <a:lvl9pPr lvl="8" rtl="0">
              <a:spcBef>
                <a:spcPts val="800"/>
              </a:spcBef>
              <a:spcAft>
                <a:spcPts val="80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80" name="Google Shape;180;p3"/>
          <p:cNvSpPr/>
          <p:nvPr/>
        </p:nvSpPr>
        <p:spPr>
          <a:xfrm>
            <a:off x="-229144" y="1734600"/>
            <a:ext cx="1674300" cy="1674300"/>
          </a:xfrm>
          <a:prstGeom prst="chord">
            <a:avLst>
              <a:gd name="adj1" fmla="val 13399399"/>
              <a:gd name="adj2" fmla="val 8184747"/>
            </a:avLst>
          </a:prstGeom>
          <a:solidFill>
            <a:srgbClr val="FFFFFF">
              <a:alpha val="134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3"/>
          <p:cNvSpPr/>
          <p:nvPr/>
        </p:nvSpPr>
        <p:spPr>
          <a:xfrm>
            <a:off x="-29101" y="1934643"/>
            <a:ext cx="1274400" cy="1274400"/>
          </a:xfrm>
          <a:prstGeom prst="chord">
            <a:avLst>
              <a:gd name="adj1" fmla="val 11949430"/>
              <a:gd name="adj2" fmla="val 9637875"/>
            </a:avLst>
          </a:prstGeom>
          <a:solidFill>
            <a:srgbClr val="FFFFFF">
              <a:alpha val="134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2" name="Google Shape;182;p3"/>
          <p:cNvGrpSpPr/>
          <p:nvPr/>
        </p:nvGrpSpPr>
        <p:grpSpPr>
          <a:xfrm>
            <a:off x="6746411" y="744238"/>
            <a:ext cx="180404" cy="190055"/>
            <a:chOff x="3770248" y="2527300"/>
            <a:chExt cx="180404" cy="190055"/>
          </a:xfrm>
        </p:grpSpPr>
        <p:sp>
          <p:nvSpPr>
            <p:cNvPr id="183" name="Google Shape;183;p3"/>
            <p:cNvSpPr/>
            <p:nvPr/>
          </p:nvSpPr>
          <p:spPr>
            <a:xfrm>
              <a:off x="3775135" y="2655951"/>
              <a:ext cx="51441" cy="61404"/>
            </a:xfrm>
            <a:custGeom>
              <a:avLst/>
              <a:gdLst/>
              <a:ahLst/>
              <a:cxnLst/>
              <a:rect l="l" t="t" r="r" b="b"/>
              <a:pathLst>
                <a:path w="51441" h="61404" extrusionOk="0">
                  <a:moveTo>
                    <a:pt x="50930" y="0"/>
                  </a:moveTo>
                  <a:cubicBezTo>
                    <a:pt x="32959" y="889"/>
                    <a:pt x="-4823" y="43497"/>
                    <a:pt x="511" y="61404"/>
                  </a:cubicBezTo>
                  <a:cubicBezTo>
                    <a:pt x="18545" y="60579"/>
                    <a:pt x="56264" y="17970"/>
                    <a:pt x="50930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3"/>
            <p:cNvSpPr/>
            <p:nvPr/>
          </p:nvSpPr>
          <p:spPr>
            <a:xfrm>
              <a:off x="3894324" y="2527300"/>
              <a:ext cx="51441" cy="61341"/>
            </a:xfrm>
            <a:custGeom>
              <a:avLst/>
              <a:gdLst/>
              <a:ahLst/>
              <a:cxnLst/>
              <a:rect l="l" t="t" r="r" b="b"/>
              <a:pathLst>
                <a:path w="51441" h="61341" extrusionOk="0">
                  <a:moveTo>
                    <a:pt x="50931" y="0"/>
                  </a:moveTo>
                  <a:cubicBezTo>
                    <a:pt x="32897" y="826"/>
                    <a:pt x="-4822" y="43434"/>
                    <a:pt x="512" y="61341"/>
                  </a:cubicBezTo>
                  <a:cubicBezTo>
                    <a:pt x="18482" y="60325"/>
                    <a:pt x="56265" y="17717"/>
                    <a:pt x="50931" y="0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3"/>
            <p:cNvSpPr/>
            <p:nvPr/>
          </p:nvSpPr>
          <p:spPr>
            <a:xfrm>
              <a:off x="3770248" y="2531866"/>
              <a:ext cx="58420" cy="54430"/>
            </a:xfrm>
            <a:custGeom>
              <a:avLst/>
              <a:gdLst/>
              <a:ahLst/>
              <a:cxnLst/>
              <a:rect l="l" t="t" r="r" b="b"/>
              <a:pathLst>
                <a:path w="58420" h="54430" extrusionOk="0">
                  <a:moveTo>
                    <a:pt x="58421" y="54107"/>
                  </a:moveTo>
                  <a:cubicBezTo>
                    <a:pt x="58421" y="36137"/>
                    <a:pt x="18225" y="-3995"/>
                    <a:pt x="1" y="323"/>
                  </a:cubicBezTo>
                  <a:cubicBezTo>
                    <a:pt x="-190" y="18357"/>
                    <a:pt x="40260" y="58425"/>
                    <a:pt x="58421" y="54107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" name="Google Shape;186;p3"/>
            <p:cNvSpPr/>
            <p:nvPr/>
          </p:nvSpPr>
          <p:spPr>
            <a:xfrm>
              <a:off x="3892168" y="2658113"/>
              <a:ext cx="58484" cy="54484"/>
            </a:xfrm>
            <a:custGeom>
              <a:avLst/>
              <a:gdLst/>
              <a:ahLst/>
              <a:cxnLst/>
              <a:rect l="l" t="t" r="r" b="b"/>
              <a:pathLst>
                <a:path w="58484" h="54484" extrusionOk="0">
                  <a:moveTo>
                    <a:pt x="58484" y="54162"/>
                  </a:moveTo>
                  <a:cubicBezTo>
                    <a:pt x="58484" y="36128"/>
                    <a:pt x="18225" y="-3940"/>
                    <a:pt x="1" y="314"/>
                  </a:cubicBezTo>
                  <a:cubicBezTo>
                    <a:pt x="-190" y="18348"/>
                    <a:pt x="40260" y="58480"/>
                    <a:pt x="58484" y="54162"/>
                  </a:cubicBez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7" name="Google Shape;187;p3"/>
          <p:cNvGrpSpPr/>
          <p:nvPr/>
        </p:nvGrpSpPr>
        <p:grpSpPr>
          <a:xfrm>
            <a:off x="1030839" y="3124970"/>
            <a:ext cx="214463" cy="245604"/>
            <a:chOff x="3462796" y="2555878"/>
            <a:chExt cx="157798" cy="180711"/>
          </a:xfrm>
        </p:grpSpPr>
        <p:sp>
          <p:nvSpPr>
            <p:cNvPr id="188" name="Google Shape;188;p3"/>
            <p:cNvSpPr/>
            <p:nvPr/>
          </p:nvSpPr>
          <p:spPr>
            <a:xfrm>
              <a:off x="3528860" y="2555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" name="Google Shape;189;p3"/>
            <p:cNvSpPr/>
            <p:nvPr/>
          </p:nvSpPr>
          <p:spPr>
            <a:xfrm>
              <a:off x="3528860" y="2682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" name="Google Shape;190;p3"/>
            <p:cNvSpPr/>
            <p:nvPr/>
          </p:nvSpPr>
          <p:spPr>
            <a:xfrm>
              <a:off x="3571315" y="2597137"/>
              <a:ext cx="47570" cy="33554"/>
            </a:xfrm>
            <a:custGeom>
              <a:avLst/>
              <a:gdLst/>
              <a:ahLst/>
              <a:cxnLst/>
              <a:rect l="l" t="t" r="r" b="b"/>
              <a:pathLst>
                <a:path w="47570" h="33554" extrusionOk="0">
                  <a:moveTo>
                    <a:pt x="47423" y="3886"/>
                  </a:moveTo>
                  <a:cubicBezTo>
                    <a:pt x="36183" y="-9449"/>
                    <a:pt x="10910" y="15189"/>
                    <a:pt x="306" y="22936"/>
                  </a:cubicBezTo>
                  <a:cubicBezTo>
                    <a:pt x="-4584" y="50305"/>
                    <a:pt x="50788" y="17729"/>
                    <a:pt x="47423" y="3886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3"/>
            <p:cNvSpPr/>
            <p:nvPr/>
          </p:nvSpPr>
          <p:spPr>
            <a:xfrm>
              <a:off x="3572203" y="2660050"/>
              <a:ext cx="48391" cy="35006"/>
            </a:xfrm>
            <a:custGeom>
              <a:avLst/>
              <a:gdLst/>
              <a:ahLst/>
              <a:cxnLst/>
              <a:rect l="l" t="t" r="r" b="b"/>
              <a:pathLst>
                <a:path w="48391" h="35006" extrusionOk="0">
                  <a:moveTo>
                    <a:pt x="45900" y="20221"/>
                  </a:moveTo>
                  <a:cubicBezTo>
                    <a:pt x="32120" y="15713"/>
                    <a:pt x="14849" y="-8608"/>
                    <a:pt x="1450" y="3203"/>
                  </a:cubicBezTo>
                  <a:cubicBezTo>
                    <a:pt x="-11123" y="21047"/>
                    <a:pt x="62664" y="54384"/>
                    <a:pt x="45900" y="20221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3"/>
            <p:cNvSpPr/>
            <p:nvPr/>
          </p:nvSpPr>
          <p:spPr>
            <a:xfrm>
              <a:off x="3466564" y="2662661"/>
              <a:ext cx="42019" cy="33548"/>
            </a:xfrm>
            <a:custGeom>
              <a:avLst/>
              <a:gdLst/>
              <a:ahLst/>
              <a:cxnLst/>
              <a:rect l="l" t="t" r="r" b="b"/>
              <a:pathLst>
                <a:path w="42019" h="33548" extrusionOk="0">
                  <a:moveTo>
                    <a:pt x="41239" y="1798"/>
                  </a:moveTo>
                  <a:cubicBezTo>
                    <a:pt x="31397" y="-7981"/>
                    <a:pt x="-17625" y="24912"/>
                    <a:pt x="6695" y="33548"/>
                  </a:cubicBezTo>
                  <a:cubicBezTo>
                    <a:pt x="17935" y="27452"/>
                    <a:pt x="47145" y="17991"/>
                    <a:pt x="41239" y="1798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3" name="Google Shape;193;p3"/>
            <p:cNvSpPr/>
            <p:nvPr/>
          </p:nvSpPr>
          <p:spPr>
            <a:xfrm>
              <a:off x="3462796" y="2597064"/>
              <a:ext cx="40843" cy="33781"/>
            </a:xfrm>
            <a:custGeom>
              <a:avLst/>
              <a:gdLst/>
              <a:ahLst/>
              <a:cxnLst/>
              <a:rect l="l" t="t" r="r" b="b"/>
              <a:pathLst>
                <a:path w="40843" h="33781" extrusionOk="0">
                  <a:moveTo>
                    <a:pt x="38339" y="18755"/>
                  </a:moveTo>
                  <a:cubicBezTo>
                    <a:pt x="27163" y="13865"/>
                    <a:pt x="13447" y="-8614"/>
                    <a:pt x="1509" y="3578"/>
                  </a:cubicBezTo>
                  <a:cubicBezTo>
                    <a:pt x="-10556" y="21676"/>
                    <a:pt x="54151" y="52346"/>
                    <a:pt x="38339" y="18755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4" name="Google Shape;194;p3"/>
          <p:cNvGrpSpPr/>
          <p:nvPr/>
        </p:nvGrpSpPr>
        <p:grpSpPr>
          <a:xfrm>
            <a:off x="8737419" y="2806488"/>
            <a:ext cx="245187" cy="258304"/>
            <a:chOff x="3770248" y="2527300"/>
            <a:chExt cx="180404" cy="190055"/>
          </a:xfrm>
        </p:grpSpPr>
        <p:sp>
          <p:nvSpPr>
            <p:cNvPr id="195" name="Google Shape;195;p3"/>
            <p:cNvSpPr/>
            <p:nvPr/>
          </p:nvSpPr>
          <p:spPr>
            <a:xfrm>
              <a:off x="3775135" y="2655951"/>
              <a:ext cx="51441" cy="61404"/>
            </a:xfrm>
            <a:custGeom>
              <a:avLst/>
              <a:gdLst/>
              <a:ahLst/>
              <a:cxnLst/>
              <a:rect l="l" t="t" r="r" b="b"/>
              <a:pathLst>
                <a:path w="51441" h="61404" extrusionOk="0">
                  <a:moveTo>
                    <a:pt x="50930" y="0"/>
                  </a:moveTo>
                  <a:cubicBezTo>
                    <a:pt x="32959" y="889"/>
                    <a:pt x="-4823" y="43497"/>
                    <a:pt x="511" y="61404"/>
                  </a:cubicBezTo>
                  <a:cubicBezTo>
                    <a:pt x="18545" y="60579"/>
                    <a:pt x="56264" y="17970"/>
                    <a:pt x="50930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" name="Google Shape;196;p3"/>
            <p:cNvSpPr/>
            <p:nvPr/>
          </p:nvSpPr>
          <p:spPr>
            <a:xfrm>
              <a:off x="3894324" y="2527300"/>
              <a:ext cx="51441" cy="61341"/>
            </a:xfrm>
            <a:custGeom>
              <a:avLst/>
              <a:gdLst/>
              <a:ahLst/>
              <a:cxnLst/>
              <a:rect l="l" t="t" r="r" b="b"/>
              <a:pathLst>
                <a:path w="51441" h="61341" extrusionOk="0">
                  <a:moveTo>
                    <a:pt x="50931" y="0"/>
                  </a:moveTo>
                  <a:cubicBezTo>
                    <a:pt x="32897" y="826"/>
                    <a:pt x="-4822" y="43434"/>
                    <a:pt x="512" y="61341"/>
                  </a:cubicBezTo>
                  <a:cubicBezTo>
                    <a:pt x="18482" y="60325"/>
                    <a:pt x="56265" y="17717"/>
                    <a:pt x="50931" y="0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" name="Google Shape;197;p3"/>
            <p:cNvSpPr/>
            <p:nvPr/>
          </p:nvSpPr>
          <p:spPr>
            <a:xfrm>
              <a:off x="3770248" y="2531866"/>
              <a:ext cx="58420" cy="54430"/>
            </a:xfrm>
            <a:custGeom>
              <a:avLst/>
              <a:gdLst/>
              <a:ahLst/>
              <a:cxnLst/>
              <a:rect l="l" t="t" r="r" b="b"/>
              <a:pathLst>
                <a:path w="58420" h="54430" extrusionOk="0">
                  <a:moveTo>
                    <a:pt x="58421" y="54107"/>
                  </a:moveTo>
                  <a:cubicBezTo>
                    <a:pt x="58421" y="36137"/>
                    <a:pt x="18225" y="-3995"/>
                    <a:pt x="1" y="323"/>
                  </a:cubicBezTo>
                  <a:cubicBezTo>
                    <a:pt x="-190" y="18357"/>
                    <a:pt x="40260" y="58425"/>
                    <a:pt x="58421" y="54107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3"/>
            <p:cNvSpPr/>
            <p:nvPr/>
          </p:nvSpPr>
          <p:spPr>
            <a:xfrm>
              <a:off x="3892168" y="2658113"/>
              <a:ext cx="58484" cy="54484"/>
            </a:xfrm>
            <a:custGeom>
              <a:avLst/>
              <a:gdLst/>
              <a:ahLst/>
              <a:cxnLst/>
              <a:rect l="l" t="t" r="r" b="b"/>
              <a:pathLst>
                <a:path w="58484" h="54484" extrusionOk="0">
                  <a:moveTo>
                    <a:pt x="58484" y="54162"/>
                  </a:moveTo>
                  <a:cubicBezTo>
                    <a:pt x="58484" y="36128"/>
                    <a:pt x="18225" y="-3940"/>
                    <a:pt x="1" y="314"/>
                  </a:cubicBezTo>
                  <a:cubicBezTo>
                    <a:pt x="-190" y="18348"/>
                    <a:pt x="40260" y="58480"/>
                    <a:pt x="58484" y="54162"/>
                  </a:cubicBezTo>
                  <a:close/>
                </a:path>
              </a:pathLst>
            </a:custGeom>
            <a:solidFill>
              <a:srgbClr val="FFF2C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9" name="Google Shape;199;p3"/>
          <p:cNvGrpSpPr/>
          <p:nvPr/>
        </p:nvGrpSpPr>
        <p:grpSpPr>
          <a:xfrm rot="5400000">
            <a:off x="8622497" y="4565562"/>
            <a:ext cx="214448" cy="245568"/>
            <a:chOff x="3462796" y="2555878"/>
            <a:chExt cx="157798" cy="180711"/>
          </a:xfrm>
        </p:grpSpPr>
        <p:sp>
          <p:nvSpPr>
            <p:cNvPr id="200" name="Google Shape;200;p3"/>
            <p:cNvSpPr/>
            <p:nvPr/>
          </p:nvSpPr>
          <p:spPr>
            <a:xfrm>
              <a:off x="3528860" y="2555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3"/>
            <p:cNvSpPr/>
            <p:nvPr/>
          </p:nvSpPr>
          <p:spPr>
            <a:xfrm>
              <a:off x="3528860" y="2682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3"/>
            <p:cNvSpPr/>
            <p:nvPr/>
          </p:nvSpPr>
          <p:spPr>
            <a:xfrm>
              <a:off x="3571315" y="2597137"/>
              <a:ext cx="47570" cy="33554"/>
            </a:xfrm>
            <a:custGeom>
              <a:avLst/>
              <a:gdLst/>
              <a:ahLst/>
              <a:cxnLst/>
              <a:rect l="l" t="t" r="r" b="b"/>
              <a:pathLst>
                <a:path w="47570" h="33554" extrusionOk="0">
                  <a:moveTo>
                    <a:pt x="47423" y="3886"/>
                  </a:moveTo>
                  <a:cubicBezTo>
                    <a:pt x="36183" y="-9449"/>
                    <a:pt x="10910" y="15189"/>
                    <a:pt x="306" y="22936"/>
                  </a:cubicBezTo>
                  <a:cubicBezTo>
                    <a:pt x="-4584" y="50305"/>
                    <a:pt x="50788" y="17729"/>
                    <a:pt x="47423" y="388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Google Shape;203;p3"/>
            <p:cNvSpPr/>
            <p:nvPr/>
          </p:nvSpPr>
          <p:spPr>
            <a:xfrm>
              <a:off x="3572203" y="2660050"/>
              <a:ext cx="48391" cy="35006"/>
            </a:xfrm>
            <a:custGeom>
              <a:avLst/>
              <a:gdLst/>
              <a:ahLst/>
              <a:cxnLst/>
              <a:rect l="l" t="t" r="r" b="b"/>
              <a:pathLst>
                <a:path w="48391" h="35006" extrusionOk="0">
                  <a:moveTo>
                    <a:pt x="45900" y="20221"/>
                  </a:moveTo>
                  <a:cubicBezTo>
                    <a:pt x="32120" y="15713"/>
                    <a:pt x="14849" y="-8608"/>
                    <a:pt x="1450" y="3203"/>
                  </a:cubicBezTo>
                  <a:cubicBezTo>
                    <a:pt x="-11123" y="21047"/>
                    <a:pt x="62664" y="54384"/>
                    <a:pt x="45900" y="2022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3"/>
            <p:cNvSpPr/>
            <p:nvPr/>
          </p:nvSpPr>
          <p:spPr>
            <a:xfrm>
              <a:off x="3466564" y="2662661"/>
              <a:ext cx="42019" cy="33548"/>
            </a:xfrm>
            <a:custGeom>
              <a:avLst/>
              <a:gdLst/>
              <a:ahLst/>
              <a:cxnLst/>
              <a:rect l="l" t="t" r="r" b="b"/>
              <a:pathLst>
                <a:path w="42019" h="33548" extrusionOk="0">
                  <a:moveTo>
                    <a:pt x="41239" y="1798"/>
                  </a:moveTo>
                  <a:cubicBezTo>
                    <a:pt x="31397" y="-7981"/>
                    <a:pt x="-17625" y="24912"/>
                    <a:pt x="6695" y="33548"/>
                  </a:cubicBezTo>
                  <a:cubicBezTo>
                    <a:pt x="17935" y="27452"/>
                    <a:pt x="47145" y="17991"/>
                    <a:pt x="41239" y="179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3"/>
            <p:cNvSpPr/>
            <p:nvPr/>
          </p:nvSpPr>
          <p:spPr>
            <a:xfrm>
              <a:off x="3462796" y="2597064"/>
              <a:ext cx="40843" cy="33781"/>
            </a:xfrm>
            <a:custGeom>
              <a:avLst/>
              <a:gdLst/>
              <a:ahLst/>
              <a:cxnLst/>
              <a:rect l="l" t="t" r="r" b="b"/>
              <a:pathLst>
                <a:path w="40843" h="33781" extrusionOk="0">
                  <a:moveTo>
                    <a:pt x="38339" y="18755"/>
                  </a:moveTo>
                  <a:cubicBezTo>
                    <a:pt x="27163" y="13865"/>
                    <a:pt x="13447" y="-8614"/>
                    <a:pt x="1509" y="3578"/>
                  </a:cubicBezTo>
                  <a:cubicBezTo>
                    <a:pt x="-10556" y="21676"/>
                    <a:pt x="54151" y="52346"/>
                    <a:pt x="38339" y="1875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6" name="Google Shape;206;p3"/>
          <p:cNvGrpSpPr/>
          <p:nvPr/>
        </p:nvGrpSpPr>
        <p:grpSpPr>
          <a:xfrm>
            <a:off x="163248" y="1684513"/>
            <a:ext cx="180404" cy="190055"/>
            <a:chOff x="3770248" y="2527300"/>
            <a:chExt cx="180404" cy="190055"/>
          </a:xfrm>
        </p:grpSpPr>
        <p:sp>
          <p:nvSpPr>
            <p:cNvPr id="207" name="Google Shape;207;p3"/>
            <p:cNvSpPr/>
            <p:nvPr/>
          </p:nvSpPr>
          <p:spPr>
            <a:xfrm>
              <a:off x="3775135" y="2655951"/>
              <a:ext cx="51441" cy="61404"/>
            </a:xfrm>
            <a:custGeom>
              <a:avLst/>
              <a:gdLst/>
              <a:ahLst/>
              <a:cxnLst/>
              <a:rect l="l" t="t" r="r" b="b"/>
              <a:pathLst>
                <a:path w="51441" h="61404" extrusionOk="0">
                  <a:moveTo>
                    <a:pt x="50930" y="0"/>
                  </a:moveTo>
                  <a:cubicBezTo>
                    <a:pt x="32959" y="889"/>
                    <a:pt x="-4823" y="43497"/>
                    <a:pt x="511" y="61404"/>
                  </a:cubicBezTo>
                  <a:cubicBezTo>
                    <a:pt x="18545" y="60579"/>
                    <a:pt x="56264" y="17970"/>
                    <a:pt x="509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3"/>
            <p:cNvSpPr/>
            <p:nvPr/>
          </p:nvSpPr>
          <p:spPr>
            <a:xfrm>
              <a:off x="3894324" y="2527300"/>
              <a:ext cx="51441" cy="61341"/>
            </a:xfrm>
            <a:custGeom>
              <a:avLst/>
              <a:gdLst/>
              <a:ahLst/>
              <a:cxnLst/>
              <a:rect l="l" t="t" r="r" b="b"/>
              <a:pathLst>
                <a:path w="51441" h="61341" extrusionOk="0">
                  <a:moveTo>
                    <a:pt x="50931" y="0"/>
                  </a:moveTo>
                  <a:cubicBezTo>
                    <a:pt x="32897" y="826"/>
                    <a:pt x="-4822" y="43434"/>
                    <a:pt x="512" y="61341"/>
                  </a:cubicBezTo>
                  <a:cubicBezTo>
                    <a:pt x="18482" y="60325"/>
                    <a:pt x="56265" y="17717"/>
                    <a:pt x="509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p3"/>
            <p:cNvSpPr/>
            <p:nvPr/>
          </p:nvSpPr>
          <p:spPr>
            <a:xfrm>
              <a:off x="3770248" y="2531866"/>
              <a:ext cx="58420" cy="54430"/>
            </a:xfrm>
            <a:custGeom>
              <a:avLst/>
              <a:gdLst/>
              <a:ahLst/>
              <a:cxnLst/>
              <a:rect l="l" t="t" r="r" b="b"/>
              <a:pathLst>
                <a:path w="58420" h="54430" extrusionOk="0">
                  <a:moveTo>
                    <a:pt x="58421" y="54107"/>
                  </a:moveTo>
                  <a:cubicBezTo>
                    <a:pt x="58421" y="36137"/>
                    <a:pt x="18225" y="-3995"/>
                    <a:pt x="1" y="323"/>
                  </a:cubicBezTo>
                  <a:cubicBezTo>
                    <a:pt x="-190" y="18357"/>
                    <a:pt x="40260" y="58425"/>
                    <a:pt x="58421" y="541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0" name="Google Shape;210;p3"/>
            <p:cNvSpPr/>
            <p:nvPr/>
          </p:nvSpPr>
          <p:spPr>
            <a:xfrm>
              <a:off x="3892168" y="2658113"/>
              <a:ext cx="58484" cy="54484"/>
            </a:xfrm>
            <a:custGeom>
              <a:avLst/>
              <a:gdLst/>
              <a:ahLst/>
              <a:cxnLst/>
              <a:rect l="l" t="t" r="r" b="b"/>
              <a:pathLst>
                <a:path w="58484" h="54484" extrusionOk="0">
                  <a:moveTo>
                    <a:pt x="58484" y="54162"/>
                  </a:moveTo>
                  <a:cubicBezTo>
                    <a:pt x="58484" y="36128"/>
                    <a:pt x="18225" y="-3940"/>
                    <a:pt x="1" y="314"/>
                  </a:cubicBezTo>
                  <a:cubicBezTo>
                    <a:pt x="-190" y="18348"/>
                    <a:pt x="40260" y="58480"/>
                    <a:pt x="58484" y="541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1" name="Google Shape;211;p3"/>
          <p:cNvGrpSpPr/>
          <p:nvPr/>
        </p:nvGrpSpPr>
        <p:grpSpPr>
          <a:xfrm rot="-2700000">
            <a:off x="7714705" y="744247"/>
            <a:ext cx="180402" cy="190053"/>
            <a:chOff x="3770248" y="2527300"/>
            <a:chExt cx="180404" cy="190055"/>
          </a:xfrm>
        </p:grpSpPr>
        <p:sp>
          <p:nvSpPr>
            <p:cNvPr id="212" name="Google Shape;212;p3"/>
            <p:cNvSpPr/>
            <p:nvPr/>
          </p:nvSpPr>
          <p:spPr>
            <a:xfrm>
              <a:off x="3775135" y="2655951"/>
              <a:ext cx="51441" cy="61404"/>
            </a:xfrm>
            <a:custGeom>
              <a:avLst/>
              <a:gdLst/>
              <a:ahLst/>
              <a:cxnLst/>
              <a:rect l="l" t="t" r="r" b="b"/>
              <a:pathLst>
                <a:path w="51441" h="61404" extrusionOk="0">
                  <a:moveTo>
                    <a:pt x="50930" y="0"/>
                  </a:moveTo>
                  <a:cubicBezTo>
                    <a:pt x="32959" y="889"/>
                    <a:pt x="-4823" y="43497"/>
                    <a:pt x="511" y="61404"/>
                  </a:cubicBezTo>
                  <a:cubicBezTo>
                    <a:pt x="18545" y="60579"/>
                    <a:pt x="56264" y="17970"/>
                    <a:pt x="509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3894324" y="2527300"/>
              <a:ext cx="51441" cy="61341"/>
            </a:xfrm>
            <a:custGeom>
              <a:avLst/>
              <a:gdLst/>
              <a:ahLst/>
              <a:cxnLst/>
              <a:rect l="l" t="t" r="r" b="b"/>
              <a:pathLst>
                <a:path w="51441" h="61341" extrusionOk="0">
                  <a:moveTo>
                    <a:pt x="50931" y="0"/>
                  </a:moveTo>
                  <a:cubicBezTo>
                    <a:pt x="32897" y="826"/>
                    <a:pt x="-4822" y="43434"/>
                    <a:pt x="512" y="61341"/>
                  </a:cubicBezTo>
                  <a:cubicBezTo>
                    <a:pt x="18482" y="60325"/>
                    <a:pt x="56265" y="17717"/>
                    <a:pt x="509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4" name="Google Shape;214;p3"/>
            <p:cNvSpPr/>
            <p:nvPr/>
          </p:nvSpPr>
          <p:spPr>
            <a:xfrm>
              <a:off x="3770248" y="2531866"/>
              <a:ext cx="58420" cy="54430"/>
            </a:xfrm>
            <a:custGeom>
              <a:avLst/>
              <a:gdLst/>
              <a:ahLst/>
              <a:cxnLst/>
              <a:rect l="l" t="t" r="r" b="b"/>
              <a:pathLst>
                <a:path w="58420" h="54430" extrusionOk="0">
                  <a:moveTo>
                    <a:pt x="58421" y="54107"/>
                  </a:moveTo>
                  <a:cubicBezTo>
                    <a:pt x="58421" y="36137"/>
                    <a:pt x="18225" y="-3995"/>
                    <a:pt x="1" y="323"/>
                  </a:cubicBezTo>
                  <a:cubicBezTo>
                    <a:pt x="-190" y="18357"/>
                    <a:pt x="40260" y="58425"/>
                    <a:pt x="58421" y="541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3"/>
            <p:cNvSpPr/>
            <p:nvPr/>
          </p:nvSpPr>
          <p:spPr>
            <a:xfrm>
              <a:off x="3892168" y="2658113"/>
              <a:ext cx="58484" cy="54484"/>
            </a:xfrm>
            <a:custGeom>
              <a:avLst/>
              <a:gdLst/>
              <a:ahLst/>
              <a:cxnLst/>
              <a:rect l="l" t="t" r="r" b="b"/>
              <a:pathLst>
                <a:path w="58484" h="54484" extrusionOk="0">
                  <a:moveTo>
                    <a:pt x="58484" y="54162"/>
                  </a:moveTo>
                  <a:cubicBezTo>
                    <a:pt x="58484" y="36128"/>
                    <a:pt x="18225" y="-3940"/>
                    <a:pt x="1" y="314"/>
                  </a:cubicBezTo>
                  <a:cubicBezTo>
                    <a:pt x="-190" y="18348"/>
                    <a:pt x="40260" y="58480"/>
                    <a:pt x="58484" y="541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6" name="Google Shape;216;p3"/>
          <p:cNvGrpSpPr/>
          <p:nvPr/>
        </p:nvGrpSpPr>
        <p:grpSpPr>
          <a:xfrm>
            <a:off x="6651762" y="-7"/>
            <a:ext cx="1046700" cy="1769370"/>
            <a:chOff x="2484475" y="1329455"/>
            <a:chExt cx="1046700" cy="1769370"/>
          </a:xfrm>
        </p:grpSpPr>
        <p:sp>
          <p:nvSpPr>
            <p:cNvPr id="217" name="Google Shape;217;p3"/>
            <p:cNvSpPr/>
            <p:nvPr/>
          </p:nvSpPr>
          <p:spPr>
            <a:xfrm>
              <a:off x="2484475" y="2052125"/>
              <a:ext cx="1046700" cy="1046700"/>
            </a:xfrm>
            <a:prstGeom prst="ellipse">
              <a:avLst/>
            </a:prstGeom>
            <a:solidFill>
              <a:srgbClr val="FFFFFF">
                <a:alpha val="13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2643144" y="2210793"/>
              <a:ext cx="729300" cy="729300"/>
            </a:xfrm>
            <a:prstGeom prst="ellipse">
              <a:avLst/>
            </a:prstGeom>
            <a:solidFill>
              <a:srgbClr val="FFFFFF">
                <a:alpha val="13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19" name="Google Shape;219;p3"/>
            <p:cNvGrpSpPr/>
            <p:nvPr/>
          </p:nvGrpSpPr>
          <p:grpSpPr>
            <a:xfrm>
              <a:off x="2769703" y="1329455"/>
              <a:ext cx="510180" cy="1483501"/>
              <a:chOff x="1818382" y="2433081"/>
              <a:chExt cx="466728" cy="1357150"/>
            </a:xfrm>
          </p:grpSpPr>
          <p:grpSp>
            <p:nvGrpSpPr>
              <p:cNvPr id="220" name="Google Shape;220;p3"/>
              <p:cNvGrpSpPr/>
              <p:nvPr/>
            </p:nvGrpSpPr>
            <p:grpSpPr>
              <a:xfrm>
                <a:off x="1818382" y="2971595"/>
                <a:ext cx="466728" cy="818636"/>
                <a:chOff x="1818382" y="2942618"/>
                <a:chExt cx="466728" cy="818636"/>
              </a:xfrm>
            </p:grpSpPr>
            <p:sp>
              <p:nvSpPr>
                <p:cNvPr id="221" name="Google Shape;221;p3"/>
                <p:cNvSpPr/>
                <p:nvPr/>
              </p:nvSpPr>
              <p:spPr>
                <a:xfrm>
                  <a:off x="1951772" y="2948396"/>
                  <a:ext cx="202080" cy="208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080" h="208143" extrusionOk="0">
                      <a:moveTo>
                        <a:pt x="15038" y="208143"/>
                      </a:moveTo>
                      <a:cubicBezTo>
                        <a:pt x="13132" y="168837"/>
                        <a:pt x="-13030" y="86033"/>
                        <a:pt x="8370" y="57521"/>
                      </a:cubicBezTo>
                      <a:cubicBezTo>
                        <a:pt x="12625" y="47552"/>
                        <a:pt x="30278" y="53140"/>
                        <a:pt x="32881" y="42726"/>
                      </a:cubicBezTo>
                      <a:cubicBezTo>
                        <a:pt x="35485" y="-11186"/>
                        <a:pt x="164834" y="-17218"/>
                        <a:pt x="166739" y="42726"/>
                      </a:cubicBezTo>
                      <a:cubicBezTo>
                        <a:pt x="166739" y="51679"/>
                        <a:pt x="176899" y="48123"/>
                        <a:pt x="182106" y="47679"/>
                      </a:cubicBezTo>
                      <a:cubicBezTo>
                        <a:pt x="221285" y="61458"/>
                        <a:pt x="190869" y="163884"/>
                        <a:pt x="190171" y="205921"/>
                      </a:cubicBezTo>
                      <a:cubicBezTo>
                        <a:pt x="129528" y="203254"/>
                        <a:pt x="70029" y="200523"/>
                        <a:pt x="15038" y="208143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22" name="Google Shape;222;p3"/>
                <p:cNvSpPr/>
                <p:nvPr/>
              </p:nvSpPr>
              <p:spPr>
                <a:xfrm>
                  <a:off x="1833104" y="3156294"/>
                  <a:ext cx="444195" cy="5928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195" h="592827" extrusionOk="0">
                      <a:moveTo>
                        <a:pt x="211556" y="592827"/>
                      </a:moveTo>
                      <a:cubicBezTo>
                        <a:pt x="2006" y="586922"/>
                        <a:pt x="-51715" y="421377"/>
                        <a:pt x="49695" y="230877"/>
                      </a:cubicBezTo>
                      <a:cubicBezTo>
                        <a:pt x="155993" y="12945"/>
                        <a:pt x="800" y="-5978"/>
                        <a:pt x="315315" y="1198"/>
                      </a:cubicBezTo>
                      <a:cubicBezTo>
                        <a:pt x="366115" y="53077"/>
                        <a:pt x="345160" y="156709"/>
                        <a:pt x="388277" y="228972"/>
                      </a:cubicBezTo>
                      <a:cubicBezTo>
                        <a:pt x="514134" y="439856"/>
                        <a:pt x="415645" y="578159"/>
                        <a:pt x="211556" y="592827"/>
                      </a:cubicBezTo>
                      <a:close/>
                    </a:path>
                  </a:pathLst>
                </a:custGeom>
                <a:solidFill>
                  <a:srgbClr val="FFE59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23" name="Google Shape;223;p3"/>
                <p:cNvSpPr/>
                <p:nvPr/>
              </p:nvSpPr>
              <p:spPr>
                <a:xfrm>
                  <a:off x="1818382" y="2942618"/>
                  <a:ext cx="466728" cy="8186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728" h="818636" extrusionOk="0">
                      <a:moveTo>
                        <a:pt x="413730" y="440997"/>
                      </a:moveTo>
                      <a:cubicBezTo>
                        <a:pt x="355564" y="353938"/>
                        <a:pt x="388838" y="243448"/>
                        <a:pt x="332323" y="212841"/>
                      </a:cubicBezTo>
                      <a:cubicBezTo>
                        <a:pt x="341474" y="160701"/>
                        <a:pt x="342668" y="107476"/>
                        <a:pt x="335879" y="54980"/>
                      </a:cubicBezTo>
                      <a:cubicBezTo>
                        <a:pt x="332577" y="42280"/>
                        <a:pt x="316004" y="50599"/>
                        <a:pt x="306479" y="48630"/>
                      </a:cubicBezTo>
                      <a:cubicBezTo>
                        <a:pt x="306860" y="-17537"/>
                        <a:pt x="162715" y="-14870"/>
                        <a:pt x="159921" y="48630"/>
                      </a:cubicBezTo>
                      <a:cubicBezTo>
                        <a:pt x="98580" y="52250"/>
                        <a:pt x="141252" y="172709"/>
                        <a:pt x="140553" y="213159"/>
                      </a:cubicBezTo>
                      <a:cubicBezTo>
                        <a:pt x="105057" y="231383"/>
                        <a:pt x="103723" y="274563"/>
                        <a:pt x="102453" y="310060"/>
                      </a:cubicBezTo>
                      <a:cubicBezTo>
                        <a:pt x="97234" y="356427"/>
                        <a:pt x="82349" y="401182"/>
                        <a:pt x="58765" y="441441"/>
                      </a:cubicBezTo>
                      <a:cubicBezTo>
                        <a:pt x="-124178" y="764783"/>
                        <a:pt x="171288" y="823140"/>
                        <a:pt x="250027" y="818377"/>
                      </a:cubicBezTo>
                      <a:cubicBezTo>
                        <a:pt x="471833" y="804535"/>
                        <a:pt x="517553" y="614542"/>
                        <a:pt x="413730" y="440997"/>
                      </a:cubicBezTo>
                      <a:close/>
                      <a:moveTo>
                        <a:pt x="322417" y="107431"/>
                      </a:moveTo>
                      <a:cubicBezTo>
                        <a:pt x="322862" y="119369"/>
                        <a:pt x="322862" y="131371"/>
                        <a:pt x="322417" y="143309"/>
                      </a:cubicBezTo>
                      <a:cubicBezTo>
                        <a:pt x="265788" y="153837"/>
                        <a:pt x="209934" y="168156"/>
                        <a:pt x="155222" y="186171"/>
                      </a:cubicBezTo>
                      <a:cubicBezTo>
                        <a:pt x="153825" y="175757"/>
                        <a:pt x="152555" y="165343"/>
                        <a:pt x="151348" y="154866"/>
                      </a:cubicBezTo>
                      <a:cubicBezTo>
                        <a:pt x="209191" y="142185"/>
                        <a:pt x="266302" y="126348"/>
                        <a:pt x="322417" y="107431"/>
                      </a:cubicBezTo>
                      <a:close/>
                      <a:moveTo>
                        <a:pt x="270538" y="514911"/>
                      </a:moveTo>
                      <a:cubicBezTo>
                        <a:pt x="290921" y="432742"/>
                        <a:pt x="171033" y="476811"/>
                        <a:pt x="221770" y="547423"/>
                      </a:cubicBezTo>
                      <a:cubicBezTo>
                        <a:pt x="201005" y="569394"/>
                        <a:pt x="150777" y="562726"/>
                        <a:pt x="161064" y="525135"/>
                      </a:cubicBezTo>
                      <a:cubicBezTo>
                        <a:pt x="172367" y="494210"/>
                        <a:pt x="197449" y="470143"/>
                        <a:pt x="209133" y="439028"/>
                      </a:cubicBezTo>
                      <a:cubicBezTo>
                        <a:pt x="238966" y="372588"/>
                        <a:pt x="245906" y="298128"/>
                        <a:pt x="228882" y="227319"/>
                      </a:cubicBezTo>
                      <a:cubicBezTo>
                        <a:pt x="235124" y="229339"/>
                        <a:pt x="241887" y="229040"/>
                        <a:pt x="247932" y="226494"/>
                      </a:cubicBezTo>
                      <a:cubicBezTo>
                        <a:pt x="236185" y="314949"/>
                        <a:pt x="272697" y="400547"/>
                        <a:pt x="308511" y="479605"/>
                      </a:cubicBezTo>
                      <a:cubicBezTo>
                        <a:pt x="345150" y="534913"/>
                        <a:pt x="303494" y="594603"/>
                        <a:pt x="246471" y="547804"/>
                      </a:cubicBezTo>
                      <a:cubicBezTo>
                        <a:pt x="256295" y="538253"/>
                        <a:pt x="264340" y="527027"/>
                        <a:pt x="270220" y="514657"/>
                      </a:cubicBezTo>
                      <a:close/>
                      <a:moveTo>
                        <a:pt x="235803" y="534596"/>
                      </a:moveTo>
                      <a:cubicBezTo>
                        <a:pt x="220436" y="518467"/>
                        <a:pt x="229072" y="474017"/>
                        <a:pt x="255235" y="493956"/>
                      </a:cubicBezTo>
                      <a:cubicBezTo>
                        <a:pt x="261394" y="509196"/>
                        <a:pt x="244439" y="523039"/>
                        <a:pt x="235486" y="534342"/>
                      </a:cubicBezTo>
                      <a:close/>
                      <a:moveTo>
                        <a:pt x="157317" y="205602"/>
                      </a:moveTo>
                      <a:cubicBezTo>
                        <a:pt x="157317" y="204904"/>
                        <a:pt x="157317" y="204205"/>
                        <a:pt x="157317" y="203507"/>
                      </a:cubicBezTo>
                      <a:cubicBezTo>
                        <a:pt x="210956" y="185962"/>
                        <a:pt x="265655" y="171839"/>
                        <a:pt x="321084" y="161216"/>
                      </a:cubicBezTo>
                      <a:cubicBezTo>
                        <a:pt x="320004" y="176138"/>
                        <a:pt x="318353" y="190997"/>
                        <a:pt x="315941" y="205666"/>
                      </a:cubicBezTo>
                      <a:cubicBezTo>
                        <a:pt x="298795" y="200713"/>
                        <a:pt x="178971" y="199443"/>
                        <a:pt x="157317" y="205602"/>
                      </a:cubicBezTo>
                      <a:close/>
                      <a:moveTo>
                        <a:pt x="318925" y="66537"/>
                      </a:moveTo>
                      <a:cubicBezTo>
                        <a:pt x="319750" y="74157"/>
                        <a:pt x="320449" y="81714"/>
                        <a:pt x="320957" y="89334"/>
                      </a:cubicBezTo>
                      <a:cubicBezTo>
                        <a:pt x="264493" y="108111"/>
                        <a:pt x="207095" y="123967"/>
                        <a:pt x="148999" y="136832"/>
                      </a:cubicBezTo>
                      <a:cubicBezTo>
                        <a:pt x="148173" y="129402"/>
                        <a:pt x="147602" y="121909"/>
                        <a:pt x="147094" y="114480"/>
                      </a:cubicBezTo>
                      <a:cubicBezTo>
                        <a:pt x="199367" y="108301"/>
                        <a:pt x="249945" y="92020"/>
                        <a:pt x="296001" y="66537"/>
                      </a:cubicBezTo>
                      <a:close/>
                      <a:moveTo>
                        <a:pt x="177002" y="47805"/>
                      </a:moveTo>
                      <a:cubicBezTo>
                        <a:pt x="177828" y="8498"/>
                        <a:pt x="287810" y="8625"/>
                        <a:pt x="288699" y="48313"/>
                      </a:cubicBezTo>
                      <a:cubicBezTo>
                        <a:pt x="251424" y="48313"/>
                        <a:pt x="214213" y="48694"/>
                        <a:pt x="176939" y="48313"/>
                      </a:cubicBezTo>
                      <a:cubicBezTo>
                        <a:pt x="177193" y="48059"/>
                        <a:pt x="177257" y="47932"/>
                        <a:pt x="177257" y="47805"/>
                      </a:cubicBezTo>
                      <a:close/>
                      <a:moveTo>
                        <a:pt x="146713" y="71871"/>
                      </a:moveTo>
                      <a:cubicBezTo>
                        <a:pt x="177002" y="57520"/>
                        <a:pt x="222532" y="70411"/>
                        <a:pt x="256949" y="66537"/>
                      </a:cubicBezTo>
                      <a:cubicBezTo>
                        <a:pt x="221592" y="81917"/>
                        <a:pt x="184178" y="92039"/>
                        <a:pt x="145888" y="96573"/>
                      </a:cubicBezTo>
                      <a:cubicBezTo>
                        <a:pt x="146141" y="88381"/>
                        <a:pt x="143792" y="79555"/>
                        <a:pt x="146967" y="71871"/>
                      </a:cubicBezTo>
                      <a:close/>
                      <a:moveTo>
                        <a:pt x="350675" y="770371"/>
                      </a:moveTo>
                      <a:cubicBezTo>
                        <a:pt x="158270" y="868796"/>
                        <a:pt x="-63536" y="698362"/>
                        <a:pt x="54193" y="490971"/>
                      </a:cubicBezTo>
                      <a:cubicBezTo>
                        <a:pt x="77371" y="438901"/>
                        <a:pt x="106010" y="388355"/>
                        <a:pt x="116804" y="331713"/>
                      </a:cubicBezTo>
                      <a:cubicBezTo>
                        <a:pt x="121885" y="263641"/>
                        <a:pt x="121122" y="204713"/>
                        <a:pt x="210721" y="223255"/>
                      </a:cubicBezTo>
                      <a:cubicBezTo>
                        <a:pt x="226723" y="301360"/>
                        <a:pt x="222278" y="385688"/>
                        <a:pt x="180939" y="456554"/>
                      </a:cubicBezTo>
                      <a:cubicBezTo>
                        <a:pt x="165001" y="485129"/>
                        <a:pt x="126457" y="522975"/>
                        <a:pt x="147030" y="558154"/>
                      </a:cubicBezTo>
                      <a:cubicBezTo>
                        <a:pt x="165636" y="587936"/>
                        <a:pt x="208752" y="581459"/>
                        <a:pt x="231739" y="560377"/>
                      </a:cubicBezTo>
                      <a:cubicBezTo>
                        <a:pt x="277777" y="613590"/>
                        <a:pt x="364772" y="561710"/>
                        <a:pt x="334482" y="495924"/>
                      </a:cubicBezTo>
                      <a:cubicBezTo>
                        <a:pt x="299240" y="409120"/>
                        <a:pt x="249964" y="319521"/>
                        <a:pt x="265267" y="222874"/>
                      </a:cubicBezTo>
                      <a:cubicBezTo>
                        <a:pt x="351310" y="205475"/>
                        <a:pt x="350675" y="267324"/>
                        <a:pt x="355438" y="332031"/>
                      </a:cubicBezTo>
                      <a:cubicBezTo>
                        <a:pt x="394553" y="482907"/>
                        <a:pt x="549557" y="659881"/>
                        <a:pt x="350929" y="770117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24" name="Google Shape;224;p3"/>
              <p:cNvSpPr/>
              <p:nvPr/>
            </p:nvSpPr>
            <p:spPr>
              <a:xfrm>
                <a:off x="2046046" y="2433081"/>
                <a:ext cx="17700" cy="5448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25" name="Google Shape;225;p3"/>
            <p:cNvSpPr/>
            <p:nvPr/>
          </p:nvSpPr>
          <p:spPr>
            <a:xfrm>
              <a:off x="2848289" y="2564652"/>
              <a:ext cx="130735" cy="158472"/>
            </a:xfrm>
            <a:custGeom>
              <a:avLst/>
              <a:gdLst/>
              <a:ahLst/>
              <a:cxnLst/>
              <a:rect l="l" t="t" r="r" b="b"/>
              <a:pathLst>
                <a:path w="4784" h="5799" extrusionOk="0">
                  <a:moveTo>
                    <a:pt x="0" y="0"/>
                  </a:moveTo>
                  <a:cubicBezTo>
                    <a:pt x="0" y="2506"/>
                    <a:pt x="2375" y="5110"/>
                    <a:pt x="4784" y="5799"/>
                  </a:cubicBezTo>
                </a:path>
              </a:pathLst>
            </a:custGeom>
            <a:noFill/>
            <a:ln w="38100" cap="rnd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26" name="Google Shape;226;p3"/>
          <p:cNvGrpSpPr/>
          <p:nvPr/>
        </p:nvGrpSpPr>
        <p:grpSpPr>
          <a:xfrm>
            <a:off x="8277068" y="-1"/>
            <a:ext cx="905291" cy="2805686"/>
            <a:chOff x="3961868" y="-891976"/>
            <a:chExt cx="905291" cy="2805686"/>
          </a:xfrm>
        </p:grpSpPr>
        <p:grpSp>
          <p:nvGrpSpPr>
            <p:cNvPr id="227" name="Google Shape;227;p3"/>
            <p:cNvGrpSpPr/>
            <p:nvPr/>
          </p:nvGrpSpPr>
          <p:grpSpPr>
            <a:xfrm>
              <a:off x="3961868" y="1008419"/>
              <a:ext cx="905291" cy="905291"/>
              <a:chOff x="764100" y="3623300"/>
              <a:chExt cx="1046700" cy="1046700"/>
            </a:xfrm>
          </p:grpSpPr>
          <p:sp>
            <p:nvSpPr>
              <p:cNvPr id="228" name="Google Shape;228;p3"/>
              <p:cNvSpPr/>
              <p:nvPr/>
            </p:nvSpPr>
            <p:spPr>
              <a:xfrm>
                <a:off x="764100" y="3623300"/>
                <a:ext cx="1046700" cy="10467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229;p3"/>
              <p:cNvSpPr/>
              <p:nvPr/>
            </p:nvSpPr>
            <p:spPr>
              <a:xfrm>
                <a:off x="922769" y="3781968"/>
                <a:ext cx="729300" cy="7293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0" name="Google Shape;230;p3"/>
            <p:cNvGrpSpPr/>
            <p:nvPr/>
          </p:nvGrpSpPr>
          <p:grpSpPr>
            <a:xfrm>
              <a:off x="4155315" y="-891976"/>
              <a:ext cx="522826" cy="2613070"/>
              <a:chOff x="2447534" y="1219291"/>
              <a:chExt cx="478297" cy="2390513"/>
            </a:xfrm>
          </p:grpSpPr>
          <p:grpSp>
            <p:nvGrpSpPr>
              <p:cNvPr id="231" name="Google Shape;231;p3"/>
              <p:cNvGrpSpPr/>
              <p:nvPr/>
            </p:nvGrpSpPr>
            <p:grpSpPr>
              <a:xfrm>
                <a:off x="2447534" y="1219291"/>
                <a:ext cx="478297" cy="2390513"/>
                <a:chOff x="2447534" y="1219291"/>
                <a:chExt cx="478297" cy="2390513"/>
              </a:xfrm>
            </p:grpSpPr>
            <p:grpSp>
              <p:nvGrpSpPr>
                <p:cNvPr id="232" name="Google Shape;232;p3"/>
                <p:cNvGrpSpPr/>
                <p:nvPr/>
              </p:nvGrpSpPr>
              <p:grpSpPr>
                <a:xfrm>
                  <a:off x="2447534" y="2971595"/>
                  <a:ext cx="478297" cy="638209"/>
                  <a:chOff x="2447534" y="3081786"/>
                  <a:chExt cx="478297" cy="638209"/>
                </a:xfrm>
              </p:grpSpPr>
              <p:sp>
                <p:nvSpPr>
                  <p:cNvPr id="233" name="Google Shape;233;p3"/>
                  <p:cNvSpPr/>
                  <p:nvPr/>
                </p:nvSpPr>
                <p:spPr>
                  <a:xfrm>
                    <a:off x="2591014" y="3097533"/>
                    <a:ext cx="179593" cy="168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593" h="168416" extrusionOk="0">
                        <a:moveTo>
                          <a:pt x="0" y="168417"/>
                        </a:moveTo>
                        <a:cubicBezTo>
                          <a:pt x="0" y="125745"/>
                          <a:pt x="5779" y="81168"/>
                          <a:pt x="2349" y="39004"/>
                        </a:cubicBezTo>
                        <a:cubicBezTo>
                          <a:pt x="8128" y="33924"/>
                          <a:pt x="29020" y="36527"/>
                          <a:pt x="37148" y="34622"/>
                        </a:cubicBezTo>
                        <a:cubicBezTo>
                          <a:pt x="48577" y="31575"/>
                          <a:pt x="35052" y="16652"/>
                          <a:pt x="41148" y="11254"/>
                        </a:cubicBezTo>
                        <a:cubicBezTo>
                          <a:pt x="60198" y="-10653"/>
                          <a:pt x="146685" y="1412"/>
                          <a:pt x="147320" y="30304"/>
                        </a:cubicBezTo>
                        <a:cubicBezTo>
                          <a:pt x="146577" y="33733"/>
                          <a:pt x="148761" y="37112"/>
                          <a:pt x="152184" y="37855"/>
                        </a:cubicBezTo>
                        <a:cubicBezTo>
                          <a:pt x="152527" y="37925"/>
                          <a:pt x="152876" y="37969"/>
                          <a:pt x="153226" y="37988"/>
                        </a:cubicBezTo>
                        <a:cubicBezTo>
                          <a:pt x="199009" y="46307"/>
                          <a:pt x="171196" y="124983"/>
                          <a:pt x="171514" y="162194"/>
                        </a:cubicBezTo>
                        <a:cubicBezTo>
                          <a:pt x="116268" y="155717"/>
                          <a:pt x="51435" y="152225"/>
                          <a:pt x="0" y="168417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34" name="Google Shape;234;p3"/>
                  <p:cNvSpPr/>
                  <p:nvPr/>
                </p:nvSpPr>
                <p:spPr>
                  <a:xfrm>
                    <a:off x="2458233" y="3250561"/>
                    <a:ext cx="453667" cy="4620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3667" h="462047" extrusionOk="0">
                        <a:moveTo>
                          <a:pt x="221935" y="462048"/>
                        </a:moveTo>
                        <a:cubicBezTo>
                          <a:pt x="-59306" y="460714"/>
                          <a:pt x="-82865" y="22373"/>
                          <a:pt x="206568" y="847"/>
                        </a:cubicBezTo>
                        <a:cubicBezTo>
                          <a:pt x="522671" y="-22712"/>
                          <a:pt x="543753" y="452904"/>
                          <a:pt x="221935" y="462048"/>
                        </a:cubicBezTo>
                        <a:close/>
                      </a:path>
                    </a:pathLst>
                  </a:custGeom>
                  <a:solidFill>
                    <a:srgbClr val="D9D2E9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35" name="Google Shape;235;p3"/>
                  <p:cNvSpPr/>
                  <p:nvPr/>
                </p:nvSpPr>
                <p:spPr>
                  <a:xfrm>
                    <a:off x="2447534" y="3081786"/>
                    <a:ext cx="478297" cy="6382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8297" h="638209" extrusionOk="0">
                        <a:moveTo>
                          <a:pt x="474760" y="358979"/>
                        </a:moveTo>
                        <a:cubicBezTo>
                          <a:pt x="461679" y="274778"/>
                          <a:pt x="399195" y="202960"/>
                          <a:pt x="320201" y="173178"/>
                        </a:cubicBezTo>
                        <a:cubicBezTo>
                          <a:pt x="320201" y="137618"/>
                          <a:pt x="347824" y="40273"/>
                          <a:pt x="296008" y="38050"/>
                        </a:cubicBezTo>
                        <a:cubicBezTo>
                          <a:pt x="297722" y="5792"/>
                          <a:pt x="256955" y="7316"/>
                          <a:pt x="234286" y="3379"/>
                        </a:cubicBezTo>
                        <a:cubicBezTo>
                          <a:pt x="210981" y="-4749"/>
                          <a:pt x="165198" y="331"/>
                          <a:pt x="178406" y="34748"/>
                        </a:cubicBezTo>
                        <a:cubicBezTo>
                          <a:pt x="166277" y="37224"/>
                          <a:pt x="129765" y="31129"/>
                          <a:pt x="140306" y="52718"/>
                        </a:cubicBezTo>
                        <a:cubicBezTo>
                          <a:pt x="138210" y="96153"/>
                          <a:pt x="137448" y="139713"/>
                          <a:pt x="135797" y="183148"/>
                        </a:cubicBezTo>
                        <a:cubicBezTo>
                          <a:pt x="-17047" y="249949"/>
                          <a:pt x="-46892" y="468453"/>
                          <a:pt x="77123" y="577673"/>
                        </a:cubicBezTo>
                        <a:cubicBezTo>
                          <a:pt x="240636" y="727914"/>
                          <a:pt x="512416" y="577165"/>
                          <a:pt x="474760" y="358979"/>
                        </a:cubicBezTo>
                        <a:close/>
                        <a:moveTo>
                          <a:pt x="304771" y="167971"/>
                        </a:moveTo>
                        <a:cubicBezTo>
                          <a:pt x="286165" y="163081"/>
                          <a:pt x="266226" y="157748"/>
                          <a:pt x="246922" y="159144"/>
                        </a:cubicBezTo>
                        <a:cubicBezTo>
                          <a:pt x="215172" y="156033"/>
                          <a:pt x="182914" y="164288"/>
                          <a:pt x="153514" y="175273"/>
                        </a:cubicBezTo>
                        <a:cubicBezTo>
                          <a:pt x="153514" y="170829"/>
                          <a:pt x="153514" y="166320"/>
                          <a:pt x="153958" y="161875"/>
                        </a:cubicBezTo>
                        <a:cubicBezTo>
                          <a:pt x="206600" y="153398"/>
                          <a:pt x="258035" y="138666"/>
                          <a:pt x="307184" y="117997"/>
                        </a:cubicBezTo>
                        <a:cubicBezTo>
                          <a:pt x="306422" y="134634"/>
                          <a:pt x="305342" y="151334"/>
                          <a:pt x="304771" y="167971"/>
                        </a:cubicBezTo>
                        <a:close/>
                        <a:moveTo>
                          <a:pt x="292515" y="378092"/>
                        </a:moveTo>
                        <a:cubicBezTo>
                          <a:pt x="301278" y="393079"/>
                          <a:pt x="305215" y="416700"/>
                          <a:pt x="297087" y="432131"/>
                        </a:cubicBezTo>
                        <a:cubicBezTo>
                          <a:pt x="286356" y="434925"/>
                          <a:pt x="294928" y="387363"/>
                          <a:pt x="292515" y="378092"/>
                        </a:cubicBezTo>
                        <a:close/>
                        <a:moveTo>
                          <a:pt x="233524" y="360440"/>
                        </a:moveTo>
                        <a:cubicBezTo>
                          <a:pt x="220881" y="353181"/>
                          <a:pt x="206085" y="350622"/>
                          <a:pt x="191741" y="353200"/>
                        </a:cubicBezTo>
                        <a:cubicBezTo>
                          <a:pt x="193900" y="295606"/>
                          <a:pt x="196313" y="237948"/>
                          <a:pt x="198599" y="180354"/>
                        </a:cubicBezTo>
                        <a:cubicBezTo>
                          <a:pt x="213394" y="176480"/>
                          <a:pt x="265528" y="177750"/>
                          <a:pt x="276005" y="180354"/>
                        </a:cubicBezTo>
                        <a:cubicBezTo>
                          <a:pt x="275707" y="235389"/>
                          <a:pt x="275415" y="290418"/>
                          <a:pt x="275116" y="345454"/>
                        </a:cubicBezTo>
                        <a:cubicBezTo>
                          <a:pt x="259679" y="343733"/>
                          <a:pt x="244312" y="349263"/>
                          <a:pt x="233524" y="360440"/>
                        </a:cubicBezTo>
                        <a:close/>
                        <a:moveTo>
                          <a:pt x="244636" y="403619"/>
                        </a:moveTo>
                        <a:cubicBezTo>
                          <a:pt x="254860" y="460769"/>
                          <a:pt x="203615" y="463119"/>
                          <a:pt x="235365" y="386855"/>
                        </a:cubicBezTo>
                        <a:cubicBezTo>
                          <a:pt x="239537" y="391777"/>
                          <a:pt x="242687" y="397473"/>
                          <a:pt x="244636" y="403619"/>
                        </a:cubicBezTo>
                        <a:close/>
                        <a:moveTo>
                          <a:pt x="203234" y="18174"/>
                        </a:moveTo>
                        <a:cubicBezTo>
                          <a:pt x="226920" y="23191"/>
                          <a:pt x="260384" y="18174"/>
                          <a:pt x="278228" y="35383"/>
                        </a:cubicBezTo>
                        <a:cubicBezTo>
                          <a:pt x="250357" y="33268"/>
                          <a:pt x="222392" y="32805"/>
                          <a:pt x="194471" y="33986"/>
                        </a:cubicBezTo>
                        <a:cubicBezTo>
                          <a:pt x="198916" y="25413"/>
                          <a:pt x="186407" y="19063"/>
                          <a:pt x="203234" y="18174"/>
                        </a:cubicBezTo>
                        <a:close/>
                        <a:moveTo>
                          <a:pt x="157451" y="54369"/>
                        </a:moveTo>
                        <a:cubicBezTo>
                          <a:pt x="205711" y="53036"/>
                          <a:pt x="261591" y="43511"/>
                          <a:pt x="306358" y="62688"/>
                        </a:cubicBezTo>
                        <a:lnTo>
                          <a:pt x="156308" y="90501"/>
                        </a:lnTo>
                        <a:close/>
                        <a:moveTo>
                          <a:pt x="308136" y="80468"/>
                        </a:moveTo>
                        <a:cubicBezTo>
                          <a:pt x="308701" y="80385"/>
                          <a:pt x="309254" y="80239"/>
                          <a:pt x="309787" y="80023"/>
                        </a:cubicBezTo>
                        <a:cubicBezTo>
                          <a:pt x="309279" y="87135"/>
                          <a:pt x="308263" y="92723"/>
                          <a:pt x="308136" y="99073"/>
                        </a:cubicBezTo>
                        <a:cubicBezTo>
                          <a:pt x="258975" y="120276"/>
                          <a:pt x="207381" y="135338"/>
                          <a:pt x="154530" y="143904"/>
                        </a:cubicBezTo>
                        <a:lnTo>
                          <a:pt x="155673" y="109043"/>
                        </a:lnTo>
                        <a:close/>
                        <a:moveTo>
                          <a:pt x="378685" y="571513"/>
                        </a:moveTo>
                        <a:cubicBezTo>
                          <a:pt x="88871" y="776746"/>
                          <a:pt x="-158652" y="297384"/>
                          <a:pt x="181009" y="184735"/>
                        </a:cubicBezTo>
                        <a:cubicBezTo>
                          <a:pt x="178787" y="242774"/>
                          <a:pt x="176183" y="300749"/>
                          <a:pt x="174151" y="358788"/>
                        </a:cubicBezTo>
                        <a:cubicBezTo>
                          <a:pt x="71345" y="420066"/>
                          <a:pt x="191741" y="557798"/>
                          <a:pt x="191360" y="371488"/>
                        </a:cubicBezTo>
                        <a:cubicBezTo>
                          <a:pt x="201799" y="369437"/>
                          <a:pt x="212626" y="371031"/>
                          <a:pt x="222030" y="375997"/>
                        </a:cubicBezTo>
                        <a:cubicBezTo>
                          <a:pt x="159673" y="513474"/>
                          <a:pt x="315756" y="467310"/>
                          <a:pt x="246795" y="371107"/>
                        </a:cubicBezTo>
                        <a:cubicBezTo>
                          <a:pt x="254364" y="364078"/>
                          <a:pt x="265052" y="361500"/>
                          <a:pt x="274989" y="364313"/>
                        </a:cubicBezTo>
                        <a:cubicBezTo>
                          <a:pt x="279561" y="390666"/>
                          <a:pt x="263115" y="429528"/>
                          <a:pt x="284324" y="449276"/>
                        </a:cubicBezTo>
                        <a:cubicBezTo>
                          <a:pt x="335124" y="459118"/>
                          <a:pt x="324964" y="368631"/>
                          <a:pt x="292642" y="351804"/>
                        </a:cubicBezTo>
                        <a:lnTo>
                          <a:pt x="293531" y="184481"/>
                        </a:lnTo>
                        <a:cubicBezTo>
                          <a:pt x="465172" y="225438"/>
                          <a:pt x="517686" y="462167"/>
                          <a:pt x="378685" y="571513"/>
                        </a:cubicBezTo>
                        <a:close/>
                        <a:moveTo>
                          <a:pt x="173453" y="378537"/>
                        </a:moveTo>
                        <a:cubicBezTo>
                          <a:pt x="170786" y="400508"/>
                          <a:pt x="176882" y="430226"/>
                          <a:pt x="158848" y="446926"/>
                        </a:cubicBezTo>
                        <a:cubicBezTo>
                          <a:pt x="145830" y="424638"/>
                          <a:pt x="150085" y="391681"/>
                          <a:pt x="173453" y="378283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236" name="Google Shape;236;p3"/>
                <p:cNvSpPr/>
                <p:nvPr/>
              </p:nvSpPr>
              <p:spPr>
                <a:xfrm>
                  <a:off x="2675610" y="1219291"/>
                  <a:ext cx="17700" cy="17586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237" name="Google Shape;237;p3"/>
              <p:cNvSpPr/>
              <p:nvPr/>
            </p:nvSpPr>
            <p:spPr>
              <a:xfrm>
                <a:off x="2546350" y="3472450"/>
                <a:ext cx="97850" cy="61625"/>
              </a:xfrm>
              <a:custGeom>
                <a:avLst/>
                <a:gdLst/>
                <a:ahLst/>
                <a:cxnLst/>
                <a:rect l="l" t="t" r="r" b="b"/>
                <a:pathLst>
                  <a:path w="3914" h="2465" extrusionOk="0">
                    <a:moveTo>
                      <a:pt x="0" y="0"/>
                    </a:moveTo>
                    <a:cubicBezTo>
                      <a:pt x="946" y="1217"/>
                      <a:pt x="2412" y="2117"/>
                      <a:pt x="3914" y="2465"/>
                    </a:cubicBezTo>
                  </a:path>
                </a:pathLst>
              </a:custGeom>
              <a:noFill/>
              <a:ln w="3810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38" name="Google Shape;238;p3"/>
              <p:cNvSpPr/>
              <p:nvPr/>
            </p:nvSpPr>
            <p:spPr>
              <a:xfrm>
                <a:off x="2515525" y="3392700"/>
                <a:ext cx="9075" cy="19950"/>
              </a:xfrm>
              <a:custGeom>
                <a:avLst/>
                <a:gdLst/>
                <a:ahLst/>
                <a:cxnLst/>
                <a:rect l="l" t="t" r="r" b="b"/>
                <a:pathLst>
                  <a:path w="363" h="798" extrusionOk="0">
                    <a:moveTo>
                      <a:pt x="0" y="0"/>
                    </a:moveTo>
                    <a:cubicBezTo>
                      <a:pt x="182" y="399"/>
                      <a:pt x="182" y="399"/>
                      <a:pt x="363" y="798"/>
                    </a:cubicBezTo>
                  </a:path>
                </a:pathLst>
              </a:custGeom>
              <a:noFill/>
              <a:ln w="3810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239" name="Google Shape;239;p3"/>
          <p:cNvGrpSpPr/>
          <p:nvPr/>
        </p:nvGrpSpPr>
        <p:grpSpPr>
          <a:xfrm>
            <a:off x="7726343" y="1"/>
            <a:ext cx="522827" cy="1952267"/>
            <a:chOff x="5194218" y="-536312"/>
            <a:chExt cx="522827" cy="1952267"/>
          </a:xfrm>
        </p:grpSpPr>
        <p:grpSp>
          <p:nvGrpSpPr>
            <p:cNvPr id="240" name="Google Shape;240;p3"/>
            <p:cNvGrpSpPr/>
            <p:nvPr/>
          </p:nvGrpSpPr>
          <p:grpSpPr>
            <a:xfrm>
              <a:off x="5194218" y="893129"/>
              <a:ext cx="522827" cy="522827"/>
              <a:chOff x="764100" y="3623300"/>
              <a:chExt cx="1046700" cy="1046700"/>
            </a:xfrm>
          </p:grpSpPr>
          <p:sp>
            <p:nvSpPr>
              <p:cNvPr id="241" name="Google Shape;241;p3"/>
              <p:cNvSpPr/>
              <p:nvPr/>
            </p:nvSpPr>
            <p:spPr>
              <a:xfrm>
                <a:off x="764100" y="3623300"/>
                <a:ext cx="1046700" cy="10467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242;p3"/>
              <p:cNvSpPr/>
              <p:nvPr/>
            </p:nvSpPr>
            <p:spPr>
              <a:xfrm>
                <a:off x="922769" y="3781968"/>
                <a:ext cx="729300" cy="7293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3" name="Google Shape;243;p3"/>
            <p:cNvGrpSpPr/>
            <p:nvPr/>
          </p:nvGrpSpPr>
          <p:grpSpPr>
            <a:xfrm>
              <a:off x="5371921" y="-536312"/>
              <a:ext cx="182209" cy="1814066"/>
              <a:chOff x="3305183" y="1663032"/>
              <a:chExt cx="166690" cy="1659561"/>
            </a:xfrm>
          </p:grpSpPr>
          <p:grpSp>
            <p:nvGrpSpPr>
              <p:cNvPr id="244" name="Google Shape;244;p3"/>
              <p:cNvGrpSpPr/>
              <p:nvPr/>
            </p:nvGrpSpPr>
            <p:grpSpPr>
              <a:xfrm>
                <a:off x="3305183" y="1663032"/>
                <a:ext cx="166690" cy="1659561"/>
                <a:chOff x="3305183" y="1663032"/>
                <a:chExt cx="166690" cy="1659561"/>
              </a:xfrm>
            </p:grpSpPr>
            <p:grpSp>
              <p:nvGrpSpPr>
                <p:cNvPr id="245" name="Google Shape;245;p3"/>
                <p:cNvGrpSpPr/>
                <p:nvPr/>
              </p:nvGrpSpPr>
              <p:grpSpPr>
                <a:xfrm>
                  <a:off x="3305183" y="2971595"/>
                  <a:ext cx="166690" cy="350998"/>
                  <a:chOff x="3305183" y="3146560"/>
                  <a:chExt cx="166690" cy="350998"/>
                </a:xfrm>
              </p:grpSpPr>
              <p:sp>
                <p:nvSpPr>
                  <p:cNvPr id="246" name="Google Shape;246;p3"/>
                  <p:cNvSpPr/>
                  <p:nvPr/>
                </p:nvSpPr>
                <p:spPr>
                  <a:xfrm>
                    <a:off x="3324821" y="3152836"/>
                    <a:ext cx="119489" cy="1171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9489" h="117177" extrusionOk="0">
                        <a:moveTo>
                          <a:pt x="5460" y="117177"/>
                        </a:moveTo>
                        <a:cubicBezTo>
                          <a:pt x="4508" y="91777"/>
                          <a:pt x="-9653" y="30373"/>
                          <a:pt x="11810" y="23896"/>
                        </a:cubicBezTo>
                        <a:cubicBezTo>
                          <a:pt x="18160" y="22118"/>
                          <a:pt x="14668" y="14561"/>
                          <a:pt x="19494" y="10688"/>
                        </a:cubicBezTo>
                        <a:cubicBezTo>
                          <a:pt x="31241" y="-2901"/>
                          <a:pt x="96456" y="-6838"/>
                          <a:pt x="96456" y="18879"/>
                        </a:cubicBezTo>
                        <a:cubicBezTo>
                          <a:pt x="95751" y="22315"/>
                          <a:pt x="97967" y="25668"/>
                          <a:pt x="101409" y="26373"/>
                        </a:cubicBezTo>
                        <a:cubicBezTo>
                          <a:pt x="101866" y="26467"/>
                          <a:pt x="102336" y="26506"/>
                          <a:pt x="102806" y="26499"/>
                        </a:cubicBezTo>
                        <a:cubicBezTo>
                          <a:pt x="133731" y="28849"/>
                          <a:pt x="111569" y="90507"/>
                          <a:pt x="114744" y="113939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47" name="Google Shape;247;p3"/>
                  <p:cNvSpPr/>
                  <p:nvPr/>
                </p:nvSpPr>
                <p:spPr>
                  <a:xfrm>
                    <a:off x="3312763" y="3270014"/>
                    <a:ext cx="150661" cy="2211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61" h="221107" extrusionOk="0">
                        <a:moveTo>
                          <a:pt x="72636" y="221107"/>
                        </a:moveTo>
                        <a:cubicBezTo>
                          <a:pt x="-3564" y="204978"/>
                          <a:pt x="-15057" y="136779"/>
                          <a:pt x="16184" y="2477"/>
                        </a:cubicBezTo>
                        <a:cubicBezTo>
                          <a:pt x="54284" y="1207"/>
                          <a:pt x="87558" y="1270"/>
                          <a:pt x="125595" y="0"/>
                        </a:cubicBezTo>
                        <a:cubicBezTo>
                          <a:pt x="164330" y="92202"/>
                          <a:pt x="166299" y="206629"/>
                          <a:pt x="72636" y="221107"/>
                        </a:cubicBezTo>
                        <a:close/>
                      </a:path>
                    </a:pathLst>
                  </a:custGeom>
                  <a:solidFill>
                    <a:srgbClr val="F9CB9C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48" name="Google Shape;248;p3"/>
                  <p:cNvSpPr/>
                  <p:nvPr/>
                </p:nvSpPr>
                <p:spPr>
                  <a:xfrm>
                    <a:off x="3305183" y="3146560"/>
                    <a:ext cx="166690" cy="3509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690" h="350998" extrusionOk="0">
                        <a:moveTo>
                          <a:pt x="140987" y="124596"/>
                        </a:moveTo>
                        <a:cubicBezTo>
                          <a:pt x="147337" y="122247"/>
                          <a:pt x="143336" y="59572"/>
                          <a:pt x="144542" y="54238"/>
                        </a:cubicBezTo>
                        <a:cubicBezTo>
                          <a:pt x="146828" y="39252"/>
                          <a:pt x="140097" y="24647"/>
                          <a:pt x="122571" y="26425"/>
                        </a:cubicBezTo>
                        <a:cubicBezTo>
                          <a:pt x="129683" y="-8309"/>
                          <a:pt x="29417" y="-8500"/>
                          <a:pt x="29925" y="24075"/>
                        </a:cubicBezTo>
                        <a:cubicBezTo>
                          <a:pt x="15891" y="25536"/>
                          <a:pt x="12399" y="39633"/>
                          <a:pt x="13478" y="51635"/>
                        </a:cubicBezTo>
                        <a:cubicBezTo>
                          <a:pt x="16145" y="75955"/>
                          <a:pt x="8335" y="105292"/>
                          <a:pt x="17034" y="127263"/>
                        </a:cubicBezTo>
                        <a:cubicBezTo>
                          <a:pt x="17034" y="127263"/>
                          <a:pt x="17034" y="127644"/>
                          <a:pt x="17034" y="127835"/>
                        </a:cubicBezTo>
                        <a:cubicBezTo>
                          <a:pt x="-77835" y="451748"/>
                          <a:pt x="259922" y="398789"/>
                          <a:pt x="140987" y="124596"/>
                        </a:cubicBezTo>
                        <a:close/>
                        <a:moveTo>
                          <a:pt x="126254" y="42427"/>
                        </a:moveTo>
                        <a:cubicBezTo>
                          <a:pt x="126699" y="51254"/>
                          <a:pt x="126699" y="64842"/>
                          <a:pt x="126889" y="74177"/>
                        </a:cubicBezTo>
                        <a:lnTo>
                          <a:pt x="31258" y="101736"/>
                        </a:lnTo>
                        <a:cubicBezTo>
                          <a:pt x="31258" y="96719"/>
                          <a:pt x="31258" y="91640"/>
                          <a:pt x="31258" y="86560"/>
                        </a:cubicBezTo>
                        <a:cubicBezTo>
                          <a:pt x="57865" y="73415"/>
                          <a:pt x="88408" y="58556"/>
                          <a:pt x="112348" y="40903"/>
                        </a:cubicBezTo>
                        <a:cubicBezTo>
                          <a:pt x="116793" y="41665"/>
                          <a:pt x="123778" y="38490"/>
                          <a:pt x="126254" y="42427"/>
                        </a:cubicBezTo>
                        <a:close/>
                        <a:moveTo>
                          <a:pt x="89044" y="212671"/>
                        </a:moveTo>
                        <a:cubicBezTo>
                          <a:pt x="81112" y="208784"/>
                          <a:pt x="71771" y="209070"/>
                          <a:pt x="64088" y="213433"/>
                        </a:cubicBezTo>
                        <a:cubicBezTo>
                          <a:pt x="67943" y="186762"/>
                          <a:pt x="70883" y="159947"/>
                          <a:pt x="72914" y="132978"/>
                        </a:cubicBezTo>
                        <a:lnTo>
                          <a:pt x="83964" y="132978"/>
                        </a:lnTo>
                        <a:cubicBezTo>
                          <a:pt x="83049" y="159642"/>
                          <a:pt x="84751" y="186337"/>
                          <a:pt x="89044" y="212671"/>
                        </a:cubicBezTo>
                        <a:close/>
                        <a:moveTo>
                          <a:pt x="50944" y="114118"/>
                        </a:moveTo>
                        <a:lnTo>
                          <a:pt x="127144" y="92148"/>
                        </a:lnTo>
                        <a:lnTo>
                          <a:pt x="127144" y="113420"/>
                        </a:lnTo>
                        <a:cubicBezTo>
                          <a:pt x="101299" y="114880"/>
                          <a:pt x="75899" y="115135"/>
                          <a:pt x="50626" y="114118"/>
                        </a:cubicBezTo>
                        <a:close/>
                        <a:moveTo>
                          <a:pt x="90695" y="39950"/>
                        </a:moveTo>
                        <a:cubicBezTo>
                          <a:pt x="74692" y="48269"/>
                          <a:pt x="47832" y="59826"/>
                          <a:pt x="31385" y="67255"/>
                        </a:cubicBezTo>
                        <a:cubicBezTo>
                          <a:pt x="31385" y="58937"/>
                          <a:pt x="31766" y="47634"/>
                          <a:pt x="31385" y="39379"/>
                        </a:cubicBezTo>
                        <a:cubicBezTo>
                          <a:pt x="33036" y="39379"/>
                          <a:pt x="75835" y="39442"/>
                          <a:pt x="90377" y="39950"/>
                        </a:cubicBezTo>
                        <a:close/>
                        <a:moveTo>
                          <a:pt x="45736" y="22361"/>
                        </a:moveTo>
                        <a:cubicBezTo>
                          <a:pt x="60214" y="644"/>
                          <a:pt x="112920" y="11122"/>
                          <a:pt x="111395" y="26616"/>
                        </a:cubicBezTo>
                        <a:cubicBezTo>
                          <a:pt x="92028" y="25854"/>
                          <a:pt x="63834" y="27314"/>
                          <a:pt x="44466" y="26616"/>
                        </a:cubicBezTo>
                        <a:cubicBezTo>
                          <a:pt x="44339" y="26171"/>
                          <a:pt x="45165" y="22742"/>
                          <a:pt x="45419" y="22361"/>
                        </a:cubicBezTo>
                        <a:close/>
                        <a:moveTo>
                          <a:pt x="125556" y="309127"/>
                        </a:moveTo>
                        <a:cubicBezTo>
                          <a:pt x="22686" y="406028"/>
                          <a:pt x="-873" y="195335"/>
                          <a:pt x="33798" y="131708"/>
                        </a:cubicBezTo>
                        <a:cubicBezTo>
                          <a:pt x="41101" y="132153"/>
                          <a:pt x="48467" y="132470"/>
                          <a:pt x="55833" y="132661"/>
                        </a:cubicBezTo>
                        <a:cubicBezTo>
                          <a:pt x="60913" y="148536"/>
                          <a:pt x="25734" y="268678"/>
                          <a:pt x="58500" y="243023"/>
                        </a:cubicBezTo>
                        <a:cubicBezTo>
                          <a:pt x="62310" y="237436"/>
                          <a:pt x="67708" y="228101"/>
                          <a:pt x="75454" y="228037"/>
                        </a:cubicBezTo>
                        <a:cubicBezTo>
                          <a:pt x="84979" y="228037"/>
                          <a:pt x="91076" y="238960"/>
                          <a:pt x="95394" y="245881"/>
                        </a:cubicBezTo>
                        <a:cubicBezTo>
                          <a:pt x="128985" y="268931"/>
                          <a:pt x="92536" y="150631"/>
                          <a:pt x="101744" y="132661"/>
                        </a:cubicBezTo>
                        <a:cubicBezTo>
                          <a:pt x="109173" y="132661"/>
                          <a:pt x="116602" y="132089"/>
                          <a:pt x="124032" y="131644"/>
                        </a:cubicBezTo>
                        <a:cubicBezTo>
                          <a:pt x="155591" y="183968"/>
                          <a:pt x="160671" y="257311"/>
                          <a:pt x="125239" y="309127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249" name="Google Shape;249;p3"/>
                <p:cNvSpPr/>
                <p:nvPr/>
              </p:nvSpPr>
              <p:spPr>
                <a:xfrm>
                  <a:off x="3375902" y="1663032"/>
                  <a:ext cx="17700" cy="13149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250" name="Google Shape;250;p3"/>
              <p:cNvSpPr/>
              <p:nvPr/>
            </p:nvSpPr>
            <p:spPr>
              <a:xfrm>
                <a:off x="3352825" y="3244100"/>
                <a:ext cx="27200" cy="29000"/>
              </a:xfrm>
              <a:custGeom>
                <a:avLst/>
                <a:gdLst/>
                <a:ahLst/>
                <a:cxnLst/>
                <a:rect l="l" t="t" r="r" b="b"/>
                <a:pathLst>
                  <a:path w="1088" h="1160" extrusionOk="0">
                    <a:moveTo>
                      <a:pt x="0" y="0"/>
                    </a:moveTo>
                    <a:cubicBezTo>
                      <a:pt x="294" y="441"/>
                      <a:pt x="670" y="834"/>
                      <a:pt x="1088" y="1160"/>
                    </a:cubicBezTo>
                  </a:path>
                </a:pathLst>
              </a:custGeom>
              <a:noFill/>
              <a:ln w="28575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251" name="Google Shape;251;p3"/>
          <p:cNvGrpSpPr/>
          <p:nvPr/>
        </p:nvGrpSpPr>
        <p:grpSpPr>
          <a:xfrm>
            <a:off x="7946297" y="-6"/>
            <a:ext cx="860597" cy="4748536"/>
            <a:chOff x="7824797" y="-1724181"/>
            <a:chExt cx="860597" cy="4748536"/>
          </a:xfrm>
        </p:grpSpPr>
        <p:grpSp>
          <p:nvGrpSpPr>
            <p:cNvPr id="252" name="Google Shape;252;p3"/>
            <p:cNvGrpSpPr/>
            <p:nvPr/>
          </p:nvGrpSpPr>
          <p:grpSpPr>
            <a:xfrm>
              <a:off x="7824797" y="1891931"/>
              <a:ext cx="860597" cy="1132425"/>
              <a:chOff x="764100" y="3623300"/>
              <a:chExt cx="1046700" cy="1046700"/>
            </a:xfrm>
          </p:grpSpPr>
          <p:sp>
            <p:nvSpPr>
              <p:cNvPr id="253" name="Google Shape;253;p3"/>
              <p:cNvSpPr/>
              <p:nvPr/>
            </p:nvSpPr>
            <p:spPr>
              <a:xfrm>
                <a:off x="764100" y="3623300"/>
                <a:ext cx="1046700" cy="10467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" name="Google Shape;254;p3"/>
              <p:cNvSpPr/>
              <p:nvPr/>
            </p:nvSpPr>
            <p:spPr>
              <a:xfrm>
                <a:off x="922769" y="3781968"/>
                <a:ext cx="729300" cy="7293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5" name="Google Shape;255;p3"/>
            <p:cNvGrpSpPr/>
            <p:nvPr/>
          </p:nvGrpSpPr>
          <p:grpSpPr>
            <a:xfrm>
              <a:off x="8100547" y="-1724181"/>
              <a:ext cx="300376" cy="4529867"/>
              <a:chOff x="3792712" y="-322375"/>
              <a:chExt cx="274793" cy="4144055"/>
            </a:xfrm>
          </p:grpSpPr>
          <p:grpSp>
            <p:nvGrpSpPr>
              <p:cNvPr id="256" name="Google Shape;256;p3"/>
              <p:cNvGrpSpPr/>
              <p:nvPr/>
            </p:nvGrpSpPr>
            <p:grpSpPr>
              <a:xfrm>
                <a:off x="3792712" y="-322375"/>
                <a:ext cx="274793" cy="4144055"/>
                <a:chOff x="3792712" y="-322375"/>
                <a:chExt cx="274793" cy="4144055"/>
              </a:xfrm>
            </p:grpSpPr>
            <p:grpSp>
              <p:nvGrpSpPr>
                <p:cNvPr id="257" name="Google Shape;257;p3"/>
                <p:cNvGrpSpPr/>
                <p:nvPr/>
              </p:nvGrpSpPr>
              <p:grpSpPr>
                <a:xfrm>
                  <a:off x="3792712" y="2971595"/>
                  <a:ext cx="274793" cy="850085"/>
                  <a:chOff x="3792712" y="2879468"/>
                  <a:chExt cx="274793" cy="850085"/>
                </a:xfrm>
              </p:grpSpPr>
              <p:sp>
                <p:nvSpPr>
                  <p:cNvPr id="258" name="Google Shape;258;p3"/>
                  <p:cNvSpPr/>
                  <p:nvPr/>
                </p:nvSpPr>
                <p:spPr>
                  <a:xfrm>
                    <a:off x="3798083" y="3085793"/>
                    <a:ext cx="261578" cy="637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1578" h="637356" extrusionOk="0">
                        <a:moveTo>
                          <a:pt x="126686" y="637357"/>
                        </a:moveTo>
                        <a:cubicBezTo>
                          <a:pt x="-60449" y="630435"/>
                          <a:pt x="18736" y="394850"/>
                          <a:pt x="6417" y="267723"/>
                        </a:cubicBezTo>
                        <a:cubicBezTo>
                          <a:pt x="12322" y="197048"/>
                          <a:pt x="-10665" y="53665"/>
                          <a:pt x="31817" y="8008"/>
                        </a:cubicBezTo>
                        <a:cubicBezTo>
                          <a:pt x="291595" y="-16566"/>
                          <a:pt x="262449" y="-1263"/>
                          <a:pt x="258829" y="299283"/>
                        </a:cubicBezTo>
                        <a:cubicBezTo>
                          <a:pt x="256988" y="426728"/>
                          <a:pt x="295024" y="626816"/>
                          <a:pt x="126686" y="637357"/>
                        </a:cubicBezTo>
                        <a:close/>
                      </a:path>
                    </a:pathLst>
                  </a:custGeom>
                  <a:solidFill>
                    <a:srgbClr val="CFE2F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59" name="Google Shape;259;p3"/>
                  <p:cNvSpPr/>
                  <p:nvPr/>
                </p:nvSpPr>
                <p:spPr>
                  <a:xfrm>
                    <a:off x="3849902" y="2886279"/>
                    <a:ext cx="160096" cy="1972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096" h="197298" extrusionOk="0">
                        <a:moveTo>
                          <a:pt x="0" y="197298"/>
                        </a:moveTo>
                        <a:cubicBezTo>
                          <a:pt x="14795" y="163453"/>
                          <a:pt x="-19495" y="39120"/>
                          <a:pt x="29908" y="37913"/>
                        </a:cubicBezTo>
                        <a:cubicBezTo>
                          <a:pt x="41275" y="35754"/>
                          <a:pt x="33401" y="17911"/>
                          <a:pt x="43053" y="12513"/>
                        </a:cubicBezTo>
                        <a:cubicBezTo>
                          <a:pt x="64008" y="-9902"/>
                          <a:pt x="129984" y="-1393"/>
                          <a:pt x="134239" y="31563"/>
                        </a:cubicBezTo>
                        <a:cubicBezTo>
                          <a:pt x="135826" y="40517"/>
                          <a:pt x="147891" y="34484"/>
                          <a:pt x="151955" y="41406"/>
                        </a:cubicBezTo>
                        <a:cubicBezTo>
                          <a:pt x="171640" y="64583"/>
                          <a:pt x="149479" y="158246"/>
                          <a:pt x="149161" y="196663"/>
                        </a:cubicBezTo>
                        <a:cubicBezTo>
                          <a:pt x="98234" y="196155"/>
                          <a:pt x="49847" y="189170"/>
                          <a:pt x="0" y="197298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60" name="Google Shape;260;p3"/>
                  <p:cNvSpPr/>
                  <p:nvPr/>
                </p:nvSpPr>
                <p:spPr>
                  <a:xfrm>
                    <a:off x="3792712" y="2879468"/>
                    <a:ext cx="274793" cy="85008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4793" h="850085" extrusionOk="0">
                        <a:moveTo>
                          <a:pt x="19916" y="786532"/>
                        </a:moveTo>
                        <a:cubicBezTo>
                          <a:pt x="39854" y="827489"/>
                          <a:pt x="67541" y="848572"/>
                          <a:pt x="131866" y="850032"/>
                        </a:cubicBezTo>
                        <a:cubicBezTo>
                          <a:pt x="255818" y="852953"/>
                          <a:pt x="279440" y="735732"/>
                          <a:pt x="271947" y="651213"/>
                        </a:cubicBezTo>
                        <a:cubicBezTo>
                          <a:pt x="272963" y="537612"/>
                          <a:pt x="275312" y="423947"/>
                          <a:pt x="274678" y="310345"/>
                        </a:cubicBezTo>
                        <a:cubicBezTo>
                          <a:pt x="276202" y="268245"/>
                          <a:pt x="263057" y="215095"/>
                          <a:pt x="217528" y="202395"/>
                        </a:cubicBezTo>
                        <a:cubicBezTo>
                          <a:pt x="213336" y="167343"/>
                          <a:pt x="246610" y="35073"/>
                          <a:pt x="197716" y="37295"/>
                        </a:cubicBezTo>
                        <a:cubicBezTo>
                          <a:pt x="191366" y="-10202"/>
                          <a:pt x="84495" y="-14965"/>
                          <a:pt x="87098" y="38311"/>
                        </a:cubicBezTo>
                        <a:cubicBezTo>
                          <a:pt x="75478" y="36978"/>
                          <a:pt x="60047" y="37041"/>
                          <a:pt x="58778" y="55583"/>
                        </a:cubicBezTo>
                        <a:cubicBezTo>
                          <a:pt x="55603" y="103081"/>
                          <a:pt x="55285" y="150833"/>
                          <a:pt x="49887" y="197760"/>
                        </a:cubicBezTo>
                        <a:cubicBezTo>
                          <a:pt x="-19010" y="224303"/>
                          <a:pt x="12613" y="404262"/>
                          <a:pt x="5437" y="474048"/>
                        </a:cubicBezTo>
                        <a:cubicBezTo>
                          <a:pt x="10264" y="577299"/>
                          <a:pt x="-17549" y="687980"/>
                          <a:pt x="19916" y="786532"/>
                        </a:cubicBezTo>
                        <a:close/>
                        <a:moveTo>
                          <a:pt x="102466" y="38248"/>
                        </a:moveTo>
                        <a:cubicBezTo>
                          <a:pt x="106148" y="7895"/>
                          <a:pt x="173585" y="17166"/>
                          <a:pt x="178983" y="37105"/>
                        </a:cubicBezTo>
                        <a:cubicBezTo>
                          <a:pt x="154281" y="37549"/>
                          <a:pt x="103101" y="39962"/>
                          <a:pt x="102592" y="38311"/>
                        </a:cubicBezTo>
                        <a:close/>
                        <a:moveTo>
                          <a:pt x="76177" y="56663"/>
                        </a:moveTo>
                        <a:lnTo>
                          <a:pt x="174983" y="55393"/>
                        </a:lnTo>
                        <a:cubicBezTo>
                          <a:pt x="190222" y="53361"/>
                          <a:pt x="211304" y="53298"/>
                          <a:pt x="206733" y="75459"/>
                        </a:cubicBezTo>
                        <a:lnTo>
                          <a:pt x="75287" y="111400"/>
                        </a:lnTo>
                        <a:cubicBezTo>
                          <a:pt x="75967" y="93194"/>
                          <a:pt x="76303" y="74970"/>
                          <a:pt x="76303" y="56726"/>
                        </a:cubicBezTo>
                        <a:close/>
                        <a:moveTo>
                          <a:pt x="73700" y="129879"/>
                        </a:moveTo>
                        <a:lnTo>
                          <a:pt x="205399" y="94382"/>
                        </a:lnTo>
                        <a:lnTo>
                          <a:pt x="203684" y="134069"/>
                        </a:lnTo>
                        <a:lnTo>
                          <a:pt x="71478" y="159469"/>
                        </a:lnTo>
                        <a:cubicBezTo>
                          <a:pt x="72430" y="149563"/>
                          <a:pt x="73192" y="139785"/>
                          <a:pt x="73827" y="129942"/>
                        </a:cubicBezTo>
                        <a:close/>
                        <a:moveTo>
                          <a:pt x="69191" y="177885"/>
                        </a:moveTo>
                        <a:lnTo>
                          <a:pt x="202541" y="152104"/>
                        </a:lnTo>
                        <a:cubicBezTo>
                          <a:pt x="201906" y="166391"/>
                          <a:pt x="201335" y="180615"/>
                          <a:pt x="200700" y="194839"/>
                        </a:cubicBezTo>
                        <a:lnTo>
                          <a:pt x="67350" y="193379"/>
                        </a:lnTo>
                        <a:cubicBezTo>
                          <a:pt x="68239" y="188298"/>
                          <a:pt x="68937" y="183282"/>
                          <a:pt x="69318" y="177948"/>
                        </a:cubicBezTo>
                        <a:close/>
                        <a:moveTo>
                          <a:pt x="19217" y="648102"/>
                        </a:moveTo>
                        <a:cubicBezTo>
                          <a:pt x="23154" y="519832"/>
                          <a:pt x="21947" y="391117"/>
                          <a:pt x="28171" y="263101"/>
                        </a:cubicBezTo>
                        <a:cubicBezTo>
                          <a:pt x="34965" y="198204"/>
                          <a:pt x="74589" y="211222"/>
                          <a:pt x="121960" y="210968"/>
                        </a:cubicBezTo>
                        <a:cubicBezTo>
                          <a:pt x="123103" y="217851"/>
                          <a:pt x="123674" y="224817"/>
                          <a:pt x="123674" y="231796"/>
                        </a:cubicBezTo>
                        <a:cubicBezTo>
                          <a:pt x="72874" y="256370"/>
                          <a:pt x="60174" y="344889"/>
                          <a:pt x="124246" y="360891"/>
                        </a:cubicBezTo>
                        <a:lnTo>
                          <a:pt x="124627" y="429281"/>
                        </a:lnTo>
                        <a:cubicBezTo>
                          <a:pt x="46966" y="432710"/>
                          <a:pt x="45951" y="548915"/>
                          <a:pt x="125135" y="549486"/>
                        </a:cubicBezTo>
                        <a:lnTo>
                          <a:pt x="125516" y="627083"/>
                        </a:lnTo>
                        <a:cubicBezTo>
                          <a:pt x="40" y="680677"/>
                          <a:pt x="157647" y="791422"/>
                          <a:pt x="143550" y="638069"/>
                        </a:cubicBezTo>
                        <a:cubicBezTo>
                          <a:pt x="209971" y="620416"/>
                          <a:pt x="220385" y="540533"/>
                          <a:pt x="142661" y="533675"/>
                        </a:cubicBezTo>
                        <a:lnTo>
                          <a:pt x="142280" y="444204"/>
                        </a:lnTo>
                        <a:cubicBezTo>
                          <a:pt x="216321" y="434298"/>
                          <a:pt x="216130" y="356764"/>
                          <a:pt x="141772" y="346604"/>
                        </a:cubicBezTo>
                        <a:cubicBezTo>
                          <a:pt x="141772" y="311425"/>
                          <a:pt x="141772" y="215413"/>
                          <a:pt x="140566" y="212429"/>
                        </a:cubicBezTo>
                        <a:cubicBezTo>
                          <a:pt x="140566" y="212429"/>
                          <a:pt x="194096" y="213762"/>
                          <a:pt x="198541" y="213381"/>
                        </a:cubicBezTo>
                        <a:cubicBezTo>
                          <a:pt x="218543" y="211666"/>
                          <a:pt x="234291" y="230589"/>
                          <a:pt x="243943" y="246845"/>
                        </a:cubicBezTo>
                        <a:cubicBezTo>
                          <a:pt x="271376" y="315997"/>
                          <a:pt x="250865" y="395880"/>
                          <a:pt x="255754" y="469095"/>
                        </a:cubicBezTo>
                        <a:cubicBezTo>
                          <a:pt x="240832" y="580093"/>
                          <a:pt x="308015" y="834538"/>
                          <a:pt x="136819" y="834855"/>
                        </a:cubicBezTo>
                        <a:cubicBezTo>
                          <a:pt x="35727" y="844063"/>
                          <a:pt x="10073" y="729382"/>
                          <a:pt x="19344" y="648166"/>
                        </a:cubicBezTo>
                        <a:close/>
                        <a:moveTo>
                          <a:pt x="125008" y="678137"/>
                        </a:moveTo>
                        <a:cubicBezTo>
                          <a:pt x="115928" y="731541"/>
                          <a:pt x="62968" y="668041"/>
                          <a:pt x="125643" y="645435"/>
                        </a:cubicBezTo>
                        <a:cubicBezTo>
                          <a:pt x="126272" y="656357"/>
                          <a:pt x="126100" y="667304"/>
                          <a:pt x="125135" y="678201"/>
                        </a:cubicBezTo>
                        <a:close/>
                        <a:moveTo>
                          <a:pt x="125008" y="531198"/>
                        </a:moveTo>
                        <a:cubicBezTo>
                          <a:pt x="69953" y="529293"/>
                          <a:pt x="68620" y="448966"/>
                          <a:pt x="124627" y="447315"/>
                        </a:cubicBezTo>
                        <a:close/>
                        <a:moveTo>
                          <a:pt x="124119" y="340698"/>
                        </a:moveTo>
                        <a:cubicBezTo>
                          <a:pt x="85193" y="326284"/>
                          <a:pt x="93004" y="270848"/>
                          <a:pt x="123674" y="251798"/>
                        </a:cubicBezTo>
                        <a:cubicBezTo>
                          <a:pt x="123973" y="281643"/>
                          <a:pt x="124183" y="311380"/>
                          <a:pt x="124309" y="341016"/>
                        </a:cubicBezTo>
                        <a:close/>
                        <a:moveTo>
                          <a:pt x="141835" y="365591"/>
                        </a:moveTo>
                        <a:cubicBezTo>
                          <a:pt x="190730" y="374798"/>
                          <a:pt x="194159" y="419057"/>
                          <a:pt x="141835" y="426106"/>
                        </a:cubicBezTo>
                        <a:close/>
                        <a:moveTo>
                          <a:pt x="142724" y="551899"/>
                        </a:moveTo>
                        <a:cubicBezTo>
                          <a:pt x="195493" y="559138"/>
                          <a:pt x="188127" y="605684"/>
                          <a:pt x="143296" y="619781"/>
                        </a:cubicBezTo>
                        <a:cubicBezTo>
                          <a:pt x="143042" y="601429"/>
                          <a:pt x="142978" y="571204"/>
                          <a:pt x="142915" y="552217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261" name="Google Shape;261;p3"/>
                <p:cNvSpPr/>
                <p:nvPr/>
              </p:nvSpPr>
              <p:spPr>
                <a:xfrm>
                  <a:off x="3923169" y="-322375"/>
                  <a:ext cx="17700" cy="33003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262" name="Google Shape;262;p3"/>
              <p:cNvSpPr/>
              <p:nvPr/>
            </p:nvSpPr>
            <p:spPr>
              <a:xfrm>
                <a:off x="3834925" y="3637375"/>
                <a:ext cx="76100" cy="135925"/>
              </a:xfrm>
              <a:custGeom>
                <a:avLst/>
                <a:gdLst/>
                <a:ahLst/>
                <a:cxnLst/>
                <a:rect l="l" t="t" r="r" b="b"/>
                <a:pathLst>
                  <a:path w="3044" h="5437" extrusionOk="0">
                    <a:moveTo>
                      <a:pt x="0" y="0"/>
                    </a:moveTo>
                    <a:cubicBezTo>
                      <a:pt x="372" y="2043"/>
                      <a:pt x="1116" y="4666"/>
                      <a:pt x="3044" y="5437"/>
                    </a:cubicBezTo>
                  </a:path>
                </a:pathLst>
              </a:custGeom>
              <a:noFill/>
              <a:ln w="28575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63" name="Google Shape;263;p3"/>
              <p:cNvSpPr/>
              <p:nvPr/>
            </p:nvSpPr>
            <p:spPr>
              <a:xfrm>
                <a:off x="3834925" y="3552200"/>
                <a:ext cx="1825" cy="21750"/>
              </a:xfrm>
              <a:custGeom>
                <a:avLst/>
                <a:gdLst/>
                <a:ahLst/>
                <a:cxnLst/>
                <a:rect l="l" t="t" r="r" b="b"/>
                <a:pathLst>
                  <a:path w="73" h="870" extrusionOk="0">
                    <a:moveTo>
                      <a:pt x="0" y="0"/>
                    </a:moveTo>
                    <a:cubicBezTo>
                      <a:pt x="37" y="435"/>
                      <a:pt x="37" y="435"/>
                      <a:pt x="73" y="870"/>
                    </a:cubicBezTo>
                  </a:path>
                </a:pathLst>
              </a:custGeom>
              <a:noFill/>
              <a:ln w="28575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264" name="Google Shape;264;p3"/>
          <p:cNvGrpSpPr/>
          <p:nvPr/>
        </p:nvGrpSpPr>
        <p:grpSpPr>
          <a:xfrm>
            <a:off x="7060401" y="7"/>
            <a:ext cx="1046700" cy="4149108"/>
            <a:chOff x="1192601" y="-1724180"/>
            <a:chExt cx="1046700" cy="4149108"/>
          </a:xfrm>
        </p:grpSpPr>
        <p:grpSp>
          <p:nvGrpSpPr>
            <p:cNvPr id="265" name="Google Shape;265;p3"/>
            <p:cNvGrpSpPr/>
            <p:nvPr/>
          </p:nvGrpSpPr>
          <p:grpSpPr>
            <a:xfrm>
              <a:off x="1192601" y="1378228"/>
              <a:ext cx="1046700" cy="1046700"/>
              <a:chOff x="764100" y="3623300"/>
              <a:chExt cx="1046700" cy="1046700"/>
            </a:xfrm>
          </p:grpSpPr>
          <p:sp>
            <p:nvSpPr>
              <p:cNvPr id="266" name="Google Shape;266;p3"/>
              <p:cNvSpPr/>
              <p:nvPr/>
            </p:nvSpPr>
            <p:spPr>
              <a:xfrm>
                <a:off x="764100" y="3623300"/>
                <a:ext cx="1046700" cy="10467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267;p3"/>
              <p:cNvSpPr/>
              <p:nvPr/>
            </p:nvSpPr>
            <p:spPr>
              <a:xfrm>
                <a:off x="922769" y="3781968"/>
                <a:ext cx="729300" cy="7293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8" name="Google Shape;268;p3"/>
            <p:cNvGrpSpPr/>
            <p:nvPr/>
          </p:nvGrpSpPr>
          <p:grpSpPr>
            <a:xfrm>
              <a:off x="1417979" y="-1724180"/>
              <a:ext cx="580390" cy="3855366"/>
              <a:chOff x="522260" y="372820"/>
              <a:chExt cx="530958" cy="3527002"/>
            </a:xfrm>
          </p:grpSpPr>
          <p:grpSp>
            <p:nvGrpSpPr>
              <p:cNvPr id="269" name="Google Shape;269;p3"/>
              <p:cNvGrpSpPr/>
              <p:nvPr/>
            </p:nvGrpSpPr>
            <p:grpSpPr>
              <a:xfrm>
                <a:off x="522260" y="372820"/>
                <a:ext cx="530958" cy="3527002"/>
                <a:chOff x="522260" y="372820"/>
                <a:chExt cx="530958" cy="3527002"/>
              </a:xfrm>
            </p:grpSpPr>
            <p:grpSp>
              <p:nvGrpSpPr>
                <p:cNvPr id="270" name="Google Shape;270;p3"/>
                <p:cNvGrpSpPr/>
                <p:nvPr/>
              </p:nvGrpSpPr>
              <p:grpSpPr>
                <a:xfrm>
                  <a:off x="522260" y="2971595"/>
                  <a:ext cx="530958" cy="928227"/>
                  <a:chOff x="522260" y="2971595"/>
                  <a:chExt cx="530958" cy="928227"/>
                </a:xfrm>
              </p:grpSpPr>
              <p:sp>
                <p:nvSpPr>
                  <p:cNvPr id="271" name="Google Shape;271;p3"/>
                  <p:cNvSpPr/>
                  <p:nvPr/>
                </p:nvSpPr>
                <p:spPr>
                  <a:xfrm>
                    <a:off x="531045" y="3193814"/>
                    <a:ext cx="510950" cy="5001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0950" h="500199" extrusionOk="0">
                        <a:moveTo>
                          <a:pt x="230344" y="500189"/>
                        </a:moveTo>
                        <a:cubicBezTo>
                          <a:pt x="153916" y="500507"/>
                          <a:pt x="77640" y="493446"/>
                          <a:pt x="2570" y="479108"/>
                        </a:cubicBezTo>
                        <a:cubicBezTo>
                          <a:pt x="-4606" y="452501"/>
                          <a:pt x="4348" y="418084"/>
                          <a:pt x="15841" y="404622"/>
                        </a:cubicBezTo>
                        <a:cubicBezTo>
                          <a:pt x="93" y="296672"/>
                          <a:pt x="174591" y="153479"/>
                          <a:pt x="126458" y="68770"/>
                        </a:cubicBezTo>
                        <a:cubicBezTo>
                          <a:pt x="128236" y="16510"/>
                          <a:pt x="219295" y="6350"/>
                          <a:pt x="261142" y="0"/>
                        </a:cubicBezTo>
                        <a:cubicBezTo>
                          <a:pt x="310926" y="4953"/>
                          <a:pt x="383443" y="12002"/>
                          <a:pt x="388777" y="70612"/>
                        </a:cubicBezTo>
                        <a:cubicBezTo>
                          <a:pt x="365980" y="191262"/>
                          <a:pt x="524603" y="342392"/>
                          <a:pt x="509998" y="472630"/>
                        </a:cubicBezTo>
                        <a:cubicBezTo>
                          <a:pt x="417936" y="491147"/>
                          <a:pt x="324248" y="500380"/>
                          <a:pt x="230344" y="500189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72" name="Google Shape;272;p3"/>
                  <p:cNvSpPr/>
                  <p:nvPr/>
                </p:nvSpPr>
                <p:spPr>
                  <a:xfrm>
                    <a:off x="551585" y="3672350"/>
                    <a:ext cx="488949" cy="2146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8949" h="214629" extrusionOk="0">
                        <a:moveTo>
                          <a:pt x="243395" y="214630"/>
                        </a:moveTo>
                        <a:cubicBezTo>
                          <a:pt x="147256" y="214630"/>
                          <a:pt x="26352" y="160401"/>
                          <a:pt x="0" y="8001"/>
                        </a:cubicBezTo>
                        <a:cubicBezTo>
                          <a:pt x="165925" y="39751"/>
                          <a:pt x="327279" y="29528"/>
                          <a:pt x="488950" y="0"/>
                        </a:cubicBezTo>
                        <a:cubicBezTo>
                          <a:pt x="471043" y="147384"/>
                          <a:pt x="350266" y="214630"/>
                          <a:pt x="243395" y="214630"/>
                        </a:cubicBezTo>
                        <a:close/>
                      </a:path>
                    </a:pathLst>
                  </a:custGeom>
                  <a:solidFill>
                    <a:srgbClr val="C8F3F7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73" name="Google Shape;273;p3"/>
                  <p:cNvSpPr/>
                  <p:nvPr/>
                </p:nvSpPr>
                <p:spPr>
                  <a:xfrm>
                    <a:off x="685838" y="2977833"/>
                    <a:ext cx="219884" cy="2346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9884" h="234649" extrusionOk="0">
                        <a:moveTo>
                          <a:pt x="2590" y="234649"/>
                        </a:moveTo>
                        <a:cubicBezTo>
                          <a:pt x="7987" y="210011"/>
                          <a:pt x="-12142" y="33672"/>
                          <a:pt x="12877" y="45419"/>
                        </a:cubicBezTo>
                        <a:cubicBezTo>
                          <a:pt x="33197" y="50182"/>
                          <a:pt x="23545" y="24210"/>
                          <a:pt x="35038" y="16590"/>
                        </a:cubicBezTo>
                        <a:cubicBezTo>
                          <a:pt x="50913" y="906"/>
                          <a:pt x="85394" y="1604"/>
                          <a:pt x="109714" y="1922"/>
                        </a:cubicBezTo>
                        <a:cubicBezTo>
                          <a:pt x="145528" y="-936"/>
                          <a:pt x="189026" y="-6841"/>
                          <a:pt x="188835" y="38879"/>
                        </a:cubicBezTo>
                        <a:cubicBezTo>
                          <a:pt x="250875" y="39895"/>
                          <a:pt x="199503" y="186770"/>
                          <a:pt x="206869" y="233824"/>
                        </a:cubicBezTo>
                        <a:cubicBezTo>
                          <a:pt x="139369" y="212361"/>
                          <a:pt x="71932" y="215091"/>
                          <a:pt x="2590" y="234649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74" name="Google Shape;274;p3"/>
                  <p:cNvSpPr/>
                  <p:nvPr/>
                </p:nvSpPr>
                <p:spPr>
                  <a:xfrm>
                    <a:off x="522260" y="2971595"/>
                    <a:ext cx="530958" cy="9282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0958" h="928227" extrusionOk="0">
                        <a:moveTo>
                          <a:pt x="516306" y="619347"/>
                        </a:moveTo>
                        <a:cubicBezTo>
                          <a:pt x="501638" y="504285"/>
                          <a:pt x="397942" y="417798"/>
                          <a:pt x="399530" y="298926"/>
                        </a:cubicBezTo>
                        <a:cubicBezTo>
                          <a:pt x="413182" y="300514"/>
                          <a:pt x="390830" y="254159"/>
                          <a:pt x="381178" y="244380"/>
                        </a:cubicBezTo>
                        <a:cubicBezTo>
                          <a:pt x="383210" y="187992"/>
                          <a:pt x="385369" y="132175"/>
                          <a:pt x="387528" y="75787"/>
                        </a:cubicBezTo>
                        <a:cubicBezTo>
                          <a:pt x="392481" y="54070"/>
                          <a:pt x="381559" y="34449"/>
                          <a:pt x="356731" y="40227"/>
                        </a:cubicBezTo>
                        <a:cubicBezTo>
                          <a:pt x="358255" y="-10573"/>
                          <a:pt x="307645" y="730"/>
                          <a:pt x="273609" y="1810"/>
                        </a:cubicBezTo>
                        <a:cubicBezTo>
                          <a:pt x="240780" y="1429"/>
                          <a:pt x="184074" y="-222"/>
                          <a:pt x="184328" y="45244"/>
                        </a:cubicBezTo>
                        <a:cubicBezTo>
                          <a:pt x="174803" y="45815"/>
                          <a:pt x="158928" y="42640"/>
                          <a:pt x="158928" y="56547"/>
                        </a:cubicBezTo>
                        <a:cubicBezTo>
                          <a:pt x="158928" y="118777"/>
                          <a:pt x="158039" y="180435"/>
                          <a:pt x="158357" y="242475"/>
                        </a:cubicBezTo>
                        <a:cubicBezTo>
                          <a:pt x="144260" y="248825"/>
                          <a:pt x="112383" y="292767"/>
                          <a:pt x="140577" y="307753"/>
                        </a:cubicBezTo>
                        <a:cubicBezTo>
                          <a:pt x="150102" y="385159"/>
                          <a:pt x="15736" y="506508"/>
                          <a:pt x="18784" y="626967"/>
                        </a:cubicBezTo>
                        <a:cubicBezTo>
                          <a:pt x="-3124" y="640493"/>
                          <a:pt x="-8013" y="706215"/>
                          <a:pt x="15672" y="712756"/>
                        </a:cubicBezTo>
                        <a:cubicBezTo>
                          <a:pt x="65075" y="1013238"/>
                          <a:pt x="505638" y="992854"/>
                          <a:pt x="526720" y="692753"/>
                        </a:cubicBezTo>
                        <a:cubicBezTo>
                          <a:pt x="534785" y="671862"/>
                          <a:pt x="531356" y="631984"/>
                          <a:pt x="516306" y="619347"/>
                        </a:cubicBezTo>
                        <a:close/>
                        <a:moveTo>
                          <a:pt x="498399" y="620300"/>
                        </a:moveTo>
                        <a:cubicBezTo>
                          <a:pt x="475749" y="621824"/>
                          <a:pt x="453079" y="623176"/>
                          <a:pt x="430391" y="624364"/>
                        </a:cubicBezTo>
                        <a:cubicBezTo>
                          <a:pt x="405708" y="518319"/>
                          <a:pt x="384842" y="411531"/>
                          <a:pt x="367780" y="304006"/>
                        </a:cubicBezTo>
                        <a:cubicBezTo>
                          <a:pt x="372606" y="303308"/>
                          <a:pt x="377432" y="302673"/>
                          <a:pt x="382194" y="301911"/>
                        </a:cubicBezTo>
                        <a:cubicBezTo>
                          <a:pt x="378511" y="420973"/>
                          <a:pt x="481889" y="506762"/>
                          <a:pt x="498399" y="620300"/>
                        </a:cubicBezTo>
                        <a:close/>
                        <a:moveTo>
                          <a:pt x="278689" y="312579"/>
                        </a:moveTo>
                        <a:cubicBezTo>
                          <a:pt x="287389" y="312198"/>
                          <a:pt x="296025" y="311690"/>
                          <a:pt x="304661" y="311118"/>
                        </a:cubicBezTo>
                        <a:cubicBezTo>
                          <a:pt x="318040" y="416738"/>
                          <a:pt x="331477" y="522383"/>
                          <a:pt x="344983" y="628047"/>
                        </a:cubicBezTo>
                        <a:cubicBezTo>
                          <a:pt x="322568" y="628809"/>
                          <a:pt x="300216" y="629507"/>
                          <a:pt x="277800" y="629952"/>
                        </a:cubicBezTo>
                        <a:cubicBezTo>
                          <a:pt x="271844" y="524237"/>
                          <a:pt x="272136" y="418262"/>
                          <a:pt x="278689" y="312579"/>
                        </a:cubicBezTo>
                        <a:close/>
                        <a:moveTo>
                          <a:pt x="322504" y="309531"/>
                        </a:moveTo>
                        <a:cubicBezTo>
                          <a:pt x="331775" y="308642"/>
                          <a:pt x="341046" y="307626"/>
                          <a:pt x="350317" y="306483"/>
                        </a:cubicBezTo>
                        <a:cubicBezTo>
                          <a:pt x="367253" y="413417"/>
                          <a:pt x="387928" y="519633"/>
                          <a:pt x="412357" y="625126"/>
                        </a:cubicBezTo>
                        <a:cubicBezTo>
                          <a:pt x="395910" y="625951"/>
                          <a:pt x="379400" y="626713"/>
                          <a:pt x="362954" y="627348"/>
                        </a:cubicBezTo>
                        <a:cubicBezTo>
                          <a:pt x="349111" y="521430"/>
                          <a:pt x="335541" y="415493"/>
                          <a:pt x="322250" y="309531"/>
                        </a:cubicBezTo>
                        <a:close/>
                        <a:moveTo>
                          <a:pt x="365684" y="58452"/>
                        </a:moveTo>
                        <a:cubicBezTo>
                          <a:pt x="375273" y="59277"/>
                          <a:pt x="368542" y="74581"/>
                          <a:pt x="369939" y="81248"/>
                        </a:cubicBezTo>
                        <a:lnTo>
                          <a:pt x="175946" y="137382"/>
                        </a:lnTo>
                        <a:cubicBezTo>
                          <a:pt x="175946" y="127984"/>
                          <a:pt x="175946" y="118332"/>
                          <a:pt x="175946" y="109125"/>
                        </a:cubicBezTo>
                        <a:cubicBezTo>
                          <a:pt x="212713" y="94837"/>
                          <a:pt x="258496" y="85947"/>
                          <a:pt x="287643" y="60547"/>
                        </a:cubicBezTo>
                        <a:cubicBezTo>
                          <a:pt x="313360" y="60611"/>
                          <a:pt x="339649" y="57309"/>
                          <a:pt x="365430" y="58452"/>
                        </a:cubicBezTo>
                        <a:close/>
                        <a:moveTo>
                          <a:pt x="175438" y="205454"/>
                        </a:moveTo>
                        <a:lnTo>
                          <a:pt x="366827" y="159671"/>
                        </a:lnTo>
                        <a:lnTo>
                          <a:pt x="364224" y="230791"/>
                        </a:lnTo>
                        <a:cubicBezTo>
                          <a:pt x="308090" y="199041"/>
                          <a:pt x="233033" y="208248"/>
                          <a:pt x="175311" y="231616"/>
                        </a:cubicBezTo>
                        <a:close/>
                        <a:moveTo>
                          <a:pt x="175438" y="187230"/>
                        </a:moveTo>
                        <a:cubicBezTo>
                          <a:pt x="175438" y="176688"/>
                          <a:pt x="175438" y="166084"/>
                          <a:pt x="175438" y="155480"/>
                        </a:cubicBezTo>
                        <a:lnTo>
                          <a:pt x="368796" y="99536"/>
                        </a:lnTo>
                        <a:lnTo>
                          <a:pt x="367272" y="141256"/>
                        </a:lnTo>
                        <a:close/>
                        <a:moveTo>
                          <a:pt x="229032" y="21622"/>
                        </a:moveTo>
                        <a:cubicBezTo>
                          <a:pt x="256401" y="25305"/>
                          <a:pt x="342570" y="-222"/>
                          <a:pt x="338760" y="40672"/>
                        </a:cubicBezTo>
                        <a:lnTo>
                          <a:pt x="201600" y="44418"/>
                        </a:lnTo>
                        <a:cubicBezTo>
                          <a:pt x="197155" y="28861"/>
                          <a:pt x="217793" y="22765"/>
                          <a:pt x="229096" y="21749"/>
                        </a:cubicBezTo>
                        <a:close/>
                        <a:moveTo>
                          <a:pt x="263830" y="59150"/>
                        </a:moveTo>
                        <a:cubicBezTo>
                          <a:pt x="235046" y="71260"/>
                          <a:pt x="205645" y="81858"/>
                          <a:pt x="175756" y="90900"/>
                        </a:cubicBezTo>
                        <a:lnTo>
                          <a:pt x="175756" y="63722"/>
                        </a:lnTo>
                        <a:cubicBezTo>
                          <a:pt x="201664" y="62897"/>
                          <a:pt x="238113" y="59976"/>
                          <a:pt x="263894" y="59404"/>
                        </a:cubicBezTo>
                        <a:close/>
                        <a:moveTo>
                          <a:pt x="260973" y="230600"/>
                        </a:moveTo>
                        <a:cubicBezTo>
                          <a:pt x="306439" y="226028"/>
                          <a:pt x="366891" y="233838"/>
                          <a:pt x="384036" y="283432"/>
                        </a:cubicBezTo>
                        <a:cubicBezTo>
                          <a:pt x="303873" y="296939"/>
                          <a:pt x="222193" y="298945"/>
                          <a:pt x="141466" y="289401"/>
                        </a:cubicBezTo>
                        <a:cubicBezTo>
                          <a:pt x="157404" y="243554"/>
                          <a:pt x="218110" y="233521"/>
                          <a:pt x="261036" y="230854"/>
                        </a:cubicBezTo>
                        <a:close/>
                        <a:moveTo>
                          <a:pt x="259639" y="630269"/>
                        </a:moveTo>
                        <a:cubicBezTo>
                          <a:pt x="238005" y="630606"/>
                          <a:pt x="216313" y="630796"/>
                          <a:pt x="194552" y="630841"/>
                        </a:cubicBezTo>
                        <a:cubicBezTo>
                          <a:pt x="210300" y="525005"/>
                          <a:pt x="226003" y="419176"/>
                          <a:pt x="241669" y="313341"/>
                        </a:cubicBezTo>
                        <a:cubicBezTo>
                          <a:pt x="248019" y="313341"/>
                          <a:pt x="254369" y="313341"/>
                          <a:pt x="260719" y="313341"/>
                        </a:cubicBezTo>
                        <a:cubicBezTo>
                          <a:pt x="254172" y="418871"/>
                          <a:pt x="253810" y="524694"/>
                          <a:pt x="259639" y="630269"/>
                        </a:cubicBezTo>
                        <a:close/>
                        <a:moveTo>
                          <a:pt x="177089" y="630904"/>
                        </a:moveTo>
                        <a:cubicBezTo>
                          <a:pt x="155309" y="630904"/>
                          <a:pt x="133528" y="630904"/>
                          <a:pt x="111748" y="630333"/>
                        </a:cubicBezTo>
                        <a:cubicBezTo>
                          <a:pt x="143498" y="524478"/>
                          <a:pt x="175248" y="418751"/>
                          <a:pt x="206490" y="312833"/>
                        </a:cubicBezTo>
                        <a:lnTo>
                          <a:pt x="224206" y="313277"/>
                        </a:lnTo>
                        <a:cubicBezTo>
                          <a:pt x="208630" y="419195"/>
                          <a:pt x="192920" y="525069"/>
                          <a:pt x="177089" y="630904"/>
                        </a:cubicBezTo>
                        <a:close/>
                        <a:moveTo>
                          <a:pt x="76759" y="501047"/>
                        </a:moveTo>
                        <a:cubicBezTo>
                          <a:pt x="112129" y="441801"/>
                          <a:pt x="157849" y="381857"/>
                          <a:pt x="157468" y="309721"/>
                        </a:cubicBezTo>
                        <a:cubicBezTo>
                          <a:pt x="168009" y="310737"/>
                          <a:pt x="178550" y="311499"/>
                          <a:pt x="189218" y="312071"/>
                        </a:cubicBezTo>
                        <a:cubicBezTo>
                          <a:pt x="157550" y="417906"/>
                          <a:pt x="125908" y="523887"/>
                          <a:pt x="94285" y="630015"/>
                        </a:cubicBezTo>
                        <a:cubicBezTo>
                          <a:pt x="74854" y="629571"/>
                          <a:pt x="55423" y="629126"/>
                          <a:pt x="35992" y="628491"/>
                        </a:cubicBezTo>
                        <a:cubicBezTo>
                          <a:pt x="33960" y="582454"/>
                          <a:pt x="54026" y="539591"/>
                          <a:pt x="76886" y="500920"/>
                        </a:cubicBezTo>
                        <a:close/>
                        <a:moveTo>
                          <a:pt x="356858" y="897604"/>
                        </a:moveTo>
                        <a:cubicBezTo>
                          <a:pt x="221222" y="951325"/>
                          <a:pt x="58725" y="859504"/>
                          <a:pt x="34024" y="716248"/>
                        </a:cubicBezTo>
                        <a:cubicBezTo>
                          <a:pt x="191294" y="742912"/>
                          <a:pt x="352178" y="739813"/>
                          <a:pt x="508305" y="707104"/>
                        </a:cubicBezTo>
                        <a:lnTo>
                          <a:pt x="509194" y="707549"/>
                        </a:lnTo>
                        <a:cubicBezTo>
                          <a:pt x="496145" y="793623"/>
                          <a:pt x="438030" y="866134"/>
                          <a:pt x="356858" y="897604"/>
                        </a:cubicBezTo>
                        <a:close/>
                        <a:moveTo>
                          <a:pt x="512560" y="681704"/>
                        </a:moveTo>
                        <a:cubicBezTo>
                          <a:pt x="511855" y="684092"/>
                          <a:pt x="510985" y="686422"/>
                          <a:pt x="509956" y="688689"/>
                        </a:cubicBezTo>
                        <a:cubicBezTo>
                          <a:pt x="348952" y="722706"/>
                          <a:pt x="182842" y="724865"/>
                          <a:pt x="21006" y="695039"/>
                        </a:cubicBezTo>
                        <a:cubicBezTo>
                          <a:pt x="14332" y="679355"/>
                          <a:pt x="14961" y="661511"/>
                          <a:pt x="22721" y="646335"/>
                        </a:cubicBezTo>
                        <a:cubicBezTo>
                          <a:pt x="183897" y="651967"/>
                          <a:pt x="345263" y="649148"/>
                          <a:pt x="506146" y="637889"/>
                        </a:cubicBezTo>
                        <a:cubicBezTo>
                          <a:pt x="514351" y="650945"/>
                          <a:pt x="516681" y="666845"/>
                          <a:pt x="512560" y="681704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275" name="Google Shape;275;p3"/>
                <p:cNvSpPr/>
                <p:nvPr/>
              </p:nvSpPr>
              <p:spPr>
                <a:xfrm>
                  <a:off x="786939" y="372820"/>
                  <a:ext cx="17700" cy="26052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276" name="Google Shape;276;p3"/>
              <p:cNvSpPr/>
              <p:nvPr/>
            </p:nvSpPr>
            <p:spPr>
              <a:xfrm>
                <a:off x="636125" y="3766050"/>
                <a:ext cx="121425" cy="7430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2972" extrusionOk="0">
                    <a:moveTo>
                      <a:pt x="0" y="0"/>
                    </a:moveTo>
                    <a:cubicBezTo>
                      <a:pt x="1186" y="1482"/>
                      <a:pt x="3080" y="2306"/>
                      <a:pt x="4857" y="2972"/>
                    </a:cubicBezTo>
                  </a:path>
                </a:pathLst>
              </a:custGeom>
              <a:noFill/>
              <a:ln w="3810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277" name="Google Shape;277;p3"/>
          <p:cNvGrpSpPr/>
          <p:nvPr/>
        </p:nvGrpSpPr>
        <p:grpSpPr>
          <a:xfrm>
            <a:off x="6010934" y="1"/>
            <a:ext cx="1046700" cy="2793377"/>
            <a:chOff x="6010934" y="1"/>
            <a:chExt cx="1046700" cy="2793377"/>
          </a:xfrm>
        </p:grpSpPr>
        <p:grpSp>
          <p:nvGrpSpPr>
            <p:cNvPr id="278" name="Google Shape;278;p3"/>
            <p:cNvGrpSpPr/>
            <p:nvPr/>
          </p:nvGrpSpPr>
          <p:grpSpPr>
            <a:xfrm>
              <a:off x="6010934" y="1746678"/>
              <a:ext cx="1046700" cy="1046700"/>
              <a:chOff x="764100" y="3623300"/>
              <a:chExt cx="1046700" cy="1046700"/>
            </a:xfrm>
          </p:grpSpPr>
          <p:sp>
            <p:nvSpPr>
              <p:cNvPr id="279" name="Google Shape;279;p3"/>
              <p:cNvSpPr/>
              <p:nvPr/>
            </p:nvSpPr>
            <p:spPr>
              <a:xfrm>
                <a:off x="764100" y="3623300"/>
                <a:ext cx="1046700" cy="10467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" name="Google Shape;280;p3"/>
              <p:cNvSpPr/>
              <p:nvPr/>
            </p:nvSpPr>
            <p:spPr>
              <a:xfrm>
                <a:off x="922769" y="3781968"/>
                <a:ext cx="729300" cy="7293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81" name="Google Shape;281;p3"/>
            <p:cNvGrpSpPr/>
            <p:nvPr/>
          </p:nvGrpSpPr>
          <p:grpSpPr>
            <a:xfrm>
              <a:off x="6308747" y="1"/>
              <a:ext cx="441786" cy="2571886"/>
              <a:chOff x="1121941" y="1609666"/>
              <a:chExt cx="404159" cy="2352837"/>
            </a:xfrm>
          </p:grpSpPr>
          <p:grpSp>
            <p:nvGrpSpPr>
              <p:cNvPr id="282" name="Google Shape;282;p3"/>
              <p:cNvGrpSpPr/>
              <p:nvPr/>
            </p:nvGrpSpPr>
            <p:grpSpPr>
              <a:xfrm>
                <a:off x="1121941" y="1609666"/>
                <a:ext cx="404159" cy="2352837"/>
                <a:chOff x="1121941" y="1609666"/>
                <a:chExt cx="404159" cy="2352837"/>
              </a:xfrm>
            </p:grpSpPr>
            <p:grpSp>
              <p:nvGrpSpPr>
                <p:cNvPr id="283" name="Google Shape;283;p3"/>
                <p:cNvGrpSpPr/>
                <p:nvPr/>
              </p:nvGrpSpPr>
              <p:grpSpPr>
                <a:xfrm>
                  <a:off x="1121941" y="2971595"/>
                  <a:ext cx="404159" cy="990908"/>
                  <a:chOff x="1121941" y="2969319"/>
                  <a:chExt cx="404159" cy="990908"/>
                </a:xfrm>
              </p:grpSpPr>
              <p:sp>
                <p:nvSpPr>
                  <p:cNvPr id="284" name="Google Shape;284;p3"/>
                  <p:cNvSpPr/>
                  <p:nvPr/>
                </p:nvSpPr>
                <p:spPr>
                  <a:xfrm>
                    <a:off x="1210876" y="2975878"/>
                    <a:ext cx="215728" cy="2228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5728" h="222824" extrusionOk="0">
                        <a:moveTo>
                          <a:pt x="14190" y="222824"/>
                        </a:moveTo>
                        <a:cubicBezTo>
                          <a:pt x="13301" y="174692"/>
                          <a:pt x="-21687" y="79251"/>
                          <a:pt x="21620" y="60582"/>
                        </a:cubicBezTo>
                        <a:cubicBezTo>
                          <a:pt x="36987" y="27244"/>
                          <a:pt x="55021" y="2797"/>
                          <a:pt x="105440" y="321"/>
                        </a:cubicBezTo>
                        <a:cubicBezTo>
                          <a:pt x="154017" y="-2156"/>
                          <a:pt x="177385" y="9655"/>
                          <a:pt x="182021" y="37976"/>
                        </a:cubicBezTo>
                        <a:cubicBezTo>
                          <a:pt x="233265" y="47692"/>
                          <a:pt x="210405" y="171326"/>
                          <a:pt x="211993" y="215776"/>
                        </a:cubicBezTo>
                        <a:cubicBezTo>
                          <a:pt x="143159" y="198060"/>
                          <a:pt x="79024" y="196790"/>
                          <a:pt x="14190" y="222824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85" name="Google Shape;285;p3"/>
                  <p:cNvSpPr/>
                  <p:nvPr/>
                </p:nvSpPr>
                <p:spPr>
                  <a:xfrm>
                    <a:off x="1160257" y="3179981"/>
                    <a:ext cx="324636" cy="22947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4636" h="229478" extrusionOk="0">
                        <a:moveTo>
                          <a:pt x="1626" y="229478"/>
                        </a:moveTo>
                        <a:cubicBezTo>
                          <a:pt x="-8216" y="108447"/>
                          <a:pt x="24042" y="-8456"/>
                          <a:pt x="169393" y="878"/>
                        </a:cubicBezTo>
                        <a:cubicBezTo>
                          <a:pt x="307379" y="-10678"/>
                          <a:pt x="337541" y="93334"/>
                          <a:pt x="320206" y="222176"/>
                        </a:cubicBezTo>
                        <a:cubicBezTo>
                          <a:pt x="210923" y="232019"/>
                          <a:pt x="109767" y="228018"/>
                          <a:pt x="1626" y="229478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86" name="Google Shape;286;p3"/>
                  <p:cNvSpPr/>
                  <p:nvPr/>
                </p:nvSpPr>
                <p:spPr>
                  <a:xfrm>
                    <a:off x="1128931" y="3411844"/>
                    <a:ext cx="389306" cy="5406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9306" h="540604" extrusionOk="0">
                        <a:moveTo>
                          <a:pt x="192718" y="540604"/>
                        </a:moveTo>
                        <a:cubicBezTo>
                          <a:pt x="42795" y="527142"/>
                          <a:pt x="232596" y="425161"/>
                          <a:pt x="116836" y="455260"/>
                        </a:cubicBezTo>
                        <a:cubicBezTo>
                          <a:pt x="83054" y="460150"/>
                          <a:pt x="19744" y="479835"/>
                          <a:pt x="7679" y="435512"/>
                        </a:cubicBezTo>
                        <a:cubicBezTo>
                          <a:pt x="-6227" y="397920"/>
                          <a:pt x="57844" y="371440"/>
                          <a:pt x="34857" y="364582"/>
                        </a:cubicBezTo>
                        <a:cubicBezTo>
                          <a:pt x="15807" y="363122"/>
                          <a:pt x="3107" y="353533"/>
                          <a:pt x="1393" y="338801"/>
                        </a:cubicBezTo>
                        <a:cubicBezTo>
                          <a:pt x="-3560" y="319434"/>
                          <a:pt x="17585" y="304638"/>
                          <a:pt x="35175" y="291748"/>
                        </a:cubicBezTo>
                        <a:cubicBezTo>
                          <a:pt x="33651" y="285398"/>
                          <a:pt x="30158" y="276762"/>
                          <a:pt x="28380" y="270412"/>
                        </a:cubicBezTo>
                        <a:cubicBezTo>
                          <a:pt x="-19689" y="256061"/>
                          <a:pt x="-258" y="192307"/>
                          <a:pt x="38985" y="180877"/>
                        </a:cubicBezTo>
                        <a:cubicBezTo>
                          <a:pt x="42490" y="180629"/>
                          <a:pt x="45138" y="177588"/>
                          <a:pt x="44890" y="174082"/>
                        </a:cubicBezTo>
                        <a:cubicBezTo>
                          <a:pt x="44643" y="170577"/>
                          <a:pt x="41601" y="167929"/>
                          <a:pt x="38096" y="168177"/>
                        </a:cubicBezTo>
                        <a:cubicBezTo>
                          <a:pt x="3044" y="163224"/>
                          <a:pt x="21776" y="119663"/>
                          <a:pt x="43303" y="106836"/>
                        </a:cubicBezTo>
                        <a:cubicBezTo>
                          <a:pt x="74418" y="82706"/>
                          <a:pt x="71370" y="31969"/>
                          <a:pt x="69020" y="5680"/>
                        </a:cubicBezTo>
                        <a:cubicBezTo>
                          <a:pt x="85911" y="5045"/>
                          <a:pt x="131758" y="4664"/>
                          <a:pt x="151570" y="4601"/>
                        </a:cubicBezTo>
                        <a:cubicBezTo>
                          <a:pt x="174303" y="59274"/>
                          <a:pt x="87499" y="134903"/>
                          <a:pt x="126170" y="158652"/>
                        </a:cubicBezTo>
                        <a:cubicBezTo>
                          <a:pt x="332545" y="108296"/>
                          <a:pt x="234120" y="166526"/>
                          <a:pt x="237422" y="1362"/>
                        </a:cubicBezTo>
                        <a:cubicBezTo>
                          <a:pt x="249741" y="-2130"/>
                          <a:pt x="299271" y="2378"/>
                          <a:pt x="325624" y="854"/>
                        </a:cubicBezTo>
                        <a:cubicBezTo>
                          <a:pt x="266823" y="105439"/>
                          <a:pt x="408174" y="108804"/>
                          <a:pt x="387155" y="185449"/>
                        </a:cubicBezTo>
                        <a:cubicBezTo>
                          <a:pt x="375090" y="210849"/>
                          <a:pt x="334958" y="200752"/>
                          <a:pt x="326830" y="215802"/>
                        </a:cubicBezTo>
                        <a:cubicBezTo>
                          <a:pt x="326830" y="221707"/>
                          <a:pt x="332101" y="222152"/>
                          <a:pt x="337054" y="222152"/>
                        </a:cubicBezTo>
                        <a:cubicBezTo>
                          <a:pt x="407539" y="236439"/>
                          <a:pt x="379472" y="299177"/>
                          <a:pt x="313876" y="302733"/>
                        </a:cubicBezTo>
                        <a:cubicBezTo>
                          <a:pt x="286508" y="321783"/>
                          <a:pt x="354897" y="305337"/>
                          <a:pt x="360866" y="348326"/>
                        </a:cubicBezTo>
                        <a:cubicBezTo>
                          <a:pt x="367661" y="376711"/>
                          <a:pt x="350135" y="382108"/>
                          <a:pt x="333307" y="403444"/>
                        </a:cubicBezTo>
                        <a:cubicBezTo>
                          <a:pt x="365565" y="417414"/>
                          <a:pt x="387663" y="440084"/>
                          <a:pt x="362200" y="476469"/>
                        </a:cubicBezTo>
                        <a:cubicBezTo>
                          <a:pt x="318321" y="516411"/>
                          <a:pt x="249868" y="528857"/>
                          <a:pt x="192718" y="540604"/>
                        </a:cubicBezTo>
                        <a:close/>
                      </a:path>
                    </a:pathLst>
                  </a:custGeom>
                  <a:solidFill>
                    <a:srgbClr val="CFE5BD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87" name="Google Shape;287;p3"/>
                  <p:cNvSpPr/>
                  <p:nvPr/>
                </p:nvSpPr>
                <p:spPr>
                  <a:xfrm>
                    <a:off x="1121941" y="2969319"/>
                    <a:ext cx="404159" cy="9909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4159" h="990908" extrusionOk="0">
                        <a:moveTo>
                          <a:pt x="396558" y="583905"/>
                        </a:moveTo>
                        <a:cubicBezTo>
                          <a:pt x="363665" y="545170"/>
                          <a:pt x="299149" y="524850"/>
                          <a:pt x="338075" y="447063"/>
                        </a:cubicBezTo>
                        <a:cubicBezTo>
                          <a:pt x="339535" y="444205"/>
                          <a:pt x="370904" y="448269"/>
                          <a:pt x="367920" y="426933"/>
                        </a:cubicBezTo>
                        <a:cubicBezTo>
                          <a:pt x="376619" y="356321"/>
                          <a:pt x="377762" y="266786"/>
                          <a:pt x="312865" y="222019"/>
                        </a:cubicBezTo>
                        <a:cubicBezTo>
                          <a:pt x="314326" y="182014"/>
                          <a:pt x="328359" y="29931"/>
                          <a:pt x="274257" y="35328"/>
                        </a:cubicBezTo>
                        <a:cubicBezTo>
                          <a:pt x="255207" y="-16234"/>
                          <a:pt x="119635" y="-11789"/>
                          <a:pt x="115888" y="51521"/>
                        </a:cubicBezTo>
                        <a:cubicBezTo>
                          <a:pt x="66358" y="56474"/>
                          <a:pt x="92711" y="194840"/>
                          <a:pt x="93600" y="232242"/>
                        </a:cubicBezTo>
                        <a:cubicBezTo>
                          <a:pt x="31814" y="278470"/>
                          <a:pt x="26607" y="363941"/>
                          <a:pt x="28766" y="435442"/>
                        </a:cubicBezTo>
                        <a:cubicBezTo>
                          <a:pt x="29211" y="460842"/>
                          <a:pt x="57849" y="448840"/>
                          <a:pt x="70740" y="450746"/>
                        </a:cubicBezTo>
                        <a:cubicBezTo>
                          <a:pt x="73851" y="483511"/>
                          <a:pt x="74994" y="521611"/>
                          <a:pt x="46991" y="544408"/>
                        </a:cubicBezTo>
                        <a:cubicBezTo>
                          <a:pt x="20829" y="559775"/>
                          <a:pt x="1906" y="611464"/>
                          <a:pt x="44133" y="617497"/>
                        </a:cubicBezTo>
                        <a:cubicBezTo>
                          <a:pt x="890" y="630197"/>
                          <a:pt x="-22097" y="700682"/>
                          <a:pt x="29973" y="716557"/>
                        </a:cubicBezTo>
                        <a:cubicBezTo>
                          <a:pt x="31179" y="718461"/>
                          <a:pt x="32132" y="730336"/>
                          <a:pt x="35878" y="733384"/>
                        </a:cubicBezTo>
                        <a:cubicBezTo>
                          <a:pt x="-9588" y="750021"/>
                          <a:pt x="-11620" y="809584"/>
                          <a:pt x="41276" y="813584"/>
                        </a:cubicBezTo>
                        <a:cubicBezTo>
                          <a:pt x="-3746" y="839747"/>
                          <a:pt x="-8318" y="908200"/>
                          <a:pt x="53150" y="912772"/>
                        </a:cubicBezTo>
                        <a:cubicBezTo>
                          <a:pt x="88837" y="913153"/>
                          <a:pt x="124016" y="903310"/>
                          <a:pt x="159259" y="898421"/>
                        </a:cubicBezTo>
                        <a:cubicBezTo>
                          <a:pt x="137224" y="913788"/>
                          <a:pt x="124270" y="946998"/>
                          <a:pt x="142368" y="970176"/>
                        </a:cubicBezTo>
                        <a:cubicBezTo>
                          <a:pt x="170879" y="1006688"/>
                          <a:pt x="222568" y="986051"/>
                          <a:pt x="258319" y="975319"/>
                        </a:cubicBezTo>
                        <a:cubicBezTo>
                          <a:pt x="297562" y="961285"/>
                          <a:pt x="346012" y="957857"/>
                          <a:pt x="374079" y="923821"/>
                        </a:cubicBezTo>
                        <a:cubicBezTo>
                          <a:pt x="397638" y="896008"/>
                          <a:pt x="385382" y="849653"/>
                          <a:pt x="346647" y="845652"/>
                        </a:cubicBezTo>
                        <a:cubicBezTo>
                          <a:pt x="371279" y="834501"/>
                          <a:pt x="382207" y="805495"/>
                          <a:pt x="371057" y="780857"/>
                        </a:cubicBezTo>
                        <a:cubicBezTo>
                          <a:pt x="362344" y="761610"/>
                          <a:pt x="342259" y="750123"/>
                          <a:pt x="321247" y="752371"/>
                        </a:cubicBezTo>
                        <a:cubicBezTo>
                          <a:pt x="385382" y="748434"/>
                          <a:pt x="427991" y="685505"/>
                          <a:pt x="350584" y="659597"/>
                        </a:cubicBezTo>
                        <a:cubicBezTo>
                          <a:pt x="302515" y="655787"/>
                          <a:pt x="436690" y="669821"/>
                          <a:pt x="396558" y="583905"/>
                        </a:cubicBezTo>
                        <a:close/>
                        <a:moveTo>
                          <a:pt x="291339" y="83525"/>
                        </a:moveTo>
                        <a:cubicBezTo>
                          <a:pt x="291847" y="98828"/>
                          <a:pt x="292418" y="114132"/>
                          <a:pt x="292926" y="129435"/>
                        </a:cubicBezTo>
                        <a:lnTo>
                          <a:pt x="105792" y="175981"/>
                        </a:lnTo>
                        <a:cubicBezTo>
                          <a:pt x="105030" y="163916"/>
                          <a:pt x="104776" y="151851"/>
                          <a:pt x="104776" y="139786"/>
                        </a:cubicBezTo>
                        <a:cubicBezTo>
                          <a:pt x="166307" y="129753"/>
                          <a:pt x="229172" y="100162"/>
                          <a:pt x="291085" y="83525"/>
                        </a:cubicBezTo>
                        <a:close/>
                        <a:moveTo>
                          <a:pt x="293561" y="147533"/>
                        </a:moveTo>
                        <a:lnTo>
                          <a:pt x="295847" y="212049"/>
                        </a:lnTo>
                        <a:cubicBezTo>
                          <a:pt x="235459" y="188897"/>
                          <a:pt x="168117" y="192212"/>
                          <a:pt x="110300" y="221193"/>
                        </a:cubicBezTo>
                        <a:cubicBezTo>
                          <a:pt x="109094" y="212113"/>
                          <a:pt x="108141" y="202969"/>
                          <a:pt x="107379" y="193824"/>
                        </a:cubicBezTo>
                        <a:close/>
                        <a:moveTo>
                          <a:pt x="194057" y="16152"/>
                        </a:moveTo>
                        <a:cubicBezTo>
                          <a:pt x="213869" y="14056"/>
                          <a:pt x="248984" y="13548"/>
                          <a:pt x="256096" y="36979"/>
                        </a:cubicBezTo>
                        <a:cubicBezTo>
                          <a:pt x="215139" y="41107"/>
                          <a:pt x="174181" y="45615"/>
                          <a:pt x="133224" y="49679"/>
                        </a:cubicBezTo>
                        <a:cubicBezTo>
                          <a:pt x="136208" y="21613"/>
                          <a:pt x="171768" y="18438"/>
                          <a:pt x="193803" y="16152"/>
                        </a:cubicBezTo>
                        <a:close/>
                        <a:moveTo>
                          <a:pt x="111507" y="70444"/>
                        </a:moveTo>
                        <a:cubicBezTo>
                          <a:pt x="137605" y="72095"/>
                          <a:pt x="295276" y="37170"/>
                          <a:pt x="290323" y="65554"/>
                        </a:cubicBezTo>
                        <a:cubicBezTo>
                          <a:pt x="228918" y="86446"/>
                          <a:pt x="165355" y="103083"/>
                          <a:pt x="105093" y="126197"/>
                        </a:cubicBezTo>
                        <a:cubicBezTo>
                          <a:pt x="106681" y="108417"/>
                          <a:pt x="102680" y="86065"/>
                          <a:pt x="111189" y="70444"/>
                        </a:cubicBezTo>
                        <a:close/>
                        <a:moveTo>
                          <a:pt x="46419" y="432902"/>
                        </a:moveTo>
                        <a:cubicBezTo>
                          <a:pt x="42609" y="356067"/>
                          <a:pt x="52769" y="256499"/>
                          <a:pt x="137034" y="227416"/>
                        </a:cubicBezTo>
                        <a:cubicBezTo>
                          <a:pt x="293561" y="176616"/>
                          <a:pt x="379921" y="271866"/>
                          <a:pt x="350521" y="426870"/>
                        </a:cubicBezTo>
                        <a:close/>
                        <a:moveTo>
                          <a:pt x="262319" y="567204"/>
                        </a:moveTo>
                        <a:lnTo>
                          <a:pt x="131636" y="595081"/>
                        </a:lnTo>
                        <a:cubicBezTo>
                          <a:pt x="113348" y="568538"/>
                          <a:pt x="184595" y="524850"/>
                          <a:pt x="164974" y="448459"/>
                        </a:cubicBezTo>
                        <a:lnTo>
                          <a:pt x="238443" y="446999"/>
                        </a:lnTo>
                        <a:cubicBezTo>
                          <a:pt x="232189" y="488604"/>
                          <a:pt x="240558" y="531086"/>
                          <a:pt x="262129" y="567204"/>
                        </a:cubicBezTo>
                        <a:close/>
                        <a:moveTo>
                          <a:pt x="36069" y="586890"/>
                        </a:moveTo>
                        <a:cubicBezTo>
                          <a:pt x="68771" y="527644"/>
                          <a:pt x="97854" y="542440"/>
                          <a:pt x="88456" y="450238"/>
                        </a:cubicBezTo>
                        <a:lnTo>
                          <a:pt x="147194" y="449031"/>
                        </a:lnTo>
                        <a:cubicBezTo>
                          <a:pt x="167514" y="524469"/>
                          <a:pt x="99442" y="554759"/>
                          <a:pt x="112269" y="599272"/>
                        </a:cubicBezTo>
                        <a:cubicBezTo>
                          <a:pt x="91758" y="603272"/>
                          <a:pt x="37466" y="620926"/>
                          <a:pt x="35878" y="586890"/>
                        </a:cubicBezTo>
                        <a:close/>
                        <a:moveTo>
                          <a:pt x="354521" y="867496"/>
                        </a:moveTo>
                        <a:cubicBezTo>
                          <a:pt x="402781" y="909914"/>
                          <a:pt x="318771" y="944458"/>
                          <a:pt x="283211" y="949347"/>
                        </a:cubicBezTo>
                        <a:cubicBezTo>
                          <a:pt x="248095" y="957158"/>
                          <a:pt x="212154" y="978875"/>
                          <a:pt x="175642" y="970239"/>
                        </a:cubicBezTo>
                        <a:cubicBezTo>
                          <a:pt x="158497" y="964588"/>
                          <a:pt x="146178" y="949094"/>
                          <a:pt x="153544" y="930805"/>
                        </a:cubicBezTo>
                        <a:cubicBezTo>
                          <a:pt x="160021" y="906612"/>
                          <a:pt x="304483" y="850160"/>
                          <a:pt x="354331" y="867496"/>
                        </a:cubicBezTo>
                        <a:close/>
                        <a:moveTo>
                          <a:pt x="354204" y="786153"/>
                        </a:moveTo>
                        <a:cubicBezTo>
                          <a:pt x="394399" y="853463"/>
                          <a:pt x="147765" y="877339"/>
                          <a:pt x="105157" y="889086"/>
                        </a:cubicBezTo>
                        <a:cubicBezTo>
                          <a:pt x="51372" y="908136"/>
                          <a:pt x="-12699" y="873592"/>
                          <a:pt x="53912" y="821966"/>
                        </a:cubicBezTo>
                        <a:cubicBezTo>
                          <a:pt x="113793" y="817648"/>
                          <a:pt x="325502" y="741766"/>
                          <a:pt x="354013" y="786153"/>
                        </a:cubicBezTo>
                        <a:close/>
                        <a:moveTo>
                          <a:pt x="293053" y="674392"/>
                        </a:moveTo>
                        <a:cubicBezTo>
                          <a:pt x="319977" y="665884"/>
                          <a:pt x="378143" y="666963"/>
                          <a:pt x="373000" y="710841"/>
                        </a:cubicBezTo>
                        <a:cubicBezTo>
                          <a:pt x="350838" y="738020"/>
                          <a:pt x="307214" y="742210"/>
                          <a:pt x="275972" y="753831"/>
                        </a:cubicBezTo>
                        <a:cubicBezTo>
                          <a:pt x="232030" y="758022"/>
                          <a:pt x="61977" y="815490"/>
                          <a:pt x="26988" y="789454"/>
                        </a:cubicBezTo>
                        <a:cubicBezTo>
                          <a:pt x="-10032" y="761896"/>
                          <a:pt x="65088" y="743608"/>
                          <a:pt x="53912" y="723859"/>
                        </a:cubicBezTo>
                        <a:cubicBezTo>
                          <a:pt x="132462" y="707666"/>
                          <a:pt x="214059" y="690648"/>
                          <a:pt x="292863" y="674392"/>
                        </a:cubicBezTo>
                        <a:close/>
                        <a:moveTo>
                          <a:pt x="354648" y="639531"/>
                        </a:moveTo>
                        <a:cubicBezTo>
                          <a:pt x="294323" y="652993"/>
                          <a:pt x="239840" y="662772"/>
                          <a:pt x="179515" y="676044"/>
                        </a:cubicBezTo>
                        <a:lnTo>
                          <a:pt x="47308" y="704555"/>
                        </a:lnTo>
                        <a:cubicBezTo>
                          <a:pt x="37021" y="705889"/>
                          <a:pt x="23750" y="694522"/>
                          <a:pt x="19241" y="685505"/>
                        </a:cubicBezTo>
                        <a:cubicBezTo>
                          <a:pt x="-15620" y="609813"/>
                          <a:pt x="264224" y="596160"/>
                          <a:pt x="316294" y="573745"/>
                        </a:cubicBezTo>
                        <a:cubicBezTo>
                          <a:pt x="326899" y="571459"/>
                          <a:pt x="326835" y="553298"/>
                          <a:pt x="314961" y="555838"/>
                        </a:cubicBezTo>
                        <a:lnTo>
                          <a:pt x="281687" y="563331"/>
                        </a:lnTo>
                        <a:cubicBezTo>
                          <a:pt x="258871" y="529206"/>
                          <a:pt x="249695" y="487760"/>
                          <a:pt x="255969" y="447190"/>
                        </a:cubicBezTo>
                        <a:lnTo>
                          <a:pt x="321946" y="445856"/>
                        </a:lnTo>
                        <a:cubicBezTo>
                          <a:pt x="294831" y="486433"/>
                          <a:pt x="311722" y="544154"/>
                          <a:pt x="352870" y="568347"/>
                        </a:cubicBezTo>
                        <a:cubicBezTo>
                          <a:pt x="382398" y="583334"/>
                          <a:pt x="401575" y="632483"/>
                          <a:pt x="354458" y="63953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288" name="Google Shape;288;p3"/>
                <p:cNvSpPr/>
                <p:nvPr/>
              </p:nvSpPr>
              <p:spPr>
                <a:xfrm>
                  <a:off x="1308648" y="1609666"/>
                  <a:ext cx="17700" cy="13683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289" name="Google Shape;289;p3"/>
              <p:cNvSpPr/>
              <p:nvPr/>
            </p:nvSpPr>
            <p:spPr>
              <a:xfrm>
                <a:off x="1183450" y="3621050"/>
                <a:ext cx="70700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2828" h="725" extrusionOk="0">
                    <a:moveTo>
                      <a:pt x="0" y="725"/>
                    </a:moveTo>
                    <a:cubicBezTo>
                      <a:pt x="930" y="439"/>
                      <a:pt x="1889" y="256"/>
                      <a:pt x="2828" y="0"/>
                    </a:cubicBezTo>
                  </a:path>
                </a:pathLst>
              </a:custGeom>
              <a:noFill/>
              <a:ln w="28575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90" name="Google Shape;290;p3"/>
              <p:cNvSpPr/>
              <p:nvPr/>
            </p:nvSpPr>
            <p:spPr>
              <a:xfrm>
                <a:off x="1188900" y="3717125"/>
                <a:ext cx="76125" cy="18100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724" extrusionOk="0">
                    <a:moveTo>
                      <a:pt x="0" y="724"/>
                    </a:moveTo>
                    <a:cubicBezTo>
                      <a:pt x="995" y="410"/>
                      <a:pt x="2019" y="187"/>
                      <a:pt x="3045" y="0"/>
                    </a:cubicBezTo>
                  </a:path>
                </a:pathLst>
              </a:custGeom>
              <a:noFill/>
              <a:ln w="28575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91" name="Google Shape;291;p3"/>
              <p:cNvSpPr/>
              <p:nvPr/>
            </p:nvSpPr>
            <p:spPr>
              <a:xfrm>
                <a:off x="1185275" y="3820425"/>
                <a:ext cx="39875" cy="9050"/>
              </a:xfrm>
              <a:custGeom>
                <a:avLst/>
                <a:gdLst/>
                <a:ahLst/>
                <a:cxnLst/>
                <a:rect l="l" t="t" r="r" b="b"/>
                <a:pathLst>
                  <a:path w="1595" h="362" extrusionOk="0">
                    <a:moveTo>
                      <a:pt x="0" y="362"/>
                    </a:moveTo>
                    <a:cubicBezTo>
                      <a:pt x="526" y="219"/>
                      <a:pt x="1059" y="97"/>
                      <a:pt x="1595" y="0"/>
                    </a:cubicBezTo>
                  </a:path>
                </a:pathLst>
              </a:custGeom>
              <a:noFill/>
              <a:ln w="28575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92" name="Google Shape;292;p3"/>
              <p:cNvSpPr/>
              <p:nvPr/>
            </p:nvSpPr>
            <p:spPr>
              <a:xfrm>
                <a:off x="1301250" y="3911025"/>
                <a:ext cx="18125" cy="725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290" extrusionOk="0">
                    <a:moveTo>
                      <a:pt x="0" y="290"/>
                    </a:moveTo>
                    <a:cubicBezTo>
                      <a:pt x="363" y="145"/>
                      <a:pt x="363" y="145"/>
                      <a:pt x="725" y="0"/>
                    </a:cubicBezTo>
                  </a:path>
                </a:pathLst>
              </a:custGeom>
              <a:noFill/>
              <a:ln w="28575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293" name="Google Shape;293;p3"/>
          <p:cNvGrpSpPr/>
          <p:nvPr/>
        </p:nvGrpSpPr>
        <p:grpSpPr>
          <a:xfrm>
            <a:off x="7144996" y="3810165"/>
            <a:ext cx="157798" cy="180711"/>
            <a:chOff x="3462796" y="2555878"/>
            <a:chExt cx="157798" cy="180711"/>
          </a:xfrm>
        </p:grpSpPr>
        <p:sp>
          <p:nvSpPr>
            <p:cNvPr id="294" name="Google Shape;294;p3"/>
            <p:cNvSpPr/>
            <p:nvPr/>
          </p:nvSpPr>
          <p:spPr>
            <a:xfrm>
              <a:off x="3528860" y="2555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" name="Google Shape;295;p3"/>
            <p:cNvSpPr/>
            <p:nvPr/>
          </p:nvSpPr>
          <p:spPr>
            <a:xfrm>
              <a:off x="3528860" y="2682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" name="Google Shape;296;p3"/>
            <p:cNvSpPr/>
            <p:nvPr/>
          </p:nvSpPr>
          <p:spPr>
            <a:xfrm>
              <a:off x="3571315" y="2597137"/>
              <a:ext cx="47570" cy="33554"/>
            </a:xfrm>
            <a:custGeom>
              <a:avLst/>
              <a:gdLst/>
              <a:ahLst/>
              <a:cxnLst/>
              <a:rect l="l" t="t" r="r" b="b"/>
              <a:pathLst>
                <a:path w="47570" h="33554" extrusionOk="0">
                  <a:moveTo>
                    <a:pt x="47423" y="3886"/>
                  </a:moveTo>
                  <a:cubicBezTo>
                    <a:pt x="36183" y="-9449"/>
                    <a:pt x="10910" y="15189"/>
                    <a:pt x="306" y="22936"/>
                  </a:cubicBezTo>
                  <a:cubicBezTo>
                    <a:pt x="-4584" y="50305"/>
                    <a:pt x="50788" y="17729"/>
                    <a:pt x="47423" y="388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" name="Google Shape;297;p3"/>
            <p:cNvSpPr/>
            <p:nvPr/>
          </p:nvSpPr>
          <p:spPr>
            <a:xfrm>
              <a:off x="3572203" y="2660050"/>
              <a:ext cx="48391" cy="35006"/>
            </a:xfrm>
            <a:custGeom>
              <a:avLst/>
              <a:gdLst/>
              <a:ahLst/>
              <a:cxnLst/>
              <a:rect l="l" t="t" r="r" b="b"/>
              <a:pathLst>
                <a:path w="48391" h="35006" extrusionOk="0">
                  <a:moveTo>
                    <a:pt x="45900" y="20221"/>
                  </a:moveTo>
                  <a:cubicBezTo>
                    <a:pt x="32120" y="15713"/>
                    <a:pt x="14849" y="-8608"/>
                    <a:pt x="1450" y="3203"/>
                  </a:cubicBezTo>
                  <a:cubicBezTo>
                    <a:pt x="-11123" y="21047"/>
                    <a:pt x="62664" y="54384"/>
                    <a:pt x="45900" y="2022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" name="Google Shape;298;p3"/>
            <p:cNvSpPr/>
            <p:nvPr/>
          </p:nvSpPr>
          <p:spPr>
            <a:xfrm>
              <a:off x="3466564" y="2662661"/>
              <a:ext cx="42019" cy="33548"/>
            </a:xfrm>
            <a:custGeom>
              <a:avLst/>
              <a:gdLst/>
              <a:ahLst/>
              <a:cxnLst/>
              <a:rect l="l" t="t" r="r" b="b"/>
              <a:pathLst>
                <a:path w="42019" h="33548" extrusionOk="0">
                  <a:moveTo>
                    <a:pt x="41239" y="1798"/>
                  </a:moveTo>
                  <a:cubicBezTo>
                    <a:pt x="31397" y="-7981"/>
                    <a:pt x="-17625" y="24912"/>
                    <a:pt x="6695" y="33548"/>
                  </a:cubicBezTo>
                  <a:cubicBezTo>
                    <a:pt x="17935" y="27452"/>
                    <a:pt x="47145" y="17991"/>
                    <a:pt x="41239" y="179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" name="Google Shape;299;p3"/>
            <p:cNvSpPr/>
            <p:nvPr/>
          </p:nvSpPr>
          <p:spPr>
            <a:xfrm>
              <a:off x="3462796" y="2597064"/>
              <a:ext cx="40843" cy="33781"/>
            </a:xfrm>
            <a:custGeom>
              <a:avLst/>
              <a:gdLst/>
              <a:ahLst/>
              <a:cxnLst/>
              <a:rect l="l" t="t" r="r" b="b"/>
              <a:pathLst>
                <a:path w="40843" h="33781" extrusionOk="0">
                  <a:moveTo>
                    <a:pt x="38339" y="18755"/>
                  </a:moveTo>
                  <a:cubicBezTo>
                    <a:pt x="27163" y="13865"/>
                    <a:pt x="13447" y="-8614"/>
                    <a:pt x="1509" y="3578"/>
                  </a:cubicBezTo>
                  <a:cubicBezTo>
                    <a:pt x="-10556" y="21676"/>
                    <a:pt x="54151" y="52346"/>
                    <a:pt x="38339" y="1875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bg>
      <p:bgPr>
        <a:solidFill>
          <a:schemeClr val="accent4"/>
        </a:solidFill>
        <a:effectLst/>
      </p:bgPr>
    </p:bg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4"/>
          <p:cNvSpPr/>
          <p:nvPr/>
        </p:nvSpPr>
        <p:spPr>
          <a:xfrm>
            <a:off x="-132700" y="532398"/>
            <a:ext cx="1117500" cy="1117500"/>
          </a:xfrm>
          <a:prstGeom prst="chord">
            <a:avLst>
              <a:gd name="adj1" fmla="val 13399399"/>
              <a:gd name="adj2" fmla="val 8184747"/>
            </a:avLst>
          </a:prstGeom>
          <a:solidFill>
            <a:srgbClr val="FFFFFF">
              <a:alpha val="134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" name="Google Shape;302;p4"/>
          <p:cNvSpPr/>
          <p:nvPr/>
        </p:nvSpPr>
        <p:spPr>
          <a:xfrm>
            <a:off x="820" y="665918"/>
            <a:ext cx="850500" cy="850500"/>
          </a:xfrm>
          <a:prstGeom prst="chord">
            <a:avLst>
              <a:gd name="adj1" fmla="val 11949430"/>
              <a:gd name="adj2" fmla="val 9637875"/>
            </a:avLst>
          </a:prstGeom>
          <a:solidFill>
            <a:srgbClr val="FFFFFF">
              <a:alpha val="134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4"/>
          <p:cNvSpPr txBox="1">
            <a:spLocks noGrp="1"/>
          </p:cNvSpPr>
          <p:nvPr>
            <p:ph type="body" idx="1"/>
          </p:nvPr>
        </p:nvSpPr>
        <p:spPr>
          <a:xfrm>
            <a:off x="779100" y="946325"/>
            <a:ext cx="5134800" cy="351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Char char="⊹"/>
              <a:defRPr sz="3600"/>
            </a:lvl1pPr>
            <a:lvl2pPr marL="914400" lvl="1" indent="-457200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600"/>
              <a:buChar char="×"/>
              <a:defRPr sz="3600"/>
            </a:lvl2pPr>
            <a:lvl3pPr marL="1371600" lvl="2" indent="-457200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600"/>
              <a:buChar char="⬩"/>
              <a:defRPr sz="3600"/>
            </a:lvl3pPr>
            <a:lvl4pPr marL="1828800" lvl="3" indent="-457200" rtl="0">
              <a:spcBef>
                <a:spcPts val="800"/>
              </a:spcBef>
              <a:spcAft>
                <a:spcPts val="0"/>
              </a:spcAft>
              <a:buSzPts val="3600"/>
              <a:buChar char="●"/>
              <a:defRPr sz="3600"/>
            </a:lvl4pPr>
            <a:lvl5pPr marL="2286000" lvl="4" indent="-457200" rtl="0">
              <a:spcBef>
                <a:spcPts val="800"/>
              </a:spcBef>
              <a:spcAft>
                <a:spcPts val="0"/>
              </a:spcAft>
              <a:buSzPts val="3600"/>
              <a:buChar char="○"/>
              <a:defRPr sz="3600"/>
            </a:lvl5pPr>
            <a:lvl6pPr marL="2743200" lvl="5" indent="-457200" rtl="0">
              <a:spcBef>
                <a:spcPts val="800"/>
              </a:spcBef>
              <a:spcAft>
                <a:spcPts val="0"/>
              </a:spcAft>
              <a:buSzPts val="3600"/>
              <a:buChar char="■"/>
              <a:defRPr sz="3600"/>
            </a:lvl6pPr>
            <a:lvl7pPr marL="3200400" lvl="6" indent="-457200" rtl="0">
              <a:spcBef>
                <a:spcPts val="800"/>
              </a:spcBef>
              <a:spcAft>
                <a:spcPts val="0"/>
              </a:spcAft>
              <a:buSzPts val="3600"/>
              <a:buChar char="●"/>
              <a:defRPr sz="3600"/>
            </a:lvl7pPr>
            <a:lvl8pPr marL="3657600" lvl="7" indent="-457200" rtl="0">
              <a:spcBef>
                <a:spcPts val="800"/>
              </a:spcBef>
              <a:spcAft>
                <a:spcPts val="0"/>
              </a:spcAft>
              <a:buSzPts val="3600"/>
              <a:buChar char="○"/>
              <a:defRPr sz="3600"/>
            </a:lvl8pPr>
            <a:lvl9pPr marL="4114800" lvl="8" indent="-457200" rtl="0">
              <a:spcBef>
                <a:spcPts val="800"/>
              </a:spcBef>
              <a:spcAft>
                <a:spcPts val="800"/>
              </a:spcAft>
              <a:buSzPts val="3600"/>
              <a:buChar char="■"/>
              <a:defRPr sz="3600"/>
            </a:lvl9pPr>
          </a:lstStyle>
          <a:p>
            <a:endParaRPr/>
          </a:p>
        </p:txBody>
      </p:sp>
      <p:sp>
        <p:nvSpPr>
          <p:cNvPr id="304" name="Google Shape;304;p4"/>
          <p:cNvSpPr txBox="1"/>
          <p:nvPr/>
        </p:nvSpPr>
        <p:spPr>
          <a:xfrm>
            <a:off x="167203" y="854053"/>
            <a:ext cx="4989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b="1">
                <a:solidFill>
                  <a:schemeClr val="accent1"/>
                </a:solidFill>
                <a:latin typeface="Encode Sans Semi Condensed"/>
                <a:ea typeface="Encode Sans Semi Condensed"/>
                <a:cs typeface="Encode Sans Semi Condensed"/>
                <a:sym typeface="Encode Sans Semi Condensed"/>
              </a:rPr>
              <a:t>“</a:t>
            </a:r>
            <a:endParaRPr sz="6000" b="1">
              <a:solidFill>
                <a:schemeClr val="accent1"/>
              </a:solidFill>
              <a:latin typeface="Encode Sans Semi Condensed"/>
              <a:ea typeface="Encode Sans Semi Condensed"/>
              <a:cs typeface="Encode Sans Semi Condensed"/>
              <a:sym typeface="Encode Sans Semi Condensed"/>
            </a:endParaRPr>
          </a:p>
        </p:txBody>
      </p:sp>
      <p:sp>
        <p:nvSpPr>
          <p:cNvPr id="305" name="Google Shape;305;p4"/>
          <p:cNvSpPr txBox="1">
            <a:spLocks noGrp="1"/>
          </p:cNvSpPr>
          <p:nvPr>
            <p:ph type="sldNum" idx="12"/>
          </p:nvPr>
        </p:nvSpPr>
        <p:spPr>
          <a:xfrm>
            <a:off x="8696403" y="4673650"/>
            <a:ext cx="3330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306" name="Google Shape;306;p4"/>
          <p:cNvGrpSpPr/>
          <p:nvPr/>
        </p:nvGrpSpPr>
        <p:grpSpPr>
          <a:xfrm>
            <a:off x="6196930" y="-29"/>
            <a:ext cx="2985505" cy="4610466"/>
            <a:chOff x="6196930" y="-29"/>
            <a:chExt cx="2985505" cy="4610466"/>
          </a:xfrm>
        </p:grpSpPr>
        <p:grpSp>
          <p:nvGrpSpPr>
            <p:cNvPr id="307" name="Google Shape;307;p4"/>
            <p:cNvGrpSpPr/>
            <p:nvPr/>
          </p:nvGrpSpPr>
          <p:grpSpPr>
            <a:xfrm>
              <a:off x="7737776" y="-17"/>
              <a:ext cx="448629" cy="4610455"/>
              <a:chOff x="6798998" y="-1296139"/>
              <a:chExt cx="476555" cy="4897445"/>
            </a:xfrm>
          </p:grpSpPr>
          <p:sp>
            <p:nvSpPr>
              <p:cNvPr id="308" name="Google Shape;308;p4"/>
              <p:cNvSpPr/>
              <p:nvPr/>
            </p:nvSpPr>
            <p:spPr>
              <a:xfrm>
                <a:off x="6798998" y="2971595"/>
                <a:ext cx="476555" cy="629711"/>
              </a:xfrm>
              <a:custGeom>
                <a:avLst/>
                <a:gdLst/>
                <a:ahLst/>
                <a:cxnLst/>
                <a:rect l="l" t="t" r="r" b="b"/>
                <a:pathLst>
                  <a:path w="476555" h="629711" extrusionOk="0">
                    <a:moveTo>
                      <a:pt x="320201" y="161890"/>
                    </a:moveTo>
                    <a:cubicBezTo>
                      <a:pt x="320201" y="126330"/>
                      <a:pt x="347824" y="28984"/>
                      <a:pt x="296008" y="26762"/>
                    </a:cubicBezTo>
                    <a:cubicBezTo>
                      <a:pt x="297722" y="-5496"/>
                      <a:pt x="165198" y="-10957"/>
                      <a:pt x="178406" y="23460"/>
                    </a:cubicBezTo>
                    <a:cubicBezTo>
                      <a:pt x="166277" y="25936"/>
                      <a:pt x="129701" y="19840"/>
                      <a:pt x="140306" y="41430"/>
                    </a:cubicBezTo>
                    <a:cubicBezTo>
                      <a:pt x="138210" y="84864"/>
                      <a:pt x="137448" y="128425"/>
                      <a:pt x="135797" y="171859"/>
                    </a:cubicBezTo>
                    <a:cubicBezTo>
                      <a:pt x="-17047" y="238661"/>
                      <a:pt x="-46892" y="457165"/>
                      <a:pt x="77123" y="566385"/>
                    </a:cubicBezTo>
                    <a:cubicBezTo>
                      <a:pt x="364651" y="804827"/>
                      <a:pt x="669451" y="303241"/>
                      <a:pt x="320201" y="161890"/>
                    </a:cubicBezTo>
                    <a:close/>
                  </a:path>
                </a:pathLst>
              </a:custGeom>
              <a:solidFill>
                <a:srgbClr val="001F6E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9" name="Google Shape;309;p4"/>
              <p:cNvSpPr/>
              <p:nvPr/>
            </p:nvSpPr>
            <p:spPr>
              <a:xfrm>
                <a:off x="7026850" y="-1296139"/>
                <a:ext cx="17700" cy="4271100"/>
              </a:xfrm>
              <a:prstGeom prst="rect">
                <a:avLst/>
              </a:prstGeom>
              <a:solidFill>
                <a:srgbClr val="001F6E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0" name="Google Shape;310;p4"/>
            <p:cNvGrpSpPr/>
            <p:nvPr/>
          </p:nvGrpSpPr>
          <p:grpSpPr>
            <a:xfrm>
              <a:off x="8636876" y="46"/>
              <a:ext cx="382387" cy="1450044"/>
              <a:chOff x="5578966" y="2422197"/>
              <a:chExt cx="406190" cy="1540306"/>
            </a:xfrm>
          </p:grpSpPr>
          <p:sp>
            <p:nvSpPr>
              <p:cNvPr id="311" name="Google Shape;311;p4"/>
              <p:cNvSpPr/>
              <p:nvPr/>
            </p:nvSpPr>
            <p:spPr>
              <a:xfrm>
                <a:off x="5578966" y="2971595"/>
                <a:ext cx="406190" cy="990908"/>
              </a:xfrm>
              <a:custGeom>
                <a:avLst/>
                <a:gdLst/>
                <a:ahLst/>
                <a:cxnLst/>
                <a:rect l="l" t="t" r="r" b="b"/>
                <a:pathLst>
                  <a:path w="406190" h="990908" extrusionOk="0">
                    <a:moveTo>
                      <a:pt x="340083" y="447063"/>
                    </a:moveTo>
                    <a:cubicBezTo>
                      <a:pt x="341480" y="444205"/>
                      <a:pt x="372913" y="448269"/>
                      <a:pt x="369865" y="426933"/>
                    </a:cubicBezTo>
                    <a:cubicBezTo>
                      <a:pt x="378628" y="356321"/>
                      <a:pt x="379771" y="266786"/>
                      <a:pt x="314811" y="222019"/>
                    </a:cubicBezTo>
                    <a:cubicBezTo>
                      <a:pt x="316334" y="182014"/>
                      <a:pt x="330368" y="29931"/>
                      <a:pt x="276266" y="35328"/>
                    </a:cubicBezTo>
                    <a:cubicBezTo>
                      <a:pt x="257216" y="-16234"/>
                      <a:pt x="121643" y="-11789"/>
                      <a:pt x="117897" y="51521"/>
                    </a:cubicBezTo>
                    <a:cubicBezTo>
                      <a:pt x="68303" y="56474"/>
                      <a:pt x="94719" y="194840"/>
                      <a:pt x="95608" y="232242"/>
                    </a:cubicBezTo>
                    <a:cubicBezTo>
                      <a:pt x="33823" y="278470"/>
                      <a:pt x="28616" y="363941"/>
                      <a:pt x="30775" y="435442"/>
                    </a:cubicBezTo>
                    <a:cubicBezTo>
                      <a:pt x="31219" y="460842"/>
                      <a:pt x="59794" y="448840"/>
                      <a:pt x="72685" y="450746"/>
                    </a:cubicBezTo>
                    <a:cubicBezTo>
                      <a:pt x="75860" y="483511"/>
                      <a:pt x="77003" y="521611"/>
                      <a:pt x="48999" y="544408"/>
                    </a:cubicBezTo>
                    <a:cubicBezTo>
                      <a:pt x="22774" y="559775"/>
                      <a:pt x="3851" y="611464"/>
                      <a:pt x="46078" y="617497"/>
                    </a:cubicBezTo>
                    <a:cubicBezTo>
                      <a:pt x="2835" y="630197"/>
                      <a:pt x="-17041" y="715159"/>
                      <a:pt x="37824" y="733384"/>
                    </a:cubicBezTo>
                    <a:cubicBezTo>
                      <a:pt x="-17041" y="742719"/>
                      <a:pt x="-9611" y="809584"/>
                      <a:pt x="43284" y="813584"/>
                    </a:cubicBezTo>
                    <a:cubicBezTo>
                      <a:pt x="-1801" y="839747"/>
                      <a:pt x="-6309" y="908200"/>
                      <a:pt x="55095" y="912772"/>
                    </a:cubicBezTo>
                    <a:cubicBezTo>
                      <a:pt x="90782" y="913153"/>
                      <a:pt x="126025" y="903310"/>
                      <a:pt x="161268" y="898421"/>
                    </a:cubicBezTo>
                    <a:cubicBezTo>
                      <a:pt x="139233" y="913788"/>
                      <a:pt x="126279" y="946998"/>
                      <a:pt x="144313" y="970176"/>
                    </a:cubicBezTo>
                    <a:cubicBezTo>
                      <a:pt x="172888" y="1006688"/>
                      <a:pt x="224577" y="986051"/>
                      <a:pt x="260327" y="975319"/>
                    </a:cubicBezTo>
                    <a:cubicBezTo>
                      <a:pt x="299570" y="961285"/>
                      <a:pt x="348021" y="957857"/>
                      <a:pt x="376088" y="923821"/>
                    </a:cubicBezTo>
                    <a:cubicBezTo>
                      <a:pt x="399646" y="896008"/>
                      <a:pt x="387327" y="849653"/>
                      <a:pt x="348656" y="845652"/>
                    </a:cubicBezTo>
                    <a:cubicBezTo>
                      <a:pt x="373288" y="834501"/>
                      <a:pt x="384216" y="805495"/>
                      <a:pt x="373065" y="780857"/>
                    </a:cubicBezTo>
                    <a:cubicBezTo>
                      <a:pt x="364353" y="761610"/>
                      <a:pt x="344268" y="750123"/>
                      <a:pt x="323256" y="752371"/>
                    </a:cubicBezTo>
                    <a:cubicBezTo>
                      <a:pt x="387455" y="748370"/>
                      <a:pt x="429999" y="685505"/>
                      <a:pt x="352656" y="659597"/>
                    </a:cubicBezTo>
                    <a:cubicBezTo>
                      <a:pt x="304650" y="655978"/>
                      <a:pt x="438889" y="670011"/>
                      <a:pt x="398503" y="584096"/>
                    </a:cubicBezTo>
                    <a:cubicBezTo>
                      <a:pt x="365928" y="545170"/>
                      <a:pt x="301412" y="524850"/>
                      <a:pt x="340083" y="447063"/>
                    </a:cubicBezTo>
                    <a:close/>
                  </a:path>
                </a:pathLst>
              </a:custGeom>
              <a:solidFill>
                <a:srgbClr val="001F6E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2" name="Google Shape;312;p4"/>
              <p:cNvSpPr/>
              <p:nvPr/>
            </p:nvSpPr>
            <p:spPr>
              <a:xfrm>
                <a:off x="5774600" y="2422197"/>
                <a:ext cx="17700" cy="552900"/>
              </a:xfrm>
              <a:prstGeom prst="rect">
                <a:avLst/>
              </a:prstGeom>
              <a:solidFill>
                <a:srgbClr val="001F6E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3" name="Google Shape;313;p4"/>
            <p:cNvGrpSpPr/>
            <p:nvPr/>
          </p:nvGrpSpPr>
          <p:grpSpPr>
            <a:xfrm>
              <a:off x="8035385" y="23"/>
              <a:ext cx="439174" cy="2683136"/>
              <a:chOff x="6176324" y="940075"/>
              <a:chExt cx="466512" cy="2850155"/>
            </a:xfrm>
          </p:grpSpPr>
          <p:sp>
            <p:nvSpPr>
              <p:cNvPr id="314" name="Google Shape;314;p4"/>
              <p:cNvSpPr/>
              <p:nvPr/>
            </p:nvSpPr>
            <p:spPr>
              <a:xfrm>
                <a:off x="6176324" y="2971595"/>
                <a:ext cx="466512" cy="818636"/>
              </a:xfrm>
              <a:custGeom>
                <a:avLst/>
                <a:gdLst/>
                <a:ahLst/>
                <a:cxnLst/>
                <a:rect l="l" t="t" r="r" b="b"/>
                <a:pathLst>
                  <a:path w="466512" h="818636" extrusionOk="0">
                    <a:moveTo>
                      <a:pt x="332323" y="212841"/>
                    </a:moveTo>
                    <a:cubicBezTo>
                      <a:pt x="341531" y="160708"/>
                      <a:pt x="342674" y="107476"/>
                      <a:pt x="335880" y="54980"/>
                    </a:cubicBezTo>
                    <a:cubicBezTo>
                      <a:pt x="332578" y="42280"/>
                      <a:pt x="316004" y="50599"/>
                      <a:pt x="306479" y="48630"/>
                    </a:cubicBezTo>
                    <a:cubicBezTo>
                      <a:pt x="306923" y="-17537"/>
                      <a:pt x="162779" y="-14870"/>
                      <a:pt x="159984" y="48630"/>
                    </a:cubicBezTo>
                    <a:cubicBezTo>
                      <a:pt x="98580" y="52250"/>
                      <a:pt x="140934" y="172709"/>
                      <a:pt x="140554" y="213159"/>
                    </a:cubicBezTo>
                    <a:cubicBezTo>
                      <a:pt x="105057" y="231383"/>
                      <a:pt x="103723" y="274563"/>
                      <a:pt x="102454" y="310060"/>
                    </a:cubicBezTo>
                    <a:cubicBezTo>
                      <a:pt x="97246" y="356427"/>
                      <a:pt x="82324" y="401182"/>
                      <a:pt x="58766" y="441441"/>
                    </a:cubicBezTo>
                    <a:cubicBezTo>
                      <a:pt x="-124178" y="764783"/>
                      <a:pt x="171287" y="823140"/>
                      <a:pt x="250027" y="818377"/>
                    </a:cubicBezTo>
                    <a:cubicBezTo>
                      <a:pt x="471579" y="804979"/>
                      <a:pt x="517362" y="615177"/>
                      <a:pt x="413476" y="441441"/>
                    </a:cubicBezTo>
                    <a:cubicBezTo>
                      <a:pt x="355628" y="353938"/>
                      <a:pt x="388838" y="243448"/>
                      <a:pt x="332323" y="212841"/>
                    </a:cubicBezTo>
                    <a:close/>
                  </a:path>
                </a:pathLst>
              </a:custGeom>
              <a:solidFill>
                <a:srgbClr val="001F6E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5" name="Google Shape;315;p4"/>
              <p:cNvSpPr/>
              <p:nvPr/>
            </p:nvSpPr>
            <p:spPr>
              <a:xfrm>
                <a:off x="6400713" y="940075"/>
                <a:ext cx="17700" cy="2034900"/>
              </a:xfrm>
              <a:prstGeom prst="rect">
                <a:avLst/>
              </a:prstGeom>
              <a:solidFill>
                <a:srgbClr val="001F6E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6" name="Google Shape;316;p4"/>
            <p:cNvGrpSpPr/>
            <p:nvPr/>
          </p:nvGrpSpPr>
          <p:grpSpPr>
            <a:xfrm>
              <a:off x="6363022" y="42"/>
              <a:ext cx="160482" cy="1242299"/>
              <a:chOff x="7576714" y="2009363"/>
              <a:chExt cx="170472" cy="1319629"/>
            </a:xfrm>
          </p:grpSpPr>
          <p:sp>
            <p:nvSpPr>
              <p:cNvPr id="317" name="Google Shape;317;p4"/>
              <p:cNvSpPr/>
              <p:nvPr/>
            </p:nvSpPr>
            <p:spPr>
              <a:xfrm>
                <a:off x="7576714" y="2971595"/>
                <a:ext cx="170472" cy="357397"/>
              </a:xfrm>
              <a:custGeom>
                <a:avLst/>
                <a:gdLst/>
                <a:ahLst/>
                <a:cxnLst/>
                <a:rect l="l" t="t" r="r" b="b"/>
                <a:pathLst>
                  <a:path w="170472" h="357397" extrusionOk="0">
                    <a:moveTo>
                      <a:pt x="127257" y="26425"/>
                    </a:moveTo>
                    <a:cubicBezTo>
                      <a:pt x="134369" y="-8309"/>
                      <a:pt x="34039" y="-8500"/>
                      <a:pt x="34611" y="24075"/>
                    </a:cubicBezTo>
                    <a:cubicBezTo>
                      <a:pt x="7052" y="26044"/>
                      <a:pt x="27879" y="109610"/>
                      <a:pt x="21911" y="127835"/>
                    </a:cubicBezTo>
                    <a:cubicBezTo>
                      <a:pt x="-89214" y="468004"/>
                      <a:pt x="264544" y="398789"/>
                      <a:pt x="145736" y="124596"/>
                    </a:cubicBezTo>
                    <a:cubicBezTo>
                      <a:pt x="152086" y="122247"/>
                      <a:pt x="157864" y="17281"/>
                      <a:pt x="127257" y="26425"/>
                    </a:cubicBezTo>
                    <a:close/>
                  </a:path>
                </a:pathLst>
              </a:custGeom>
              <a:solidFill>
                <a:srgbClr val="001F6E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8" name="Google Shape;318;p4"/>
              <p:cNvSpPr/>
              <p:nvPr/>
            </p:nvSpPr>
            <p:spPr>
              <a:xfrm>
                <a:off x="7652975" y="2009363"/>
                <a:ext cx="17700" cy="965700"/>
              </a:xfrm>
              <a:prstGeom prst="rect">
                <a:avLst/>
              </a:prstGeom>
              <a:solidFill>
                <a:srgbClr val="001F6E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9" name="Google Shape;319;p4"/>
            <p:cNvGrpSpPr/>
            <p:nvPr/>
          </p:nvGrpSpPr>
          <p:grpSpPr>
            <a:xfrm>
              <a:off x="6999976" y="11"/>
              <a:ext cx="271476" cy="3307837"/>
              <a:chOff x="7883572" y="308161"/>
              <a:chExt cx="288375" cy="3513742"/>
            </a:xfrm>
          </p:grpSpPr>
          <p:sp>
            <p:nvSpPr>
              <p:cNvPr id="320" name="Google Shape;320;p4"/>
              <p:cNvSpPr/>
              <p:nvPr/>
            </p:nvSpPr>
            <p:spPr>
              <a:xfrm>
                <a:off x="7883572" y="2971595"/>
                <a:ext cx="288375" cy="850309"/>
              </a:xfrm>
              <a:custGeom>
                <a:avLst/>
                <a:gdLst/>
                <a:ahLst/>
                <a:cxnLst/>
                <a:rect l="l" t="t" r="r" b="b"/>
                <a:pathLst>
                  <a:path w="288375" h="850309" extrusionOk="0">
                    <a:moveTo>
                      <a:pt x="226863" y="202395"/>
                    </a:moveTo>
                    <a:cubicBezTo>
                      <a:pt x="222671" y="167343"/>
                      <a:pt x="255946" y="35010"/>
                      <a:pt x="207051" y="37295"/>
                    </a:cubicBezTo>
                    <a:cubicBezTo>
                      <a:pt x="200701" y="-10202"/>
                      <a:pt x="93830" y="-14965"/>
                      <a:pt x="96497" y="38311"/>
                    </a:cubicBezTo>
                    <a:cubicBezTo>
                      <a:pt x="44998" y="23897"/>
                      <a:pt x="95354" y="195792"/>
                      <a:pt x="59222" y="197824"/>
                    </a:cubicBezTo>
                    <a:cubicBezTo>
                      <a:pt x="-24216" y="202459"/>
                      <a:pt x="4930" y="466873"/>
                      <a:pt x="4930" y="713126"/>
                    </a:cubicBezTo>
                    <a:cubicBezTo>
                      <a:pt x="4930" y="781261"/>
                      <a:pt x="39093" y="845714"/>
                      <a:pt x="141201" y="850095"/>
                    </a:cubicBezTo>
                    <a:cubicBezTo>
                      <a:pt x="238420" y="854223"/>
                      <a:pt x="280901" y="798280"/>
                      <a:pt x="281283" y="718016"/>
                    </a:cubicBezTo>
                    <a:cubicBezTo>
                      <a:pt x="282172" y="443314"/>
                      <a:pt x="316208" y="200173"/>
                      <a:pt x="226863" y="202395"/>
                    </a:cubicBezTo>
                    <a:close/>
                  </a:path>
                </a:pathLst>
              </a:custGeom>
              <a:solidFill>
                <a:srgbClr val="001F6E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1" name="Google Shape;321;p4"/>
              <p:cNvSpPr/>
              <p:nvPr/>
            </p:nvSpPr>
            <p:spPr>
              <a:xfrm>
                <a:off x="8024899" y="308161"/>
                <a:ext cx="17700" cy="2667000"/>
              </a:xfrm>
              <a:prstGeom prst="rect">
                <a:avLst/>
              </a:prstGeom>
              <a:solidFill>
                <a:srgbClr val="001F6E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2" name="Google Shape;322;p4"/>
            <p:cNvGrpSpPr/>
            <p:nvPr/>
          </p:nvGrpSpPr>
          <p:grpSpPr>
            <a:xfrm>
              <a:off x="6827964" y="636458"/>
              <a:ext cx="230791" cy="243118"/>
              <a:chOff x="3770248" y="2527300"/>
              <a:chExt cx="180404" cy="190055"/>
            </a:xfrm>
          </p:grpSpPr>
          <p:sp>
            <p:nvSpPr>
              <p:cNvPr id="323" name="Google Shape;323;p4"/>
              <p:cNvSpPr/>
              <p:nvPr/>
            </p:nvSpPr>
            <p:spPr>
              <a:xfrm>
                <a:off x="3775135" y="2655951"/>
                <a:ext cx="51441" cy="61404"/>
              </a:xfrm>
              <a:custGeom>
                <a:avLst/>
                <a:gdLst/>
                <a:ahLst/>
                <a:cxnLst/>
                <a:rect l="l" t="t" r="r" b="b"/>
                <a:pathLst>
                  <a:path w="51441" h="61404" extrusionOk="0">
                    <a:moveTo>
                      <a:pt x="50930" y="0"/>
                    </a:moveTo>
                    <a:cubicBezTo>
                      <a:pt x="32959" y="889"/>
                      <a:pt x="-4823" y="43497"/>
                      <a:pt x="511" y="61404"/>
                    </a:cubicBezTo>
                    <a:cubicBezTo>
                      <a:pt x="18545" y="60579"/>
                      <a:pt x="56264" y="17970"/>
                      <a:pt x="509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4" name="Google Shape;324;p4"/>
              <p:cNvSpPr/>
              <p:nvPr/>
            </p:nvSpPr>
            <p:spPr>
              <a:xfrm>
                <a:off x="3894324" y="2527300"/>
                <a:ext cx="51441" cy="61341"/>
              </a:xfrm>
              <a:custGeom>
                <a:avLst/>
                <a:gdLst/>
                <a:ahLst/>
                <a:cxnLst/>
                <a:rect l="l" t="t" r="r" b="b"/>
                <a:pathLst>
                  <a:path w="51441" h="61341" extrusionOk="0">
                    <a:moveTo>
                      <a:pt x="50931" y="0"/>
                    </a:moveTo>
                    <a:cubicBezTo>
                      <a:pt x="32897" y="826"/>
                      <a:pt x="-4822" y="43434"/>
                      <a:pt x="512" y="61341"/>
                    </a:cubicBezTo>
                    <a:cubicBezTo>
                      <a:pt x="18482" y="60325"/>
                      <a:pt x="56265" y="17717"/>
                      <a:pt x="5093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5" name="Google Shape;325;p4"/>
              <p:cNvSpPr/>
              <p:nvPr/>
            </p:nvSpPr>
            <p:spPr>
              <a:xfrm>
                <a:off x="3770248" y="2531866"/>
                <a:ext cx="58420" cy="54430"/>
              </a:xfrm>
              <a:custGeom>
                <a:avLst/>
                <a:gdLst/>
                <a:ahLst/>
                <a:cxnLst/>
                <a:rect l="l" t="t" r="r" b="b"/>
                <a:pathLst>
                  <a:path w="58420" h="54430" extrusionOk="0">
                    <a:moveTo>
                      <a:pt x="58421" y="54107"/>
                    </a:moveTo>
                    <a:cubicBezTo>
                      <a:pt x="58421" y="36137"/>
                      <a:pt x="18225" y="-3995"/>
                      <a:pt x="1" y="323"/>
                    </a:cubicBezTo>
                    <a:cubicBezTo>
                      <a:pt x="-190" y="18357"/>
                      <a:pt x="40260" y="58425"/>
                      <a:pt x="58421" y="54107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6" name="Google Shape;326;p4"/>
              <p:cNvSpPr/>
              <p:nvPr/>
            </p:nvSpPr>
            <p:spPr>
              <a:xfrm>
                <a:off x="3892168" y="2658113"/>
                <a:ext cx="58484" cy="54484"/>
              </a:xfrm>
              <a:custGeom>
                <a:avLst/>
                <a:gdLst/>
                <a:ahLst/>
                <a:cxnLst/>
                <a:rect l="l" t="t" r="r" b="b"/>
                <a:pathLst>
                  <a:path w="58484" h="54484" extrusionOk="0">
                    <a:moveTo>
                      <a:pt x="58484" y="54162"/>
                    </a:moveTo>
                    <a:cubicBezTo>
                      <a:pt x="58484" y="36128"/>
                      <a:pt x="18225" y="-3940"/>
                      <a:pt x="1" y="314"/>
                    </a:cubicBezTo>
                    <a:cubicBezTo>
                      <a:pt x="-190" y="18348"/>
                      <a:pt x="40260" y="58480"/>
                      <a:pt x="58484" y="5416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27" name="Google Shape;327;p4"/>
            <p:cNvGrpSpPr/>
            <p:nvPr/>
          </p:nvGrpSpPr>
          <p:grpSpPr>
            <a:xfrm>
              <a:off x="8763367" y="2641902"/>
              <a:ext cx="230809" cy="243156"/>
              <a:chOff x="3770248" y="2527300"/>
              <a:chExt cx="180404" cy="190055"/>
            </a:xfrm>
          </p:grpSpPr>
          <p:sp>
            <p:nvSpPr>
              <p:cNvPr id="328" name="Google Shape;328;p4"/>
              <p:cNvSpPr/>
              <p:nvPr/>
            </p:nvSpPr>
            <p:spPr>
              <a:xfrm>
                <a:off x="3775135" y="2655951"/>
                <a:ext cx="51441" cy="61404"/>
              </a:xfrm>
              <a:custGeom>
                <a:avLst/>
                <a:gdLst/>
                <a:ahLst/>
                <a:cxnLst/>
                <a:rect l="l" t="t" r="r" b="b"/>
                <a:pathLst>
                  <a:path w="51441" h="61404" extrusionOk="0">
                    <a:moveTo>
                      <a:pt x="50930" y="0"/>
                    </a:moveTo>
                    <a:cubicBezTo>
                      <a:pt x="32959" y="889"/>
                      <a:pt x="-4823" y="43497"/>
                      <a:pt x="511" y="61404"/>
                    </a:cubicBezTo>
                    <a:cubicBezTo>
                      <a:pt x="18545" y="60579"/>
                      <a:pt x="56264" y="17970"/>
                      <a:pt x="509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9" name="Google Shape;329;p4"/>
              <p:cNvSpPr/>
              <p:nvPr/>
            </p:nvSpPr>
            <p:spPr>
              <a:xfrm>
                <a:off x="3894324" y="2527300"/>
                <a:ext cx="51441" cy="61341"/>
              </a:xfrm>
              <a:custGeom>
                <a:avLst/>
                <a:gdLst/>
                <a:ahLst/>
                <a:cxnLst/>
                <a:rect l="l" t="t" r="r" b="b"/>
                <a:pathLst>
                  <a:path w="51441" h="61341" extrusionOk="0">
                    <a:moveTo>
                      <a:pt x="50931" y="0"/>
                    </a:moveTo>
                    <a:cubicBezTo>
                      <a:pt x="32897" y="826"/>
                      <a:pt x="-4822" y="43434"/>
                      <a:pt x="512" y="61341"/>
                    </a:cubicBezTo>
                    <a:cubicBezTo>
                      <a:pt x="18482" y="60325"/>
                      <a:pt x="56265" y="17717"/>
                      <a:pt x="5093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0" name="Google Shape;330;p4"/>
              <p:cNvSpPr/>
              <p:nvPr/>
            </p:nvSpPr>
            <p:spPr>
              <a:xfrm>
                <a:off x="3770248" y="2531866"/>
                <a:ext cx="58420" cy="54430"/>
              </a:xfrm>
              <a:custGeom>
                <a:avLst/>
                <a:gdLst/>
                <a:ahLst/>
                <a:cxnLst/>
                <a:rect l="l" t="t" r="r" b="b"/>
                <a:pathLst>
                  <a:path w="58420" h="54430" extrusionOk="0">
                    <a:moveTo>
                      <a:pt x="58421" y="54107"/>
                    </a:moveTo>
                    <a:cubicBezTo>
                      <a:pt x="58421" y="36137"/>
                      <a:pt x="18225" y="-3995"/>
                      <a:pt x="1" y="323"/>
                    </a:cubicBezTo>
                    <a:cubicBezTo>
                      <a:pt x="-190" y="18357"/>
                      <a:pt x="40260" y="58425"/>
                      <a:pt x="58421" y="54107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1" name="Google Shape;331;p4"/>
              <p:cNvSpPr/>
              <p:nvPr/>
            </p:nvSpPr>
            <p:spPr>
              <a:xfrm>
                <a:off x="3892168" y="2658113"/>
                <a:ext cx="58484" cy="54484"/>
              </a:xfrm>
              <a:custGeom>
                <a:avLst/>
                <a:gdLst/>
                <a:ahLst/>
                <a:cxnLst/>
                <a:rect l="l" t="t" r="r" b="b"/>
                <a:pathLst>
                  <a:path w="58484" h="54484" extrusionOk="0">
                    <a:moveTo>
                      <a:pt x="58484" y="54162"/>
                    </a:moveTo>
                    <a:cubicBezTo>
                      <a:pt x="58484" y="36128"/>
                      <a:pt x="18225" y="-3940"/>
                      <a:pt x="1" y="314"/>
                    </a:cubicBezTo>
                    <a:cubicBezTo>
                      <a:pt x="-190" y="18348"/>
                      <a:pt x="40260" y="58480"/>
                      <a:pt x="58484" y="5416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32" name="Google Shape;332;p4"/>
            <p:cNvGrpSpPr/>
            <p:nvPr/>
          </p:nvGrpSpPr>
          <p:grpSpPr>
            <a:xfrm rot="5400000">
              <a:off x="8655427" y="4253521"/>
              <a:ext cx="201871" cy="231166"/>
              <a:chOff x="3462796" y="2555878"/>
              <a:chExt cx="157798" cy="180711"/>
            </a:xfrm>
          </p:grpSpPr>
          <p:sp>
            <p:nvSpPr>
              <p:cNvPr id="333" name="Google Shape;333;p4"/>
              <p:cNvSpPr/>
              <p:nvPr/>
            </p:nvSpPr>
            <p:spPr>
              <a:xfrm>
                <a:off x="3528860" y="2555878"/>
                <a:ext cx="20839" cy="53711"/>
              </a:xfrm>
              <a:custGeom>
                <a:avLst/>
                <a:gdLst/>
                <a:ahLst/>
                <a:cxnLst/>
                <a:rect l="l" t="t" r="r" b="b"/>
                <a:pathLst>
                  <a:path w="20839" h="53711" extrusionOk="0">
                    <a:moveTo>
                      <a:pt x="9741" y="60"/>
                    </a:moveTo>
                    <a:cubicBezTo>
                      <a:pt x="-2451" y="2600"/>
                      <a:pt x="-4483" y="55686"/>
                      <a:pt x="11074" y="53654"/>
                    </a:cubicBezTo>
                    <a:cubicBezTo>
                      <a:pt x="23266" y="51114"/>
                      <a:pt x="25362" y="-2035"/>
                      <a:pt x="9741" y="6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4" name="Google Shape;334;p4"/>
              <p:cNvSpPr/>
              <p:nvPr/>
            </p:nvSpPr>
            <p:spPr>
              <a:xfrm>
                <a:off x="3528860" y="2682878"/>
                <a:ext cx="20839" cy="53711"/>
              </a:xfrm>
              <a:custGeom>
                <a:avLst/>
                <a:gdLst/>
                <a:ahLst/>
                <a:cxnLst/>
                <a:rect l="l" t="t" r="r" b="b"/>
                <a:pathLst>
                  <a:path w="20839" h="53711" extrusionOk="0">
                    <a:moveTo>
                      <a:pt x="9741" y="60"/>
                    </a:moveTo>
                    <a:cubicBezTo>
                      <a:pt x="-2451" y="2600"/>
                      <a:pt x="-4483" y="55686"/>
                      <a:pt x="11074" y="53654"/>
                    </a:cubicBezTo>
                    <a:cubicBezTo>
                      <a:pt x="23266" y="51114"/>
                      <a:pt x="25362" y="-2035"/>
                      <a:pt x="9741" y="6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5" name="Google Shape;335;p4"/>
              <p:cNvSpPr/>
              <p:nvPr/>
            </p:nvSpPr>
            <p:spPr>
              <a:xfrm>
                <a:off x="3571315" y="2597137"/>
                <a:ext cx="47570" cy="33554"/>
              </a:xfrm>
              <a:custGeom>
                <a:avLst/>
                <a:gdLst/>
                <a:ahLst/>
                <a:cxnLst/>
                <a:rect l="l" t="t" r="r" b="b"/>
                <a:pathLst>
                  <a:path w="47570" h="33554" extrusionOk="0">
                    <a:moveTo>
                      <a:pt x="47423" y="3886"/>
                    </a:moveTo>
                    <a:cubicBezTo>
                      <a:pt x="36183" y="-9449"/>
                      <a:pt x="10910" y="15189"/>
                      <a:pt x="306" y="22936"/>
                    </a:cubicBezTo>
                    <a:cubicBezTo>
                      <a:pt x="-4584" y="50305"/>
                      <a:pt x="50788" y="17729"/>
                      <a:pt x="47423" y="388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6" name="Google Shape;336;p4"/>
              <p:cNvSpPr/>
              <p:nvPr/>
            </p:nvSpPr>
            <p:spPr>
              <a:xfrm>
                <a:off x="3572203" y="2660050"/>
                <a:ext cx="48391" cy="35006"/>
              </a:xfrm>
              <a:custGeom>
                <a:avLst/>
                <a:gdLst/>
                <a:ahLst/>
                <a:cxnLst/>
                <a:rect l="l" t="t" r="r" b="b"/>
                <a:pathLst>
                  <a:path w="48391" h="35006" extrusionOk="0">
                    <a:moveTo>
                      <a:pt x="45900" y="20221"/>
                    </a:moveTo>
                    <a:cubicBezTo>
                      <a:pt x="32120" y="15713"/>
                      <a:pt x="14849" y="-8608"/>
                      <a:pt x="1450" y="3203"/>
                    </a:cubicBezTo>
                    <a:cubicBezTo>
                      <a:pt x="-11123" y="21047"/>
                      <a:pt x="62664" y="54384"/>
                      <a:pt x="45900" y="2022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7" name="Google Shape;337;p4"/>
              <p:cNvSpPr/>
              <p:nvPr/>
            </p:nvSpPr>
            <p:spPr>
              <a:xfrm>
                <a:off x="3466564" y="2662661"/>
                <a:ext cx="42019" cy="33548"/>
              </a:xfrm>
              <a:custGeom>
                <a:avLst/>
                <a:gdLst/>
                <a:ahLst/>
                <a:cxnLst/>
                <a:rect l="l" t="t" r="r" b="b"/>
                <a:pathLst>
                  <a:path w="42019" h="33548" extrusionOk="0">
                    <a:moveTo>
                      <a:pt x="41239" y="1798"/>
                    </a:moveTo>
                    <a:cubicBezTo>
                      <a:pt x="31397" y="-7981"/>
                      <a:pt x="-17625" y="24912"/>
                      <a:pt x="6695" y="33548"/>
                    </a:cubicBezTo>
                    <a:cubicBezTo>
                      <a:pt x="17935" y="27452"/>
                      <a:pt x="47145" y="17991"/>
                      <a:pt x="41239" y="1798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8" name="Google Shape;338;p4"/>
              <p:cNvSpPr/>
              <p:nvPr/>
            </p:nvSpPr>
            <p:spPr>
              <a:xfrm>
                <a:off x="3462796" y="2597064"/>
                <a:ext cx="40843" cy="33781"/>
              </a:xfrm>
              <a:custGeom>
                <a:avLst/>
                <a:gdLst/>
                <a:ahLst/>
                <a:cxnLst/>
                <a:rect l="l" t="t" r="r" b="b"/>
                <a:pathLst>
                  <a:path w="40843" h="33781" extrusionOk="0">
                    <a:moveTo>
                      <a:pt x="38339" y="18755"/>
                    </a:moveTo>
                    <a:cubicBezTo>
                      <a:pt x="27163" y="13865"/>
                      <a:pt x="13447" y="-8614"/>
                      <a:pt x="1509" y="3578"/>
                    </a:cubicBezTo>
                    <a:cubicBezTo>
                      <a:pt x="-10556" y="21676"/>
                      <a:pt x="54151" y="52346"/>
                      <a:pt x="38339" y="18755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39" name="Google Shape;339;p4"/>
            <p:cNvGrpSpPr/>
            <p:nvPr/>
          </p:nvGrpSpPr>
          <p:grpSpPr>
            <a:xfrm rot="-2700000">
              <a:off x="7375305" y="1863439"/>
              <a:ext cx="169840" cy="178926"/>
              <a:chOff x="3770248" y="2527300"/>
              <a:chExt cx="180404" cy="190055"/>
            </a:xfrm>
          </p:grpSpPr>
          <p:sp>
            <p:nvSpPr>
              <p:cNvPr id="340" name="Google Shape;340;p4"/>
              <p:cNvSpPr/>
              <p:nvPr/>
            </p:nvSpPr>
            <p:spPr>
              <a:xfrm>
                <a:off x="3775135" y="2655951"/>
                <a:ext cx="51441" cy="61404"/>
              </a:xfrm>
              <a:custGeom>
                <a:avLst/>
                <a:gdLst/>
                <a:ahLst/>
                <a:cxnLst/>
                <a:rect l="l" t="t" r="r" b="b"/>
                <a:pathLst>
                  <a:path w="51441" h="61404" extrusionOk="0">
                    <a:moveTo>
                      <a:pt x="50930" y="0"/>
                    </a:moveTo>
                    <a:cubicBezTo>
                      <a:pt x="32959" y="889"/>
                      <a:pt x="-4823" y="43497"/>
                      <a:pt x="511" y="61404"/>
                    </a:cubicBezTo>
                    <a:cubicBezTo>
                      <a:pt x="18545" y="60579"/>
                      <a:pt x="56264" y="17970"/>
                      <a:pt x="509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1" name="Google Shape;341;p4"/>
              <p:cNvSpPr/>
              <p:nvPr/>
            </p:nvSpPr>
            <p:spPr>
              <a:xfrm>
                <a:off x="3894324" y="2527300"/>
                <a:ext cx="51441" cy="61341"/>
              </a:xfrm>
              <a:custGeom>
                <a:avLst/>
                <a:gdLst/>
                <a:ahLst/>
                <a:cxnLst/>
                <a:rect l="l" t="t" r="r" b="b"/>
                <a:pathLst>
                  <a:path w="51441" h="61341" extrusionOk="0">
                    <a:moveTo>
                      <a:pt x="50931" y="0"/>
                    </a:moveTo>
                    <a:cubicBezTo>
                      <a:pt x="32897" y="826"/>
                      <a:pt x="-4822" y="43434"/>
                      <a:pt x="512" y="61341"/>
                    </a:cubicBezTo>
                    <a:cubicBezTo>
                      <a:pt x="18482" y="60325"/>
                      <a:pt x="56265" y="17717"/>
                      <a:pt x="5093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2" name="Google Shape;342;p4"/>
              <p:cNvSpPr/>
              <p:nvPr/>
            </p:nvSpPr>
            <p:spPr>
              <a:xfrm>
                <a:off x="3770248" y="2531866"/>
                <a:ext cx="58420" cy="54430"/>
              </a:xfrm>
              <a:custGeom>
                <a:avLst/>
                <a:gdLst/>
                <a:ahLst/>
                <a:cxnLst/>
                <a:rect l="l" t="t" r="r" b="b"/>
                <a:pathLst>
                  <a:path w="58420" h="54430" extrusionOk="0">
                    <a:moveTo>
                      <a:pt x="58421" y="54107"/>
                    </a:moveTo>
                    <a:cubicBezTo>
                      <a:pt x="58421" y="36137"/>
                      <a:pt x="18225" y="-3995"/>
                      <a:pt x="1" y="323"/>
                    </a:cubicBezTo>
                    <a:cubicBezTo>
                      <a:pt x="-190" y="18357"/>
                      <a:pt x="40260" y="58425"/>
                      <a:pt x="58421" y="54107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3" name="Google Shape;343;p4"/>
              <p:cNvSpPr/>
              <p:nvPr/>
            </p:nvSpPr>
            <p:spPr>
              <a:xfrm>
                <a:off x="3892168" y="2658113"/>
                <a:ext cx="58484" cy="54484"/>
              </a:xfrm>
              <a:custGeom>
                <a:avLst/>
                <a:gdLst/>
                <a:ahLst/>
                <a:cxnLst/>
                <a:rect l="l" t="t" r="r" b="b"/>
                <a:pathLst>
                  <a:path w="58484" h="54484" extrusionOk="0">
                    <a:moveTo>
                      <a:pt x="58484" y="54162"/>
                    </a:moveTo>
                    <a:cubicBezTo>
                      <a:pt x="58484" y="36128"/>
                      <a:pt x="18225" y="-3940"/>
                      <a:pt x="1" y="314"/>
                    </a:cubicBezTo>
                    <a:cubicBezTo>
                      <a:pt x="-190" y="18348"/>
                      <a:pt x="40260" y="58480"/>
                      <a:pt x="58484" y="5416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44" name="Google Shape;344;p4"/>
            <p:cNvGrpSpPr/>
            <p:nvPr/>
          </p:nvGrpSpPr>
          <p:grpSpPr>
            <a:xfrm>
              <a:off x="6800134" y="23"/>
              <a:ext cx="985363" cy="1665685"/>
              <a:chOff x="2484475" y="1329455"/>
              <a:chExt cx="1046700" cy="1769370"/>
            </a:xfrm>
          </p:grpSpPr>
          <p:sp>
            <p:nvSpPr>
              <p:cNvPr id="345" name="Google Shape;345;p4"/>
              <p:cNvSpPr/>
              <p:nvPr/>
            </p:nvSpPr>
            <p:spPr>
              <a:xfrm>
                <a:off x="2484475" y="2052125"/>
                <a:ext cx="1046700" cy="10467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" name="Google Shape;346;p4"/>
              <p:cNvSpPr/>
              <p:nvPr/>
            </p:nvSpPr>
            <p:spPr>
              <a:xfrm>
                <a:off x="2643144" y="2210793"/>
                <a:ext cx="729300" cy="7293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47" name="Google Shape;347;p4"/>
              <p:cNvGrpSpPr/>
              <p:nvPr/>
            </p:nvGrpSpPr>
            <p:grpSpPr>
              <a:xfrm>
                <a:off x="2769703" y="1329455"/>
                <a:ext cx="510180" cy="1483501"/>
                <a:chOff x="1818382" y="2433081"/>
                <a:chExt cx="466728" cy="1357150"/>
              </a:xfrm>
            </p:grpSpPr>
            <p:grpSp>
              <p:nvGrpSpPr>
                <p:cNvPr id="348" name="Google Shape;348;p4"/>
                <p:cNvGrpSpPr/>
                <p:nvPr/>
              </p:nvGrpSpPr>
              <p:grpSpPr>
                <a:xfrm>
                  <a:off x="1818382" y="2971595"/>
                  <a:ext cx="466728" cy="818636"/>
                  <a:chOff x="1818382" y="2942618"/>
                  <a:chExt cx="466728" cy="818636"/>
                </a:xfrm>
              </p:grpSpPr>
              <p:sp>
                <p:nvSpPr>
                  <p:cNvPr id="349" name="Google Shape;349;p4"/>
                  <p:cNvSpPr/>
                  <p:nvPr/>
                </p:nvSpPr>
                <p:spPr>
                  <a:xfrm>
                    <a:off x="1951772" y="2948396"/>
                    <a:ext cx="202080" cy="2081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2080" h="208143" extrusionOk="0">
                        <a:moveTo>
                          <a:pt x="15038" y="208143"/>
                        </a:moveTo>
                        <a:cubicBezTo>
                          <a:pt x="13132" y="168837"/>
                          <a:pt x="-13030" y="86033"/>
                          <a:pt x="8370" y="57521"/>
                        </a:cubicBezTo>
                        <a:cubicBezTo>
                          <a:pt x="12625" y="47552"/>
                          <a:pt x="30278" y="53140"/>
                          <a:pt x="32881" y="42726"/>
                        </a:cubicBezTo>
                        <a:cubicBezTo>
                          <a:pt x="35485" y="-11186"/>
                          <a:pt x="164834" y="-17218"/>
                          <a:pt x="166739" y="42726"/>
                        </a:cubicBezTo>
                        <a:cubicBezTo>
                          <a:pt x="166739" y="51679"/>
                          <a:pt x="176899" y="48123"/>
                          <a:pt x="182106" y="47679"/>
                        </a:cubicBezTo>
                        <a:cubicBezTo>
                          <a:pt x="221285" y="61458"/>
                          <a:pt x="190869" y="163884"/>
                          <a:pt x="190171" y="205921"/>
                        </a:cubicBezTo>
                        <a:cubicBezTo>
                          <a:pt x="129528" y="203254"/>
                          <a:pt x="70029" y="200523"/>
                          <a:pt x="15038" y="208143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50" name="Google Shape;350;p4"/>
                  <p:cNvSpPr/>
                  <p:nvPr/>
                </p:nvSpPr>
                <p:spPr>
                  <a:xfrm>
                    <a:off x="1833104" y="3156294"/>
                    <a:ext cx="444195" cy="5928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4195" h="592827" extrusionOk="0">
                        <a:moveTo>
                          <a:pt x="211556" y="592827"/>
                        </a:moveTo>
                        <a:cubicBezTo>
                          <a:pt x="2006" y="586922"/>
                          <a:pt x="-51715" y="421377"/>
                          <a:pt x="49695" y="230877"/>
                        </a:cubicBezTo>
                        <a:cubicBezTo>
                          <a:pt x="155993" y="12945"/>
                          <a:pt x="800" y="-5978"/>
                          <a:pt x="315315" y="1198"/>
                        </a:cubicBezTo>
                        <a:cubicBezTo>
                          <a:pt x="366115" y="53077"/>
                          <a:pt x="345160" y="156709"/>
                          <a:pt x="388277" y="228972"/>
                        </a:cubicBezTo>
                        <a:cubicBezTo>
                          <a:pt x="514134" y="439856"/>
                          <a:pt x="415645" y="578159"/>
                          <a:pt x="211556" y="592827"/>
                        </a:cubicBezTo>
                        <a:close/>
                      </a:path>
                    </a:pathLst>
                  </a:custGeom>
                  <a:solidFill>
                    <a:srgbClr val="FFE599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51" name="Google Shape;351;p4"/>
                  <p:cNvSpPr/>
                  <p:nvPr/>
                </p:nvSpPr>
                <p:spPr>
                  <a:xfrm>
                    <a:off x="1818382" y="2942618"/>
                    <a:ext cx="466728" cy="81863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6728" h="818636" extrusionOk="0">
                        <a:moveTo>
                          <a:pt x="413730" y="440997"/>
                        </a:moveTo>
                        <a:cubicBezTo>
                          <a:pt x="355564" y="353938"/>
                          <a:pt x="388838" y="243448"/>
                          <a:pt x="332323" y="212841"/>
                        </a:cubicBezTo>
                        <a:cubicBezTo>
                          <a:pt x="341474" y="160701"/>
                          <a:pt x="342668" y="107476"/>
                          <a:pt x="335879" y="54980"/>
                        </a:cubicBezTo>
                        <a:cubicBezTo>
                          <a:pt x="332577" y="42280"/>
                          <a:pt x="316004" y="50599"/>
                          <a:pt x="306479" y="48630"/>
                        </a:cubicBezTo>
                        <a:cubicBezTo>
                          <a:pt x="306860" y="-17537"/>
                          <a:pt x="162715" y="-14870"/>
                          <a:pt x="159921" y="48630"/>
                        </a:cubicBezTo>
                        <a:cubicBezTo>
                          <a:pt x="98580" y="52250"/>
                          <a:pt x="141252" y="172709"/>
                          <a:pt x="140553" y="213159"/>
                        </a:cubicBezTo>
                        <a:cubicBezTo>
                          <a:pt x="105057" y="231383"/>
                          <a:pt x="103723" y="274563"/>
                          <a:pt x="102453" y="310060"/>
                        </a:cubicBezTo>
                        <a:cubicBezTo>
                          <a:pt x="97234" y="356427"/>
                          <a:pt x="82349" y="401182"/>
                          <a:pt x="58765" y="441441"/>
                        </a:cubicBezTo>
                        <a:cubicBezTo>
                          <a:pt x="-124178" y="764783"/>
                          <a:pt x="171288" y="823140"/>
                          <a:pt x="250027" y="818377"/>
                        </a:cubicBezTo>
                        <a:cubicBezTo>
                          <a:pt x="471833" y="804535"/>
                          <a:pt x="517553" y="614542"/>
                          <a:pt x="413730" y="440997"/>
                        </a:cubicBezTo>
                        <a:close/>
                        <a:moveTo>
                          <a:pt x="322417" y="107431"/>
                        </a:moveTo>
                        <a:cubicBezTo>
                          <a:pt x="322862" y="119369"/>
                          <a:pt x="322862" y="131371"/>
                          <a:pt x="322417" y="143309"/>
                        </a:cubicBezTo>
                        <a:cubicBezTo>
                          <a:pt x="265788" y="153837"/>
                          <a:pt x="209934" y="168156"/>
                          <a:pt x="155222" y="186171"/>
                        </a:cubicBezTo>
                        <a:cubicBezTo>
                          <a:pt x="153825" y="175757"/>
                          <a:pt x="152555" y="165343"/>
                          <a:pt x="151348" y="154866"/>
                        </a:cubicBezTo>
                        <a:cubicBezTo>
                          <a:pt x="209191" y="142185"/>
                          <a:pt x="266302" y="126348"/>
                          <a:pt x="322417" y="107431"/>
                        </a:cubicBezTo>
                        <a:close/>
                        <a:moveTo>
                          <a:pt x="270538" y="514911"/>
                        </a:moveTo>
                        <a:cubicBezTo>
                          <a:pt x="290921" y="432742"/>
                          <a:pt x="171033" y="476811"/>
                          <a:pt x="221770" y="547423"/>
                        </a:cubicBezTo>
                        <a:cubicBezTo>
                          <a:pt x="201005" y="569394"/>
                          <a:pt x="150777" y="562726"/>
                          <a:pt x="161064" y="525135"/>
                        </a:cubicBezTo>
                        <a:cubicBezTo>
                          <a:pt x="172367" y="494210"/>
                          <a:pt x="197449" y="470143"/>
                          <a:pt x="209133" y="439028"/>
                        </a:cubicBezTo>
                        <a:cubicBezTo>
                          <a:pt x="238966" y="372588"/>
                          <a:pt x="245906" y="298128"/>
                          <a:pt x="228882" y="227319"/>
                        </a:cubicBezTo>
                        <a:cubicBezTo>
                          <a:pt x="235124" y="229339"/>
                          <a:pt x="241887" y="229040"/>
                          <a:pt x="247932" y="226494"/>
                        </a:cubicBezTo>
                        <a:cubicBezTo>
                          <a:pt x="236185" y="314949"/>
                          <a:pt x="272697" y="400547"/>
                          <a:pt x="308511" y="479605"/>
                        </a:cubicBezTo>
                        <a:cubicBezTo>
                          <a:pt x="345150" y="534913"/>
                          <a:pt x="303494" y="594603"/>
                          <a:pt x="246471" y="547804"/>
                        </a:cubicBezTo>
                        <a:cubicBezTo>
                          <a:pt x="256295" y="538253"/>
                          <a:pt x="264340" y="527027"/>
                          <a:pt x="270220" y="514657"/>
                        </a:cubicBezTo>
                        <a:close/>
                        <a:moveTo>
                          <a:pt x="235803" y="534596"/>
                        </a:moveTo>
                        <a:cubicBezTo>
                          <a:pt x="220436" y="518467"/>
                          <a:pt x="229072" y="474017"/>
                          <a:pt x="255235" y="493956"/>
                        </a:cubicBezTo>
                        <a:cubicBezTo>
                          <a:pt x="261394" y="509196"/>
                          <a:pt x="244439" y="523039"/>
                          <a:pt x="235486" y="534342"/>
                        </a:cubicBezTo>
                        <a:close/>
                        <a:moveTo>
                          <a:pt x="157317" y="205602"/>
                        </a:moveTo>
                        <a:cubicBezTo>
                          <a:pt x="157317" y="204904"/>
                          <a:pt x="157317" y="204205"/>
                          <a:pt x="157317" y="203507"/>
                        </a:cubicBezTo>
                        <a:cubicBezTo>
                          <a:pt x="210956" y="185962"/>
                          <a:pt x="265655" y="171839"/>
                          <a:pt x="321084" y="161216"/>
                        </a:cubicBezTo>
                        <a:cubicBezTo>
                          <a:pt x="320004" y="176138"/>
                          <a:pt x="318353" y="190997"/>
                          <a:pt x="315941" y="205666"/>
                        </a:cubicBezTo>
                        <a:cubicBezTo>
                          <a:pt x="298795" y="200713"/>
                          <a:pt x="178971" y="199443"/>
                          <a:pt x="157317" y="205602"/>
                        </a:cubicBezTo>
                        <a:close/>
                        <a:moveTo>
                          <a:pt x="318925" y="66537"/>
                        </a:moveTo>
                        <a:cubicBezTo>
                          <a:pt x="319750" y="74157"/>
                          <a:pt x="320449" y="81714"/>
                          <a:pt x="320957" y="89334"/>
                        </a:cubicBezTo>
                        <a:cubicBezTo>
                          <a:pt x="264493" y="108111"/>
                          <a:pt x="207095" y="123967"/>
                          <a:pt x="148999" y="136832"/>
                        </a:cubicBezTo>
                        <a:cubicBezTo>
                          <a:pt x="148173" y="129402"/>
                          <a:pt x="147602" y="121909"/>
                          <a:pt x="147094" y="114480"/>
                        </a:cubicBezTo>
                        <a:cubicBezTo>
                          <a:pt x="199367" y="108301"/>
                          <a:pt x="249945" y="92020"/>
                          <a:pt x="296001" y="66537"/>
                        </a:cubicBezTo>
                        <a:close/>
                        <a:moveTo>
                          <a:pt x="177002" y="47805"/>
                        </a:moveTo>
                        <a:cubicBezTo>
                          <a:pt x="177828" y="8498"/>
                          <a:pt x="287810" y="8625"/>
                          <a:pt x="288699" y="48313"/>
                        </a:cubicBezTo>
                        <a:cubicBezTo>
                          <a:pt x="251424" y="48313"/>
                          <a:pt x="214213" y="48694"/>
                          <a:pt x="176939" y="48313"/>
                        </a:cubicBezTo>
                        <a:cubicBezTo>
                          <a:pt x="177193" y="48059"/>
                          <a:pt x="177257" y="47932"/>
                          <a:pt x="177257" y="47805"/>
                        </a:cubicBezTo>
                        <a:close/>
                        <a:moveTo>
                          <a:pt x="146713" y="71871"/>
                        </a:moveTo>
                        <a:cubicBezTo>
                          <a:pt x="177002" y="57520"/>
                          <a:pt x="222532" y="70411"/>
                          <a:pt x="256949" y="66537"/>
                        </a:cubicBezTo>
                        <a:cubicBezTo>
                          <a:pt x="221592" y="81917"/>
                          <a:pt x="184178" y="92039"/>
                          <a:pt x="145888" y="96573"/>
                        </a:cubicBezTo>
                        <a:cubicBezTo>
                          <a:pt x="146141" y="88381"/>
                          <a:pt x="143792" y="79555"/>
                          <a:pt x="146967" y="71871"/>
                        </a:cubicBezTo>
                        <a:close/>
                        <a:moveTo>
                          <a:pt x="350675" y="770371"/>
                        </a:moveTo>
                        <a:cubicBezTo>
                          <a:pt x="158270" y="868796"/>
                          <a:pt x="-63536" y="698362"/>
                          <a:pt x="54193" y="490971"/>
                        </a:cubicBezTo>
                        <a:cubicBezTo>
                          <a:pt x="77371" y="438901"/>
                          <a:pt x="106010" y="388355"/>
                          <a:pt x="116804" y="331713"/>
                        </a:cubicBezTo>
                        <a:cubicBezTo>
                          <a:pt x="121885" y="263641"/>
                          <a:pt x="121122" y="204713"/>
                          <a:pt x="210721" y="223255"/>
                        </a:cubicBezTo>
                        <a:cubicBezTo>
                          <a:pt x="226723" y="301360"/>
                          <a:pt x="222278" y="385688"/>
                          <a:pt x="180939" y="456554"/>
                        </a:cubicBezTo>
                        <a:cubicBezTo>
                          <a:pt x="165001" y="485129"/>
                          <a:pt x="126457" y="522975"/>
                          <a:pt x="147030" y="558154"/>
                        </a:cubicBezTo>
                        <a:cubicBezTo>
                          <a:pt x="165636" y="587936"/>
                          <a:pt x="208752" y="581459"/>
                          <a:pt x="231739" y="560377"/>
                        </a:cubicBezTo>
                        <a:cubicBezTo>
                          <a:pt x="277777" y="613590"/>
                          <a:pt x="364772" y="561710"/>
                          <a:pt x="334482" y="495924"/>
                        </a:cubicBezTo>
                        <a:cubicBezTo>
                          <a:pt x="299240" y="409120"/>
                          <a:pt x="249964" y="319521"/>
                          <a:pt x="265267" y="222874"/>
                        </a:cubicBezTo>
                        <a:cubicBezTo>
                          <a:pt x="351310" y="205475"/>
                          <a:pt x="350675" y="267324"/>
                          <a:pt x="355438" y="332031"/>
                        </a:cubicBezTo>
                        <a:cubicBezTo>
                          <a:pt x="394553" y="482907"/>
                          <a:pt x="549557" y="659881"/>
                          <a:pt x="350929" y="770117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352" name="Google Shape;352;p4"/>
                <p:cNvSpPr/>
                <p:nvPr/>
              </p:nvSpPr>
              <p:spPr>
                <a:xfrm>
                  <a:off x="2046046" y="2433081"/>
                  <a:ext cx="17700" cy="5448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353" name="Google Shape;353;p4"/>
              <p:cNvSpPr/>
              <p:nvPr/>
            </p:nvSpPr>
            <p:spPr>
              <a:xfrm>
                <a:off x="2848289" y="2564652"/>
                <a:ext cx="130735" cy="158472"/>
              </a:xfrm>
              <a:custGeom>
                <a:avLst/>
                <a:gdLst/>
                <a:ahLst/>
                <a:cxnLst/>
                <a:rect l="l" t="t" r="r" b="b"/>
                <a:pathLst>
                  <a:path w="4784" h="5799" extrusionOk="0">
                    <a:moveTo>
                      <a:pt x="0" y="0"/>
                    </a:moveTo>
                    <a:cubicBezTo>
                      <a:pt x="0" y="2506"/>
                      <a:pt x="2375" y="5110"/>
                      <a:pt x="4784" y="5799"/>
                    </a:cubicBezTo>
                  </a:path>
                </a:pathLst>
              </a:custGeom>
              <a:noFill/>
              <a:ln w="3810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354" name="Google Shape;354;p4"/>
            <p:cNvGrpSpPr/>
            <p:nvPr/>
          </p:nvGrpSpPr>
          <p:grpSpPr>
            <a:xfrm>
              <a:off x="8330194" y="-10"/>
              <a:ext cx="852241" cy="2641273"/>
              <a:chOff x="3961868" y="-891976"/>
              <a:chExt cx="905291" cy="2805686"/>
            </a:xfrm>
          </p:grpSpPr>
          <p:grpSp>
            <p:nvGrpSpPr>
              <p:cNvPr id="355" name="Google Shape;355;p4"/>
              <p:cNvGrpSpPr/>
              <p:nvPr/>
            </p:nvGrpSpPr>
            <p:grpSpPr>
              <a:xfrm>
                <a:off x="3961868" y="1008419"/>
                <a:ext cx="905291" cy="905291"/>
                <a:chOff x="764100" y="3623300"/>
                <a:chExt cx="1046700" cy="1046700"/>
              </a:xfrm>
            </p:grpSpPr>
            <p:sp>
              <p:nvSpPr>
                <p:cNvPr id="356" name="Google Shape;356;p4"/>
                <p:cNvSpPr/>
                <p:nvPr/>
              </p:nvSpPr>
              <p:spPr>
                <a:xfrm>
                  <a:off x="764100" y="3623300"/>
                  <a:ext cx="1046700" cy="1046700"/>
                </a:xfrm>
                <a:prstGeom prst="ellipse">
                  <a:avLst/>
                </a:prstGeom>
                <a:solidFill>
                  <a:srgbClr val="FFFFFF">
                    <a:alpha val="134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7" name="Google Shape;357;p4"/>
                <p:cNvSpPr/>
                <p:nvPr/>
              </p:nvSpPr>
              <p:spPr>
                <a:xfrm>
                  <a:off x="922769" y="3781968"/>
                  <a:ext cx="729300" cy="729300"/>
                </a:xfrm>
                <a:prstGeom prst="ellipse">
                  <a:avLst/>
                </a:prstGeom>
                <a:solidFill>
                  <a:srgbClr val="FFFFFF">
                    <a:alpha val="134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58" name="Google Shape;358;p4"/>
              <p:cNvGrpSpPr/>
              <p:nvPr/>
            </p:nvGrpSpPr>
            <p:grpSpPr>
              <a:xfrm>
                <a:off x="4155315" y="-891976"/>
                <a:ext cx="522826" cy="2613070"/>
                <a:chOff x="2447534" y="1219291"/>
                <a:chExt cx="478297" cy="2390513"/>
              </a:xfrm>
            </p:grpSpPr>
            <p:grpSp>
              <p:nvGrpSpPr>
                <p:cNvPr id="359" name="Google Shape;359;p4"/>
                <p:cNvGrpSpPr/>
                <p:nvPr/>
              </p:nvGrpSpPr>
              <p:grpSpPr>
                <a:xfrm>
                  <a:off x="2447534" y="1219291"/>
                  <a:ext cx="478297" cy="2390513"/>
                  <a:chOff x="2447534" y="1219291"/>
                  <a:chExt cx="478297" cy="2390513"/>
                </a:xfrm>
              </p:grpSpPr>
              <p:grpSp>
                <p:nvGrpSpPr>
                  <p:cNvPr id="360" name="Google Shape;360;p4"/>
                  <p:cNvGrpSpPr/>
                  <p:nvPr/>
                </p:nvGrpSpPr>
                <p:grpSpPr>
                  <a:xfrm>
                    <a:off x="2447534" y="2971595"/>
                    <a:ext cx="478297" cy="638209"/>
                    <a:chOff x="2447534" y="3081786"/>
                    <a:chExt cx="478297" cy="638209"/>
                  </a:xfrm>
                </p:grpSpPr>
                <p:sp>
                  <p:nvSpPr>
                    <p:cNvPr id="361" name="Google Shape;361;p4"/>
                    <p:cNvSpPr/>
                    <p:nvPr/>
                  </p:nvSpPr>
                  <p:spPr>
                    <a:xfrm>
                      <a:off x="2591014" y="3097533"/>
                      <a:ext cx="179593" cy="16841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9593" h="168416" extrusionOk="0">
                          <a:moveTo>
                            <a:pt x="0" y="168417"/>
                          </a:moveTo>
                          <a:cubicBezTo>
                            <a:pt x="0" y="125745"/>
                            <a:pt x="5779" y="81168"/>
                            <a:pt x="2349" y="39004"/>
                          </a:cubicBezTo>
                          <a:cubicBezTo>
                            <a:pt x="8128" y="33924"/>
                            <a:pt x="29020" y="36527"/>
                            <a:pt x="37148" y="34622"/>
                          </a:cubicBezTo>
                          <a:cubicBezTo>
                            <a:pt x="48577" y="31575"/>
                            <a:pt x="35052" y="16652"/>
                            <a:pt x="41148" y="11254"/>
                          </a:cubicBezTo>
                          <a:cubicBezTo>
                            <a:pt x="60198" y="-10653"/>
                            <a:pt x="146685" y="1412"/>
                            <a:pt x="147320" y="30304"/>
                          </a:cubicBezTo>
                          <a:cubicBezTo>
                            <a:pt x="146577" y="33733"/>
                            <a:pt x="148761" y="37112"/>
                            <a:pt x="152184" y="37855"/>
                          </a:cubicBezTo>
                          <a:cubicBezTo>
                            <a:pt x="152527" y="37925"/>
                            <a:pt x="152876" y="37969"/>
                            <a:pt x="153226" y="37988"/>
                          </a:cubicBezTo>
                          <a:cubicBezTo>
                            <a:pt x="199009" y="46307"/>
                            <a:pt x="171196" y="124983"/>
                            <a:pt x="171514" y="162194"/>
                          </a:cubicBezTo>
                          <a:cubicBezTo>
                            <a:pt x="116268" y="155717"/>
                            <a:pt x="51435" y="152225"/>
                            <a:pt x="0" y="168417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362" name="Google Shape;362;p4"/>
                    <p:cNvSpPr/>
                    <p:nvPr/>
                  </p:nvSpPr>
                  <p:spPr>
                    <a:xfrm>
                      <a:off x="2458233" y="3250561"/>
                      <a:ext cx="453667" cy="46204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3667" h="462047" extrusionOk="0">
                          <a:moveTo>
                            <a:pt x="221935" y="462048"/>
                          </a:moveTo>
                          <a:cubicBezTo>
                            <a:pt x="-59306" y="460714"/>
                            <a:pt x="-82865" y="22373"/>
                            <a:pt x="206568" y="847"/>
                          </a:cubicBezTo>
                          <a:cubicBezTo>
                            <a:pt x="522671" y="-22712"/>
                            <a:pt x="543753" y="452904"/>
                            <a:pt x="221935" y="462048"/>
                          </a:cubicBezTo>
                          <a:close/>
                        </a:path>
                      </a:pathLst>
                    </a:custGeom>
                    <a:solidFill>
                      <a:srgbClr val="D9D2E9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363" name="Google Shape;363;p4"/>
                    <p:cNvSpPr/>
                    <p:nvPr/>
                  </p:nvSpPr>
                  <p:spPr>
                    <a:xfrm>
                      <a:off x="2447534" y="3081786"/>
                      <a:ext cx="478297" cy="6382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78297" h="638209" extrusionOk="0">
                          <a:moveTo>
                            <a:pt x="474760" y="358979"/>
                          </a:moveTo>
                          <a:cubicBezTo>
                            <a:pt x="461679" y="274778"/>
                            <a:pt x="399195" y="202960"/>
                            <a:pt x="320201" y="173178"/>
                          </a:cubicBezTo>
                          <a:cubicBezTo>
                            <a:pt x="320201" y="137618"/>
                            <a:pt x="347824" y="40273"/>
                            <a:pt x="296008" y="38050"/>
                          </a:cubicBezTo>
                          <a:cubicBezTo>
                            <a:pt x="297722" y="5792"/>
                            <a:pt x="256955" y="7316"/>
                            <a:pt x="234286" y="3379"/>
                          </a:cubicBezTo>
                          <a:cubicBezTo>
                            <a:pt x="210981" y="-4749"/>
                            <a:pt x="165198" y="331"/>
                            <a:pt x="178406" y="34748"/>
                          </a:cubicBezTo>
                          <a:cubicBezTo>
                            <a:pt x="166277" y="37224"/>
                            <a:pt x="129765" y="31129"/>
                            <a:pt x="140306" y="52718"/>
                          </a:cubicBezTo>
                          <a:cubicBezTo>
                            <a:pt x="138210" y="96153"/>
                            <a:pt x="137448" y="139713"/>
                            <a:pt x="135797" y="183148"/>
                          </a:cubicBezTo>
                          <a:cubicBezTo>
                            <a:pt x="-17047" y="249949"/>
                            <a:pt x="-46892" y="468453"/>
                            <a:pt x="77123" y="577673"/>
                          </a:cubicBezTo>
                          <a:cubicBezTo>
                            <a:pt x="240636" y="727914"/>
                            <a:pt x="512416" y="577165"/>
                            <a:pt x="474760" y="358979"/>
                          </a:cubicBezTo>
                          <a:close/>
                          <a:moveTo>
                            <a:pt x="304771" y="167971"/>
                          </a:moveTo>
                          <a:cubicBezTo>
                            <a:pt x="286165" y="163081"/>
                            <a:pt x="266226" y="157748"/>
                            <a:pt x="246922" y="159144"/>
                          </a:cubicBezTo>
                          <a:cubicBezTo>
                            <a:pt x="215172" y="156033"/>
                            <a:pt x="182914" y="164288"/>
                            <a:pt x="153514" y="175273"/>
                          </a:cubicBezTo>
                          <a:cubicBezTo>
                            <a:pt x="153514" y="170829"/>
                            <a:pt x="153514" y="166320"/>
                            <a:pt x="153958" y="161875"/>
                          </a:cubicBezTo>
                          <a:cubicBezTo>
                            <a:pt x="206600" y="153398"/>
                            <a:pt x="258035" y="138666"/>
                            <a:pt x="307184" y="117997"/>
                          </a:cubicBezTo>
                          <a:cubicBezTo>
                            <a:pt x="306422" y="134634"/>
                            <a:pt x="305342" y="151334"/>
                            <a:pt x="304771" y="167971"/>
                          </a:cubicBezTo>
                          <a:close/>
                          <a:moveTo>
                            <a:pt x="292515" y="378092"/>
                          </a:moveTo>
                          <a:cubicBezTo>
                            <a:pt x="301278" y="393079"/>
                            <a:pt x="305215" y="416700"/>
                            <a:pt x="297087" y="432131"/>
                          </a:cubicBezTo>
                          <a:cubicBezTo>
                            <a:pt x="286356" y="434925"/>
                            <a:pt x="294928" y="387363"/>
                            <a:pt x="292515" y="378092"/>
                          </a:cubicBezTo>
                          <a:close/>
                          <a:moveTo>
                            <a:pt x="233524" y="360440"/>
                          </a:moveTo>
                          <a:cubicBezTo>
                            <a:pt x="220881" y="353181"/>
                            <a:pt x="206085" y="350622"/>
                            <a:pt x="191741" y="353200"/>
                          </a:cubicBezTo>
                          <a:cubicBezTo>
                            <a:pt x="193900" y="295606"/>
                            <a:pt x="196313" y="237948"/>
                            <a:pt x="198599" y="180354"/>
                          </a:cubicBezTo>
                          <a:cubicBezTo>
                            <a:pt x="213394" y="176480"/>
                            <a:pt x="265528" y="177750"/>
                            <a:pt x="276005" y="180354"/>
                          </a:cubicBezTo>
                          <a:cubicBezTo>
                            <a:pt x="275707" y="235389"/>
                            <a:pt x="275415" y="290418"/>
                            <a:pt x="275116" y="345454"/>
                          </a:cubicBezTo>
                          <a:cubicBezTo>
                            <a:pt x="259679" y="343733"/>
                            <a:pt x="244312" y="349263"/>
                            <a:pt x="233524" y="360440"/>
                          </a:cubicBezTo>
                          <a:close/>
                          <a:moveTo>
                            <a:pt x="244636" y="403619"/>
                          </a:moveTo>
                          <a:cubicBezTo>
                            <a:pt x="254860" y="460769"/>
                            <a:pt x="203615" y="463119"/>
                            <a:pt x="235365" y="386855"/>
                          </a:cubicBezTo>
                          <a:cubicBezTo>
                            <a:pt x="239537" y="391777"/>
                            <a:pt x="242687" y="397473"/>
                            <a:pt x="244636" y="403619"/>
                          </a:cubicBezTo>
                          <a:close/>
                          <a:moveTo>
                            <a:pt x="203234" y="18174"/>
                          </a:moveTo>
                          <a:cubicBezTo>
                            <a:pt x="226920" y="23191"/>
                            <a:pt x="260384" y="18174"/>
                            <a:pt x="278228" y="35383"/>
                          </a:cubicBezTo>
                          <a:cubicBezTo>
                            <a:pt x="250357" y="33268"/>
                            <a:pt x="222392" y="32805"/>
                            <a:pt x="194471" y="33986"/>
                          </a:cubicBezTo>
                          <a:cubicBezTo>
                            <a:pt x="198916" y="25413"/>
                            <a:pt x="186407" y="19063"/>
                            <a:pt x="203234" y="18174"/>
                          </a:cubicBezTo>
                          <a:close/>
                          <a:moveTo>
                            <a:pt x="157451" y="54369"/>
                          </a:moveTo>
                          <a:cubicBezTo>
                            <a:pt x="205711" y="53036"/>
                            <a:pt x="261591" y="43511"/>
                            <a:pt x="306358" y="62688"/>
                          </a:cubicBezTo>
                          <a:lnTo>
                            <a:pt x="156308" y="90501"/>
                          </a:lnTo>
                          <a:close/>
                          <a:moveTo>
                            <a:pt x="308136" y="80468"/>
                          </a:moveTo>
                          <a:cubicBezTo>
                            <a:pt x="308701" y="80385"/>
                            <a:pt x="309254" y="80239"/>
                            <a:pt x="309787" y="80023"/>
                          </a:cubicBezTo>
                          <a:cubicBezTo>
                            <a:pt x="309279" y="87135"/>
                            <a:pt x="308263" y="92723"/>
                            <a:pt x="308136" y="99073"/>
                          </a:cubicBezTo>
                          <a:cubicBezTo>
                            <a:pt x="258975" y="120276"/>
                            <a:pt x="207381" y="135338"/>
                            <a:pt x="154530" y="143904"/>
                          </a:cubicBezTo>
                          <a:lnTo>
                            <a:pt x="155673" y="109043"/>
                          </a:lnTo>
                          <a:close/>
                          <a:moveTo>
                            <a:pt x="378685" y="571513"/>
                          </a:moveTo>
                          <a:cubicBezTo>
                            <a:pt x="88871" y="776746"/>
                            <a:pt x="-158652" y="297384"/>
                            <a:pt x="181009" y="184735"/>
                          </a:cubicBezTo>
                          <a:cubicBezTo>
                            <a:pt x="178787" y="242774"/>
                            <a:pt x="176183" y="300749"/>
                            <a:pt x="174151" y="358788"/>
                          </a:cubicBezTo>
                          <a:cubicBezTo>
                            <a:pt x="71345" y="420066"/>
                            <a:pt x="191741" y="557798"/>
                            <a:pt x="191360" y="371488"/>
                          </a:cubicBezTo>
                          <a:cubicBezTo>
                            <a:pt x="201799" y="369437"/>
                            <a:pt x="212626" y="371031"/>
                            <a:pt x="222030" y="375997"/>
                          </a:cubicBezTo>
                          <a:cubicBezTo>
                            <a:pt x="159673" y="513474"/>
                            <a:pt x="315756" y="467310"/>
                            <a:pt x="246795" y="371107"/>
                          </a:cubicBezTo>
                          <a:cubicBezTo>
                            <a:pt x="254364" y="364078"/>
                            <a:pt x="265052" y="361500"/>
                            <a:pt x="274989" y="364313"/>
                          </a:cubicBezTo>
                          <a:cubicBezTo>
                            <a:pt x="279561" y="390666"/>
                            <a:pt x="263115" y="429528"/>
                            <a:pt x="284324" y="449276"/>
                          </a:cubicBezTo>
                          <a:cubicBezTo>
                            <a:pt x="335124" y="459118"/>
                            <a:pt x="324964" y="368631"/>
                            <a:pt x="292642" y="351804"/>
                          </a:cubicBezTo>
                          <a:lnTo>
                            <a:pt x="293531" y="184481"/>
                          </a:lnTo>
                          <a:cubicBezTo>
                            <a:pt x="465172" y="225438"/>
                            <a:pt x="517686" y="462167"/>
                            <a:pt x="378685" y="571513"/>
                          </a:cubicBezTo>
                          <a:close/>
                          <a:moveTo>
                            <a:pt x="173453" y="378537"/>
                          </a:moveTo>
                          <a:cubicBezTo>
                            <a:pt x="170786" y="400508"/>
                            <a:pt x="176882" y="430226"/>
                            <a:pt x="158848" y="446926"/>
                          </a:cubicBezTo>
                          <a:cubicBezTo>
                            <a:pt x="145830" y="424638"/>
                            <a:pt x="150085" y="391681"/>
                            <a:pt x="173453" y="378283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sp>
                <p:nvSpPr>
                  <p:cNvPr id="364" name="Google Shape;364;p4"/>
                  <p:cNvSpPr/>
                  <p:nvPr/>
                </p:nvSpPr>
                <p:spPr>
                  <a:xfrm>
                    <a:off x="2675610" y="1219291"/>
                    <a:ext cx="17700" cy="1758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365" name="Google Shape;365;p4"/>
                <p:cNvSpPr/>
                <p:nvPr/>
              </p:nvSpPr>
              <p:spPr>
                <a:xfrm>
                  <a:off x="2546350" y="3472450"/>
                  <a:ext cx="97850" cy="6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14" h="2465" extrusionOk="0">
                      <a:moveTo>
                        <a:pt x="0" y="0"/>
                      </a:moveTo>
                      <a:cubicBezTo>
                        <a:pt x="946" y="1217"/>
                        <a:pt x="2412" y="2117"/>
                        <a:pt x="3914" y="2465"/>
                      </a:cubicBezTo>
                    </a:path>
                  </a:pathLst>
                </a:custGeom>
                <a:noFill/>
                <a:ln w="38100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6" name="Google Shape;366;p4"/>
                <p:cNvSpPr/>
                <p:nvPr/>
              </p:nvSpPr>
              <p:spPr>
                <a:xfrm>
                  <a:off x="2515525" y="3392700"/>
                  <a:ext cx="9075" cy="1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798" extrusionOk="0">
                      <a:moveTo>
                        <a:pt x="0" y="0"/>
                      </a:moveTo>
                      <a:cubicBezTo>
                        <a:pt x="182" y="399"/>
                        <a:pt x="182" y="399"/>
                        <a:pt x="363" y="798"/>
                      </a:cubicBezTo>
                    </a:path>
                  </a:pathLst>
                </a:custGeom>
                <a:noFill/>
                <a:ln w="38100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367" name="Google Shape;367;p4"/>
            <p:cNvGrpSpPr/>
            <p:nvPr/>
          </p:nvGrpSpPr>
          <p:grpSpPr>
            <a:xfrm>
              <a:off x="7811773" y="-2"/>
              <a:ext cx="492189" cy="1837864"/>
              <a:chOff x="5194218" y="-536312"/>
              <a:chExt cx="522827" cy="1952267"/>
            </a:xfrm>
          </p:grpSpPr>
          <p:grpSp>
            <p:nvGrpSpPr>
              <p:cNvPr id="368" name="Google Shape;368;p4"/>
              <p:cNvGrpSpPr/>
              <p:nvPr/>
            </p:nvGrpSpPr>
            <p:grpSpPr>
              <a:xfrm>
                <a:off x="5194218" y="893129"/>
                <a:ext cx="522827" cy="522827"/>
                <a:chOff x="764100" y="3623300"/>
                <a:chExt cx="1046700" cy="1046700"/>
              </a:xfrm>
            </p:grpSpPr>
            <p:sp>
              <p:nvSpPr>
                <p:cNvPr id="369" name="Google Shape;369;p4"/>
                <p:cNvSpPr/>
                <p:nvPr/>
              </p:nvSpPr>
              <p:spPr>
                <a:xfrm>
                  <a:off x="764100" y="3623300"/>
                  <a:ext cx="1046700" cy="1046700"/>
                </a:xfrm>
                <a:prstGeom prst="ellipse">
                  <a:avLst/>
                </a:prstGeom>
                <a:solidFill>
                  <a:srgbClr val="FFFFFF">
                    <a:alpha val="134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0" name="Google Shape;370;p4"/>
                <p:cNvSpPr/>
                <p:nvPr/>
              </p:nvSpPr>
              <p:spPr>
                <a:xfrm>
                  <a:off x="922769" y="3781968"/>
                  <a:ext cx="729300" cy="729300"/>
                </a:xfrm>
                <a:prstGeom prst="ellipse">
                  <a:avLst/>
                </a:prstGeom>
                <a:solidFill>
                  <a:srgbClr val="FFFFFF">
                    <a:alpha val="134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71" name="Google Shape;371;p4"/>
              <p:cNvGrpSpPr/>
              <p:nvPr/>
            </p:nvGrpSpPr>
            <p:grpSpPr>
              <a:xfrm>
                <a:off x="5371921" y="-536312"/>
                <a:ext cx="182209" cy="1814066"/>
                <a:chOff x="3305183" y="1663032"/>
                <a:chExt cx="166690" cy="1659561"/>
              </a:xfrm>
            </p:grpSpPr>
            <p:grpSp>
              <p:nvGrpSpPr>
                <p:cNvPr id="372" name="Google Shape;372;p4"/>
                <p:cNvGrpSpPr/>
                <p:nvPr/>
              </p:nvGrpSpPr>
              <p:grpSpPr>
                <a:xfrm>
                  <a:off x="3305183" y="1663032"/>
                  <a:ext cx="166690" cy="1659561"/>
                  <a:chOff x="3305183" y="1663032"/>
                  <a:chExt cx="166690" cy="1659561"/>
                </a:xfrm>
              </p:grpSpPr>
              <p:grpSp>
                <p:nvGrpSpPr>
                  <p:cNvPr id="373" name="Google Shape;373;p4"/>
                  <p:cNvGrpSpPr/>
                  <p:nvPr/>
                </p:nvGrpSpPr>
                <p:grpSpPr>
                  <a:xfrm>
                    <a:off x="3305183" y="2971595"/>
                    <a:ext cx="166690" cy="350998"/>
                    <a:chOff x="3305183" y="3146560"/>
                    <a:chExt cx="166690" cy="350998"/>
                  </a:xfrm>
                </p:grpSpPr>
                <p:sp>
                  <p:nvSpPr>
                    <p:cNvPr id="374" name="Google Shape;374;p4"/>
                    <p:cNvSpPr/>
                    <p:nvPr/>
                  </p:nvSpPr>
                  <p:spPr>
                    <a:xfrm>
                      <a:off x="3324821" y="3152836"/>
                      <a:ext cx="119489" cy="11717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9489" h="117177" extrusionOk="0">
                          <a:moveTo>
                            <a:pt x="5460" y="117177"/>
                          </a:moveTo>
                          <a:cubicBezTo>
                            <a:pt x="4508" y="91777"/>
                            <a:pt x="-9653" y="30373"/>
                            <a:pt x="11810" y="23896"/>
                          </a:cubicBezTo>
                          <a:cubicBezTo>
                            <a:pt x="18160" y="22118"/>
                            <a:pt x="14668" y="14561"/>
                            <a:pt x="19494" y="10688"/>
                          </a:cubicBezTo>
                          <a:cubicBezTo>
                            <a:pt x="31241" y="-2901"/>
                            <a:pt x="96456" y="-6838"/>
                            <a:pt x="96456" y="18879"/>
                          </a:cubicBezTo>
                          <a:cubicBezTo>
                            <a:pt x="95751" y="22315"/>
                            <a:pt x="97967" y="25668"/>
                            <a:pt x="101409" y="26373"/>
                          </a:cubicBezTo>
                          <a:cubicBezTo>
                            <a:pt x="101866" y="26467"/>
                            <a:pt x="102336" y="26506"/>
                            <a:pt x="102806" y="26499"/>
                          </a:cubicBezTo>
                          <a:cubicBezTo>
                            <a:pt x="133731" y="28849"/>
                            <a:pt x="111569" y="90507"/>
                            <a:pt x="114744" y="113939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375" name="Google Shape;375;p4"/>
                    <p:cNvSpPr/>
                    <p:nvPr/>
                  </p:nvSpPr>
                  <p:spPr>
                    <a:xfrm>
                      <a:off x="3312763" y="3270014"/>
                      <a:ext cx="150661" cy="22110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0661" h="221107" extrusionOk="0">
                          <a:moveTo>
                            <a:pt x="72636" y="221107"/>
                          </a:moveTo>
                          <a:cubicBezTo>
                            <a:pt x="-3564" y="204978"/>
                            <a:pt x="-15057" y="136779"/>
                            <a:pt x="16184" y="2477"/>
                          </a:cubicBezTo>
                          <a:cubicBezTo>
                            <a:pt x="54284" y="1207"/>
                            <a:pt x="87558" y="1270"/>
                            <a:pt x="125595" y="0"/>
                          </a:cubicBezTo>
                          <a:cubicBezTo>
                            <a:pt x="164330" y="92202"/>
                            <a:pt x="166299" y="206629"/>
                            <a:pt x="72636" y="221107"/>
                          </a:cubicBezTo>
                          <a:close/>
                        </a:path>
                      </a:pathLst>
                    </a:custGeom>
                    <a:solidFill>
                      <a:srgbClr val="F9CB9C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376" name="Google Shape;376;p4"/>
                    <p:cNvSpPr/>
                    <p:nvPr/>
                  </p:nvSpPr>
                  <p:spPr>
                    <a:xfrm>
                      <a:off x="3305183" y="3146560"/>
                      <a:ext cx="166690" cy="35099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6690" h="350998" extrusionOk="0">
                          <a:moveTo>
                            <a:pt x="140987" y="124596"/>
                          </a:moveTo>
                          <a:cubicBezTo>
                            <a:pt x="147337" y="122247"/>
                            <a:pt x="143336" y="59572"/>
                            <a:pt x="144542" y="54238"/>
                          </a:cubicBezTo>
                          <a:cubicBezTo>
                            <a:pt x="146828" y="39252"/>
                            <a:pt x="140097" y="24647"/>
                            <a:pt x="122571" y="26425"/>
                          </a:cubicBezTo>
                          <a:cubicBezTo>
                            <a:pt x="129683" y="-8309"/>
                            <a:pt x="29417" y="-8500"/>
                            <a:pt x="29925" y="24075"/>
                          </a:cubicBezTo>
                          <a:cubicBezTo>
                            <a:pt x="15891" y="25536"/>
                            <a:pt x="12399" y="39633"/>
                            <a:pt x="13478" y="51635"/>
                          </a:cubicBezTo>
                          <a:cubicBezTo>
                            <a:pt x="16145" y="75955"/>
                            <a:pt x="8335" y="105292"/>
                            <a:pt x="17034" y="127263"/>
                          </a:cubicBezTo>
                          <a:cubicBezTo>
                            <a:pt x="17034" y="127263"/>
                            <a:pt x="17034" y="127644"/>
                            <a:pt x="17034" y="127835"/>
                          </a:cubicBezTo>
                          <a:cubicBezTo>
                            <a:pt x="-77835" y="451748"/>
                            <a:pt x="259922" y="398789"/>
                            <a:pt x="140987" y="124596"/>
                          </a:cubicBezTo>
                          <a:close/>
                          <a:moveTo>
                            <a:pt x="126254" y="42427"/>
                          </a:moveTo>
                          <a:cubicBezTo>
                            <a:pt x="126699" y="51254"/>
                            <a:pt x="126699" y="64842"/>
                            <a:pt x="126889" y="74177"/>
                          </a:cubicBezTo>
                          <a:lnTo>
                            <a:pt x="31258" y="101736"/>
                          </a:lnTo>
                          <a:cubicBezTo>
                            <a:pt x="31258" y="96719"/>
                            <a:pt x="31258" y="91640"/>
                            <a:pt x="31258" y="86560"/>
                          </a:cubicBezTo>
                          <a:cubicBezTo>
                            <a:pt x="57865" y="73415"/>
                            <a:pt x="88408" y="58556"/>
                            <a:pt x="112348" y="40903"/>
                          </a:cubicBezTo>
                          <a:cubicBezTo>
                            <a:pt x="116793" y="41665"/>
                            <a:pt x="123778" y="38490"/>
                            <a:pt x="126254" y="42427"/>
                          </a:cubicBezTo>
                          <a:close/>
                          <a:moveTo>
                            <a:pt x="89044" y="212671"/>
                          </a:moveTo>
                          <a:cubicBezTo>
                            <a:pt x="81112" y="208784"/>
                            <a:pt x="71771" y="209070"/>
                            <a:pt x="64088" y="213433"/>
                          </a:cubicBezTo>
                          <a:cubicBezTo>
                            <a:pt x="67943" y="186762"/>
                            <a:pt x="70883" y="159947"/>
                            <a:pt x="72914" y="132978"/>
                          </a:cubicBezTo>
                          <a:lnTo>
                            <a:pt x="83964" y="132978"/>
                          </a:lnTo>
                          <a:cubicBezTo>
                            <a:pt x="83049" y="159642"/>
                            <a:pt x="84751" y="186337"/>
                            <a:pt x="89044" y="212671"/>
                          </a:cubicBezTo>
                          <a:close/>
                          <a:moveTo>
                            <a:pt x="50944" y="114118"/>
                          </a:moveTo>
                          <a:lnTo>
                            <a:pt x="127144" y="92148"/>
                          </a:lnTo>
                          <a:lnTo>
                            <a:pt x="127144" y="113420"/>
                          </a:lnTo>
                          <a:cubicBezTo>
                            <a:pt x="101299" y="114880"/>
                            <a:pt x="75899" y="115135"/>
                            <a:pt x="50626" y="114118"/>
                          </a:cubicBezTo>
                          <a:close/>
                          <a:moveTo>
                            <a:pt x="90695" y="39950"/>
                          </a:moveTo>
                          <a:cubicBezTo>
                            <a:pt x="74692" y="48269"/>
                            <a:pt x="47832" y="59826"/>
                            <a:pt x="31385" y="67255"/>
                          </a:cubicBezTo>
                          <a:cubicBezTo>
                            <a:pt x="31385" y="58937"/>
                            <a:pt x="31766" y="47634"/>
                            <a:pt x="31385" y="39379"/>
                          </a:cubicBezTo>
                          <a:cubicBezTo>
                            <a:pt x="33036" y="39379"/>
                            <a:pt x="75835" y="39442"/>
                            <a:pt x="90377" y="39950"/>
                          </a:cubicBezTo>
                          <a:close/>
                          <a:moveTo>
                            <a:pt x="45736" y="22361"/>
                          </a:moveTo>
                          <a:cubicBezTo>
                            <a:pt x="60214" y="644"/>
                            <a:pt x="112920" y="11122"/>
                            <a:pt x="111395" y="26616"/>
                          </a:cubicBezTo>
                          <a:cubicBezTo>
                            <a:pt x="92028" y="25854"/>
                            <a:pt x="63834" y="27314"/>
                            <a:pt x="44466" y="26616"/>
                          </a:cubicBezTo>
                          <a:cubicBezTo>
                            <a:pt x="44339" y="26171"/>
                            <a:pt x="45165" y="22742"/>
                            <a:pt x="45419" y="22361"/>
                          </a:cubicBezTo>
                          <a:close/>
                          <a:moveTo>
                            <a:pt x="125556" y="309127"/>
                          </a:moveTo>
                          <a:cubicBezTo>
                            <a:pt x="22686" y="406028"/>
                            <a:pt x="-873" y="195335"/>
                            <a:pt x="33798" y="131708"/>
                          </a:cubicBezTo>
                          <a:cubicBezTo>
                            <a:pt x="41101" y="132153"/>
                            <a:pt x="48467" y="132470"/>
                            <a:pt x="55833" y="132661"/>
                          </a:cubicBezTo>
                          <a:cubicBezTo>
                            <a:pt x="60913" y="148536"/>
                            <a:pt x="25734" y="268678"/>
                            <a:pt x="58500" y="243023"/>
                          </a:cubicBezTo>
                          <a:cubicBezTo>
                            <a:pt x="62310" y="237436"/>
                            <a:pt x="67708" y="228101"/>
                            <a:pt x="75454" y="228037"/>
                          </a:cubicBezTo>
                          <a:cubicBezTo>
                            <a:pt x="84979" y="228037"/>
                            <a:pt x="91076" y="238960"/>
                            <a:pt x="95394" y="245881"/>
                          </a:cubicBezTo>
                          <a:cubicBezTo>
                            <a:pt x="128985" y="268931"/>
                            <a:pt x="92536" y="150631"/>
                            <a:pt x="101744" y="132661"/>
                          </a:cubicBezTo>
                          <a:cubicBezTo>
                            <a:pt x="109173" y="132661"/>
                            <a:pt x="116602" y="132089"/>
                            <a:pt x="124032" y="131644"/>
                          </a:cubicBezTo>
                          <a:cubicBezTo>
                            <a:pt x="155591" y="183968"/>
                            <a:pt x="160671" y="257311"/>
                            <a:pt x="125239" y="309127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sp>
                <p:nvSpPr>
                  <p:cNvPr id="377" name="Google Shape;377;p4"/>
                  <p:cNvSpPr/>
                  <p:nvPr/>
                </p:nvSpPr>
                <p:spPr>
                  <a:xfrm>
                    <a:off x="3375902" y="1663032"/>
                    <a:ext cx="17700" cy="13149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378" name="Google Shape;378;p4"/>
                <p:cNvSpPr/>
                <p:nvPr/>
              </p:nvSpPr>
              <p:spPr>
                <a:xfrm>
                  <a:off x="3352825" y="3244100"/>
                  <a:ext cx="27200" cy="2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8" h="1160" extrusionOk="0">
                      <a:moveTo>
                        <a:pt x="0" y="0"/>
                      </a:moveTo>
                      <a:cubicBezTo>
                        <a:pt x="294" y="441"/>
                        <a:pt x="670" y="834"/>
                        <a:pt x="1088" y="1160"/>
                      </a:cubicBezTo>
                    </a:path>
                  </a:pathLst>
                </a:custGeom>
                <a:noFill/>
                <a:ln w="28575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379" name="Google Shape;379;p4"/>
            <p:cNvGrpSpPr/>
            <p:nvPr/>
          </p:nvGrpSpPr>
          <p:grpSpPr>
            <a:xfrm>
              <a:off x="8018879" y="-29"/>
              <a:ext cx="810166" cy="4470272"/>
              <a:chOff x="7824797" y="-1724181"/>
              <a:chExt cx="860597" cy="4748536"/>
            </a:xfrm>
          </p:grpSpPr>
          <p:grpSp>
            <p:nvGrpSpPr>
              <p:cNvPr id="380" name="Google Shape;380;p4"/>
              <p:cNvGrpSpPr/>
              <p:nvPr/>
            </p:nvGrpSpPr>
            <p:grpSpPr>
              <a:xfrm>
                <a:off x="7824797" y="1891931"/>
                <a:ext cx="860597" cy="1132425"/>
                <a:chOff x="764100" y="3623300"/>
                <a:chExt cx="1046700" cy="1046700"/>
              </a:xfrm>
            </p:grpSpPr>
            <p:sp>
              <p:nvSpPr>
                <p:cNvPr id="381" name="Google Shape;381;p4"/>
                <p:cNvSpPr/>
                <p:nvPr/>
              </p:nvSpPr>
              <p:spPr>
                <a:xfrm>
                  <a:off x="764100" y="3623300"/>
                  <a:ext cx="1046700" cy="1046700"/>
                </a:xfrm>
                <a:prstGeom prst="ellipse">
                  <a:avLst/>
                </a:prstGeom>
                <a:solidFill>
                  <a:srgbClr val="FFFFFF">
                    <a:alpha val="134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2" name="Google Shape;382;p4"/>
                <p:cNvSpPr/>
                <p:nvPr/>
              </p:nvSpPr>
              <p:spPr>
                <a:xfrm>
                  <a:off x="922769" y="3781968"/>
                  <a:ext cx="729300" cy="729300"/>
                </a:xfrm>
                <a:prstGeom prst="ellipse">
                  <a:avLst/>
                </a:prstGeom>
                <a:solidFill>
                  <a:srgbClr val="FFFFFF">
                    <a:alpha val="134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83" name="Google Shape;383;p4"/>
              <p:cNvGrpSpPr/>
              <p:nvPr/>
            </p:nvGrpSpPr>
            <p:grpSpPr>
              <a:xfrm>
                <a:off x="8100547" y="-1724181"/>
                <a:ext cx="300376" cy="4529867"/>
                <a:chOff x="3792712" y="-322375"/>
                <a:chExt cx="274793" cy="4144055"/>
              </a:xfrm>
            </p:grpSpPr>
            <p:grpSp>
              <p:nvGrpSpPr>
                <p:cNvPr id="384" name="Google Shape;384;p4"/>
                <p:cNvGrpSpPr/>
                <p:nvPr/>
              </p:nvGrpSpPr>
              <p:grpSpPr>
                <a:xfrm>
                  <a:off x="3792712" y="-322375"/>
                  <a:ext cx="274793" cy="4144055"/>
                  <a:chOff x="3792712" y="-322375"/>
                  <a:chExt cx="274793" cy="4144055"/>
                </a:xfrm>
              </p:grpSpPr>
              <p:grpSp>
                <p:nvGrpSpPr>
                  <p:cNvPr id="385" name="Google Shape;385;p4"/>
                  <p:cNvGrpSpPr/>
                  <p:nvPr/>
                </p:nvGrpSpPr>
                <p:grpSpPr>
                  <a:xfrm>
                    <a:off x="3792712" y="2971595"/>
                    <a:ext cx="274793" cy="850085"/>
                    <a:chOff x="3792712" y="2879468"/>
                    <a:chExt cx="274793" cy="850085"/>
                  </a:xfrm>
                </p:grpSpPr>
                <p:sp>
                  <p:nvSpPr>
                    <p:cNvPr id="386" name="Google Shape;386;p4"/>
                    <p:cNvSpPr/>
                    <p:nvPr/>
                  </p:nvSpPr>
                  <p:spPr>
                    <a:xfrm>
                      <a:off x="3798083" y="3085793"/>
                      <a:ext cx="261578" cy="63735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61578" h="637356" extrusionOk="0">
                          <a:moveTo>
                            <a:pt x="126686" y="637357"/>
                          </a:moveTo>
                          <a:cubicBezTo>
                            <a:pt x="-60449" y="630435"/>
                            <a:pt x="18736" y="394850"/>
                            <a:pt x="6417" y="267723"/>
                          </a:cubicBezTo>
                          <a:cubicBezTo>
                            <a:pt x="12322" y="197048"/>
                            <a:pt x="-10665" y="53665"/>
                            <a:pt x="31817" y="8008"/>
                          </a:cubicBezTo>
                          <a:cubicBezTo>
                            <a:pt x="291595" y="-16566"/>
                            <a:pt x="262449" y="-1263"/>
                            <a:pt x="258829" y="299283"/>
                          </a:cubicBezTo>
                          <a:cubicBezTo>
                            <a:pt x="256988" y="426728"/>
                            <a:pt x="295024" y="626816"/>
                            <a:pt x="126686" y="637357"/>
                          </a:cubicBezTo>
                          <a:close/>
                        </a:path>
                      </a:pathLst>
                    </a:custGeom>
                    <a:solidFill>
                      <a:srgbClr val="CFE2F3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387" name="Google Shape;387;p4"/>
                    <p:cNvSpPr/>
                    <p:nvPr/>
                  </p:nvSpPr>
                  <p:spPr>
                    <a:xfrm>
                      <a:off x="3849902" y="2886279"/>
                      <a:ext cx="160096" cy="19729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0096" h="197298" extrusionOk="0">
                          <a:moveTo>
                            <a:pt x="0" y="197298"/>
                          </a:moveTo>
                          <a:cubicBezTo>
                            <a:pt x="14795" y="163453"/>
                            <a:pt x="-19495" y="39120"/>
                            <a:pt x="29908" y="37913"/>
                          </a:cubicBezTo>
                          <a:cubicBezTo>
                            <a:pt x="41275" y="35754"/>
                            <a:pt x="33401" y="17911"/>
                            <a:pt x="43053" y="12513"/>
                          </a:cubicBezTo>
                          <a:cubicBezTo>
                            <a:pt x="64008" y="-9902"/>
                            <a:pt x="129984" y="-1393"/>
                            <a:pt x="134239" y="31563"/>
                          </a:cubicBezTo>
                          <a:cubicBezTo>
                            <a:pt x="135826" y="40517"/>
                            <a:pt x="147891" y="34484"/>
                            <a:pt x="151955" y="41406"/>
                          </a:cubicBezTo>
                          <a:cubicBezTo>
                            <a:pt x="171640" y="64583"/>
                            <a:pt x="149479" y="158246"/>
                            <a:pt x="149161" y="196663"/>
                          </a:cubicBezTo>
                          <a:cubicBezTo>
                            <a:pt x="98234" y="196155"/>
                            <a:pt x="49847" y="189170"/>
                            <a:pt x="0" y="197298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388" name="Google Shape;388;p4"/>
                    <p:cNvSpPr/>
                    <p:nvPr/>
                  </p:nvSpPr>
                  <p:spPr>
                    <a:xfrm>
                      <a:off x="3792712" y="2879468"/>
                      <a:ext cx="274793" cy="85008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74793" h="850085" extrusionOk="0">
                          <a:moveTo>
                            <a:pt x="19916" y="786532"/>
                          </a:moveTo>
                          <a:cubicBezTo>
                            <a:pt x="39854" y="827489"/>
                            <a:pt x="67541" y="848572"/>
                            <a:pt x="131866" y="850032"/>
                          </a:cubicBezTo>
                          <a:cubicBezTo>
                            <a:pt x="255818" y="852953"/>
                            <a:pt x="279440" y="735732"/>
                            <a:pt x="271947" y="651213"/>
                          </a:cubicBezTo>
                          <a:cubicBezTo>
                            <a:pt x="272963" y="537612"/>
                            <a:pt x="275312" y="423947"/>
                            <a:pt x="274678" y="310345"/>
                          </a:cubicBezTo>
                          <a:cubicBezTo>
                            <a:pt x="276202" y="268245"/>
                            <a:pt x="263057" y="215095"/>
                            <a:pt x="217528" y="202395"/>
                          </a:cubicBezTo>
                          <a:cubicBezTo>
                            <a:pt x="213336" y="167343"/>
                            <a:pt x="246610" y="35073"/>
                            <a:pt x="197716" y="37295"/>
                          </a:cubicBezTo>
                          <a:cubicBezTo>
                            <a:pt x="191366" y="-10202"/>
                            <a:pt x="84495" y="-14965"/>
                            <a:pt x="87098" y="38311"/>
                          </a:cubicBezTo>
                          <a:cubicBezTo>
                            <a:pt x="75478" y="36978"/>
                            <a:pt x="60047" y="37041"/>
                            <a:pt x="58778" y="55583"/>
                          </a:cubicBezTo>
                          <a:cubicBezTo>
                            <a:pt x="55603" y="103081"/>
                            <a:pt x="55285" y="150833"/>
                            <a:pt x="49887" y="197760"/>
                          </a:cubicBezTo>
                          <a:cubicBezTo>
                            <a:pt x="-19010" y="224303"/>
                            <a:pt x="12613" y="404262"/>
                            <a:pt x="5437" y="474048"/>
                          </a:cubicBezTo>
                          <a:cubicBezTo>
                            <a:pt x="10264" y="577299"/>
                            <a:pt x="-17549" y="687980"/>
                            <a:pt x="19916" y="786532"/>
                          </a:cubicBezTo>
                          <a:close/>
                          <a:moveTo>
                            <a:pt x="102466" y="38248"/>
                          </a:moveTo>
                          <a:cubicBezTo>
                            <a:pt x="106148" y="7895"/>
                            <a:pt x="173585" y="17166"/>
                            <a:pt x="178983" y="37105"/>
                          </a:cubicBezTo>
                          <a:cubicBezTo>
                            <a:pt x="154281" y="37549"/>
                            <a:pt x="103101" y="39962"/>
                            <a:pt x="102592" y="38311"/>
                          </a:cubicBezTo>
                          <a:close/>
                          <a:moveTo>
                            <a:pt x="76177" y="56663"/>
                          </a:moveTo>
                          <a:lnTo>
                            <a:pt x="174983" y="55393"/>
                          </a:lnTo>
                          <a:cubicBezTo>
                            <a:pt x="190222" y="53361"/>
                            <a:pt x="211304" y="53298"/>
                            <a:pt x="206733" y="75459"/>
                          </a:cubicBezTo>
                          <a:lnTo>
                            <a:pt x="75287" y="111400"/>
                          </a:lnTo>
                          <a:cubicBezTo>
                            <a:pt x="75967" y="93194"/>
                            <a:pt x="76303" y="74970"/>
                            <a:pt x="76303" y="56726"/>
                          </a:cubicBezTo>
                          <a:close/>
                          <a:moveTo>
                            <a:pt x="73700" y="129879"/>
                          </a:moveTo>
                          <a:lnTo>
                            <a:pt x="205399" y="94382"/>
                          </a:lnTo>
                          <a:lnTo>
                            <a:pt x="203684" y="134069"/>
                          </a:lnTo>
                          <a:lnTo>
                            <a:pt x="71478" y="159469"/>
                          </a:lnTo>
                          <a:cubicBezTo>
                            <a:pt x="72430" y="149563"/>
                            <a:pt x="73192" y="139785"/>
                            <a:pt x="73827" y="129942"/>
                          </a:cubicBezTo>
                          <a:close/>
                          <a:moveTo>
                            <a:pt x="69191" y="177885"/>
                          </a:moveTo>
                          <a:lnTo>
                            <a:pt x="202541" y="152104"/>
                          </a:lnTo>
                          <a:cubicBezTo>
                            <a:pt x="201906" y="166391"/>
                            <a:pt x="201335" y="180615"/>
                            <a:pt x="200700" y="194839"/>
                          </a:cubicBezTo>
                          <a:lnTo>
                            <a:pt x="67350" y="193379"/>
                          </a:lnTo>
                          <a:cubicBezTo>
                            <a:pt x="68239" y="188298"/>
                            <a:pt x="68937" y="183282"/>
                            <a:pt x="69318" y="177948"/>
                          </a:cubicBezTo>
                          <a:close/>
                          <a:moveTo>
                            <a:pt x="19217" y="648102"/>
                          </a:moveTo>
                          <a:cubicBezTo>
                            <a:pt x="23154" y="519832"/>
                            <a:pt x="21947" y="391117"/>
                            <a:pt x="28171" y="263101"/>
                          </a:cubicBezTo>
                          <a:cubicBezTo>
                            <a:pt x="34965" y="198204"/>
                            <a:pt x="74589" y="211222"/>
                            <a:pt x="121960" y="210968"/>
                          </a:cubicBezTo>
                          <a:cubicBezTo>
                            <a:pt x="123103" y="217851"/>
                            <a:pt x="123674" y="224817"/>
                            <a:pt x="123674" y="231796"/>
                          </a:cubicBezTo>
                          <a:cubicBezTo>
                            <a:pt x="72874" y="256370"/>
                            <a:pt x="60174" y="344889"/>
                            <a:pt x="124246" y="360891"/>
                          </a:cubicBezTo>
                          <a:lnTo>
                            <a:pt x="124627" y="429281"/>
                          </a:lnTo>
                          <a:cubicBezTo>
                            <a:pt x="46966" y="432710"/>
                            <a:pt x="45951" y="548915"/>
                            <a:pt x="125135" y="549486"/>
                          </a:cubicBezTo>
                          <a:lnTo>
                            <a:pt x="125516" y="627083"/>
                          </a:lnTo>
                          <a:cubicBezTo>
                            <a:pt x="40" y="680677"/>
                            <a:pt x="157647" y="791422"/>
                            <a:pt x="143550" y="638069"/>
                          </a:cubicBezTo>
                          <a:cubicBezTo>
                            <a:pt x="209971" y="620416"/>
                            <a:pt x="220385" y="540533"/>
                            <a:pt x="142661" y="533675"/>
                          </a:cubicBezTo>
                          <a:lnTo>
                            <a:pt x="142280" y="444204"/>
                          </a:lnTo>
                          <a:cubicBezTo>
                            <a:pt x="216321" y="434298"/>
                            <a:pt x="216130" y="356764"/>
                            <a:pt x="141772" y="346604"/>
                          </a:cubicBezTo>
                          <a:cubicBezTo>
                            <a:pt x="141772" y="311425"/>
                            <a:pt x="141772" y="215413"/>
                            <a:pt x="140566" y="212429"/>
                          </a:cubicBezTo>
                          <a:cubicBezTo>
                            <a:pt x="140566" y="212429"/>
                            <a:pt x="194096" y="213762"/>
                            <a:pt x="198541" y="213381"/>
                          </a:cubicBezTo>
                          <a:cubicBezTo>
                            <a:pt x="218543" y="211666"/>
                            <a:pt x="234291" y="230589"/>
                            <a:pt x="243943" y="246845"/>
                          </a:cubicBezTo>
                          <a:cubicBezTo>
                            <a:pt x="271376" y="315997"/>
                            <a:pt x="250865" y="395880"/>
                            <a:pt x="255754" y="469095"/>
                          </a:cubicBezTo>
                          <a:cubicBezTo>
                            <a:pt x="240832" y="580093"/>
                            <a:pt x="308015" y="834538"/>
                            <a:pt x="136819" y="834855"/>
                          </a:cubicBezTo>
                          <a:cubicBezTo>
                            <a:pt x="35727" y="844063"/>
                            <a:pt x="10073" y="729382"/>
                            <a:pt x="19344" y="648166"/>
                          </a:cubicBezTo>
                          <a:close/>
                          <a:moveTo>
                            <a:pt x="125008" y="678137"/>
                          </a:moveTo>
                          <a:cubicBezTo>
                            <a:pt x="115928" y="731541"/>
                            <a:pt x="62968" y="668041"/>
                            <a:pt x="125643" y="645435"/>
                          </a:cubicBezTo>
                          <a:cubicBezTo>
                            <a:pt x="126272" y="656357"/>
                            <a:pt x="126100" y="667304"/>
                            <a:pt x="125135" y="678201"/>
                          </a:cubicBezTo>
                          <a:close/>
                          <a:moveTo>
                            <a:pt x="125008" y="531198"/>
                          </a:moveTo>
                          <a:cubicBezTo>
                            <a:pt x="69953" y="529293"/>
                            <a:pt x="68620" y="448966"/>
                            <a:pt x="124627" y="447315"/>
                          </a:cubicBezTo>
                          <a:close/>
                          <a:moveTo>
                            <a:pt x="124119" y="340698"/>
                          </a:moveTo>
                          <a:cubicBezTo>
                            <a:pt x="85193" y="326284"/>
                            <a:pt x="93004" y="270848"/>
                            <a:pt x="123674" y="251798"/>
                          </a:cubicBezTo>
                          <a:cubicBezTo>
                            <a:pt x="123973" y="281643"/>
                            <a:pt x="124183" y="311380"/>
                            <a:pt x="124309" y="341016"/>
                          </a:cubicBezTo>
                          <a:close/>
                          <a:moveTo>
                            <a:pt x="141835" y="365591"/>
                          </a:moveTo>
                          <a:cubicBezTo>
                            <a:pt x="190730" y="374798"/>
                            <a:pt x="194159" y="419057"/>
                            <a:pt x="141835" y="426106"/>
                          </a:cubicBezTo>
                          <a:close/>
                          <a:moveTo>
                            <a:pt x="142724" y="551899"/>
                          </a:moveTo>
                          <a:cubicBezTo>
                            <a:pt x="195493" y="559138"/>
                            <a:pt x="188127" y="605684"/>
                            <a:pt x="143296" y="619781"/>
                          </a:cubicBezTo>
                          <a:cubicBezTo>
                            <a:pt x="143042" y="601429"/>
                            <a:pt x="142978" y="571204"/>
                            <a:pt x="142915" y="552217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sp>
                <p:nvSpPr>
                  <p:cNvPr id="389" name="Google Shape;389;p4"/>
                  <p:cNvSpPr/>
                  <p:nvPr/>
                </p:nvSpPr>
                <p:spPr>
                  <a:xfrm>
                    <a:off x="3923169" y="-322375"/>
                    <a:ext cx="17700" cy="33003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390" name="Google Shape;390;p4"/>
                <p:cNvSpPr/>
                <p:nvPr/>
              </p:nvSpPr>
              <p:spPr>
                <a:xfrm>
                  <a:off x="3834925" y="3637375"/>
                  <a:ext cx="76100" cy="135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4" h="5437" extrusionOk="0">
                      <a:moveTo>
                        <a:pt x="0" y="0"/>
                      </a:moveTo>
                      <a:cubicBezTo>
                        <a:pt x="372" y="2043"/>
                        <a:pt x="1116" y="4666"/>
                        <a:pt x="3044" y="5437"/>
                      </a:cubicBezTo>
                    </a:path>
                  </a:pathLst>
                </a:custGeom>
                <a:noFill/>
                <a:ln w="28575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91" name="Google Shape;391;p4"/>
                <p:cNvSpPr/>
                <p:nvPr/>
              </p:nvSpPr>
              <p:spPr>
                <a:xfrm>
                  <a:off x="3834925" y="3552200"/>
                  <a:ext cx="1825" cy="2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" h="870" extrusionOk="0">
                      <a:moveTo>
                        <a:pt x="0" y="0"/>
                      </a:moveTo>
                      <a:cubicBezTo>
                        <a:pt x="37" y="435"/>
                        <a:pt x="37" y="435"/>
                        <a:pt x="73" y="870"/>
                      </a:cubicBezTo>
                    </a:path>
                  </a:pathLst>
                </a:custGeom>
                <a:noFill/>
                <a:ln w="28575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392" name="Google Shape;392;p4"/>
            <p:cNvGrpSpPr/>
            <p:nvPr/>
          </p:nvGrpSpPr>
          <p:grpSpPr>
            <a:xfrm>
              <a:off x="7184797" y="-17"/>
              <a:ext cx="985363" cy="3905971"/>
              <a:chOff x="1192601" y="-1724180"/>
              <a:chExt cx="1046700" cy="4149108"/>
            </a:xfrm>
          </p:grpSpPr>
          <p:grpSp>
            <p:nvGrpSpPr>
              <p:cNvPr id="393" name="Google Shape;393;p4"/>
              <p:cNvGrpSpPr/>
              <p:nvPr/>
            </p:nvGrpSpPr>
            <p:grpSpPr>
              <a:xfrm>
                <a:off x="1192601" y="1378228"/>
                <a:ext cx="1046700" cy="1046700"/>
                <a:chOff x="764100" y="3623300"/>
                <a:chExt cx="1046700" cy="1046700"/>
              </a:xfrm>
            </p:grpSpPr>
            <p:sp>
              <p:nvSpPr>
                <p:cNvPr id="394" name="Google Shape;394;p4"/>
                <p:cNvSpPr/>
                <p:nvPr/>
              </p:nvSpPr>
              <p:spPr>
                <a:xfrm>
                  <a:off x="764100" y="3623300"/>
                  <a:ext cx="1046700" cy="1046700"/>
                </a:xfrm>
                <a:prstGeom prst="ellipse">
                  <a:avLst/>
                </a:prstGeom>
                <a:solidFill>
                  <a:srgbClr val="FFFFFF">
                    <a:alpha val="134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5" name="Google Shape;395;p4"/>
                <p:cNvSpPr/>
                <p:nvPr/>
              </p:nvSpPr>
              <p:spPr>
                <a:xfrm>
                  <a:off x="922769" y="3781968"/>
                  <a:ext cx="729300" cy="729300"/>
                </a:xfrm>
                <a:prstGeom prst="ellipse">
                  <a:avLst/>
                </a:prstGeom>
                <a:solidFill>
                  <a:srgbClr val="FFFFFF">
                    <a:alpha val="134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96" name="Google Shape;396;p4"/>
              <p:cNvGrpSpPr/>
              <p:nvPr/>
            </p:nvGrpSpPr>
            <p:grpSpPr>
              <a:xfrm>
                <a:off x="1417979" y="-1724180"/>
                <a:ext cx="580390" cy="3855366"/>
                <a:chOff x="522260" y="372820"/>
                <a:chExt cx="530958" cy="3527002"/>
              </a:xfrm>
            </p:grpSpPr>
            <p:grpSp>
              <p:nvGrpSpPr>
                <p:cNvPr id="397" name="Google Shape;397;p4"/>
                <p:cNvGrpSpPr/>
                <p:nvPr/>
              </p:nvGrpSpPr>
              <p:grpSpPr>
                <a:xfrm>
                  <a:off x="522260" y="372820"/>
                  <a:ext cx="530958" cy="3527002"/>
                  <a:chOff x="522260" y="372820"/>
                  <a:chExt cx="530958" cy="3527002"/>
                </a:xfrm>
              </p:grpSpPr>
              <p:grpSp>
                <p:nvGrpSpPr>
                  <p:cNvPr id="398" name="Google Shape;398;p4"/>
                  <p:cNvGrpSpPr/>
                  <p:nvPr/>
                </p:nvGrpSpPr>
                <p:grpSpPr>
                  <a:xfrm>
                    <a:off x="522260" y="2971595"/>
                    <a:ext cx="530958" cy="928227"/>
                    <a:chOff x="522260" y="2971595"/>
                    <a:chExt cx="530958" cy="928227"/>
                  </a:xfrm>
                </p:grpSpPr>
                <p:sp>
                  <p:nvSpPr>
                    <p:cNvPr id="399" name="Google Shape;399;p4"/>
                    <p:cNvSpPr/>
                    <p:nvPr/>
                  </p:nvSpPr>
                  <p:spPr>
                    <a:xfrm>
                      <a:off x="531045" y="3193814"/>
                      <a:ext cx="510950" cy="5001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10950" h="500199" extrusionOk="0">
                          <a:moveTo>
                            <a:pt x="230344" y="500189"/>
                          </a:moveTo>
                          <a:cubicBezTo>
                            <a:pt x="153916" y="500507"/>
                            <a:pt x="77640" y="493446"/>
                            <a:pt x="2570" y="479108"/>
                          </a:cubicBezTo>
                          <a:cubicBezTo>
                            <a:pt x="-4606" y="452501"/>
                            <a:pt x="4348" y="418084"/>
                            <a:pt x="15841" y="404622"/>
                          </a:cubicBezTo>
                          <a:cubicBezTo>
                            <a:pt x="93" y="296672"/>
                            <a:pt x="174591" y="153479"/>
                            <a:pt x="126458" y="68770"/>
                          </a:cubicBezTo>
                          <a:cubicBezTo>
                            <a:pt x="128236" y="16510"/>
                            <a:pt x="219295" y="6350"/>
                            <a:pt x="261142" y="0"/>
                          </a:cubicBezTo>
                          <a:cubicBezTo>
                            <a:pt x="310926" y="4953"/>
                            <a:pt x="383443" y="12002"/>
                            <a:pt x="388777" y="70612"/>
                          </a:cubicBezTo>
                          <a:cubicBezTo>
                            <a:pt x="365980" y="191262"/>
                            <a:pt x="524603" y="342392"/>
                            <a:pt x="509998" y="472630"/>
                          </a:cubicBezTo>
                          <a:cubicBezTo>
                            <a:pt x="417936" y="491147"/>
                            <a:pt x="324248" y="500380"/>
                            <a:pt x="230344" y="500189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400" name="Google Shape;400;p4"/>
                    <p:cNvSpPr/>
                    <p:nvPr/>
                  </p:nvSpPr>
                  <p:spPr>
                    <a:xfrm>
                      <a:off x="551585" y="3672350"/>
                      <a:ext cx="488949" cy="21462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8949" h="214629" extrusionOk="0">
                          <a:moveTo>
                            <a:pt x="243395" y="214630"/>
                          </a:moveTo>
                          <a:cubicBezTo>
                            <a:pt x="147256" y="214630"/>
                            <a:pt x="26352" y="160401"/>
                            <a:pt x="0" y="8001"/>
                          </a:cubicBezTo>
                          <a:cubicBezTo>
                            <a:pt x="165925" y="39751"/>
                            <a:pt x="327279" y="29528"/>
                            <a:pt x="488950" y="0"/>
                          </a:cubicBezTo>
                          <a:cubicBezTo>
                            <a:pt x="471043" y="147384"/>
                            <a:pt x="350266" y="214630"/>
                            <a:pt x="243395" y="214630"/>
                          </a:cubicBezTo>
                          <a:close/>
                        </a:path>
                      </a:pathLst>
                    </a:custGeom>
                    <a:solidFill>
                      <a:srgbClr val="C8F3F7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401" name="Google Shape;401;p4"/>
                    <p:cNvSpPr/>
                    <p:nvPr/>
                  </p:nvSpPr>
                  <p:spPr>
                    <a:xfrm>
                      <a:off x="685838" y="2977833"/>
                      <a:ext cx="219884" cy="23464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9884" h="234649" extrusionOk="0">
                          <a:moveTo>
                            <a:pt x="2590" y="234649"/>
                          </a:moveTo>
                          <a:cubicBezTo>
                            <a:pt x="7987" y="210011"/>
                            <a:pt x="-12142" y="33672"/>
                            <a:pt x="12877" y="45419"/>
                          </a:cubicBezTo>
                          <a:cubicBezTo>
                            <a:pt x="33197" y="50182"/>
                            <a:pt x="23545" y="24210"/>
                            <a:pt x="35038" y="16590"/>
                          </a:cubicBezTo>
                          <a:cubicBezTo>
                            <a:pt x="50913" y="906"/>
                            <a:pt x="85394" y="1604"/>
                            <a:pt x="109714" y="1922"/>
                          </a:cubicBezTo>
                          <a:cubicBezTo>
                            <a:pt x="145528" y="-936"/>
                            <a:pt x="189026" y="-6841"/>
                            <a:pt x="188835" y="38879"/>
                          </a:cubicBezTo>
                          <a:cubicBezTo>
                            <a:pt x="250875" y="39895"/>
                            <a:pt x="199503" y="186770"/>
                            <a:pt x="206869" y="233824"/>
                          </a:cubicBezTo>
                          <a:cubicBezTo>
                            <a:pt x="139369" y="212361"/>
                            <a:pt x="71932" y="215091"/>
                            <a:pt x="2590" y="234649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402" name="Google Shape;402;p4"/>
                    <p:cNvSpPr/>
                    <p:nvPr/>
                  </p:nvSpPr>
                  <p:spPr>
                    <a:xfrm>
                      <a:off x="522260" y="2971595"/>
                      <a:ext cx="530958" cy="92822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30958" h="928227" extrusionOk="0">
                          <a:moveTo>
                            <a:pt x="516306" y="619347"/>
                          </a:moveTo>
                          <a:cubicBezTo>
                            <a:pt x="501638" y="504285"/>
                            <a:pt x="397942" y="417798"/>
                            <a:pt x="399530" y="298926"/>
                          </a:cubicBezTo>
                          <a:cubicBezTo>
                            <a:pt x="413182" y="300514"/>
                            <a:pt x="390830" y="254159"/>
                            <a:pt x="381178" y="244380"/>
                          </a:cubicBezTo>
                          <a:cubicBezTo>
                            <a:pt x="383210" y="187992"/>
                            <a:pt x="385369" y="132175"/>
                            <a:pt x="387528" y="75787"/>
                          </a:cubicBezTo>
                          <a:cubicBezTo>
                            <a:pt x="392481" y="54070"/>
                            <a:pt x="381559" y="34449"/>
                            <a:pt x="356731" y="40227"/>
                          </a:cubicBezTo>
                          <a:cubicBezTo>
                            <a:pt x="358255" y="-10573"/>
                            <a:pt x="307645" y="730"/>
                            <a:pt x="273609" y="1810"/>
                          </a:cubicBezTo>
                          <a:cubicBezTo>
                            <a:pt x="240780" y="1429"/>
                            <a:pt x="184074" y="-222"/>
                            <a:pt x="184328" y="45244"/>
                          </a:cubicBezTo>
                          <a:cubicBezTo>
                            <a:pt x="174803" y="45815"/>
                            <a:pt x="158928" y="42640"/>
                            <a:pt x="158928" y="56547"/>
                          </a:cubicBezTo>
                          <a:cubicBezTo>
                            <a:pt x="158928" y="118777"/>
                            <a:pt x="158039" y="180435"/>
                            <a:pt x="158357" y="242475"/>
                          </a:cubicBezTo>
                          <a:cubicBezTo>
                            <a:pt x="144260" y="248825"/>
                            <a:pt x="112383" y="292767"/>
                            <a:pt x="140577" y="307753"/>
                          </a:cubicBezTo>
                          <a:cubicBezTo>
                            <a:pt x="150102" y="385159"/>
                            <a:pt x="15736" y="506508"/>
                            <a:pt x="18784" y="626967"/>
                          </a:cubicBezTo>
                          <a:cubicBezTo>
                            <a:pt x="-3124" y="640493"/>
                            <a:pt x="-8013" y="706215"/>
                            <a:pt x="15672" y="712756"/>
                          </a:cubicBezTo>
                          <a:cubicBezTo>
                            <a:pt x="65075" y="1013238"/>
                            <a:pt x="505638" y="992854"/>
                            <a:pt x="526720" y="692753"/>
                          </a:cubicBezTo>
                          <a:cubicBezTo>
                            <a:pt x="534785" y="671862"/>
                            <a:pt x="531356" y="631984"/>
                            <a:pt x="516306" y="619347"/>
                          </a:cubicBezTo>
                          <a:close/>
                          <a:moveTo>
                            <a:pt x="498399" y="620300"/>
                          </a:moveTo>
                          <a:cubicBezTo>
                            <a:pt x="475749" y="621824"/>
                            <a:pt x="453079" y="623176"/>
                            <a:pt x="430391" y="624364"/>
                          </a:cubicBezTo>
                          <a:cubicBezTo>
                            <a:pt x="405708" y="518319"/>
                            <a:pt x="384842" y="411531"/>
                            <a:pt x="367780" y="304006"/>
                          </a:cubicBezTo>
                          <a:cubicBezTo>
                            <a:pt x="372606" y="303308"/>
                            <a:pt x="377432" y="302673"/>
                            <a:pt x="382194" y="301911"/>
                          </a:cubicBezTo>
                          <a:cubicBezTo>
                            <a:pt x="378511" y="420973"/>
                            <a:pt x="481889" y="506762"/>
                            <a:pt x="498399" y="620300"/>
                          </a:cubicBezTo>
                          <a:close/>
                          <a:moveTo>
                            <a:pt x="278689" y="312579"/>
                          </a:moveTo>
                          <a:cubicBezTo>
                            <a:pt x="287389" y="312198"/>
                            <a:pt x="296025" y="311690"/>
                            <a:pt x="304661" y="311118"/>
                          </a:cubicBezTo>
                          <a:cubicBezTo>
                            <a:pt x="318040" y="416738"/>
                            <a:pt x="331477" y="522383"/>
                            <a:pt x="344983" y="628047"/>
                          </a:cubicBezTo>
                          <a:cubicBezTo>
                            <a:pt x="322568" y="628809"/>
                            <a:pt x="300216" y="629507"/>
                            <a:pt x="277800" y="629952"/>
                          </a:cubicBezTo>
                          <a:cubicBezTo>
                            <a:pt x="271844" y="524237"/>
                            <a:pt x="272136" y="418262"/>
                            <a:pt x="278689" y="312579"/>
                          </a:cubicBezTo>
                          <a:close/>
                          <a:moveTo>
                            <a:pt x="322504" y="309531"/>
                          </a:moveTo>
                          <a:cubicBezTo>
                            <a:pt x="331775" y="308642"/>
                            <a:pt x="341046" y="307626"/>
                            <a:pt x="350317" y="306483"/>
                          </a:cubicBezTo>
                          <a:cubicBezTo>
                            <a:pt x="367253" y="413417"/>
                            <a:pt x="387928" y="519633"/>
                            <a:pt x="412357" y="625126"/>
                          </a:cubicBezTo>
                          <a:cubicBezTo>
                            <a:pt x="395910" y="625951"/>
                            <a:pt x="379400" y="626713"/>
                            <a:pt x="362954" y="627348"/>
                          </a:cubicBezTo>
                          <a:cubicBezTo>
                            <a:pt x="349111" y="521430"/>
                            <a:pt x="335541" y="415493"/>
                            <a:pt x="322250" y="309531"/>
                          </a:cubicBezTo>
                          <a:close/>
                          <a:moveTo>
                            <a:pt x="365684" y="58452"/>
                          </a:moveTo>
                          <a:cubicBezTo>
                            <a:pt x="375273" y="59277"/>
                            <a:pt x="368542" y="74581"/>
                            <a:pt x="369939" y="81248"/>
                          </a:cubicBezTo>
                          <a:lnTo>
                            <a:pt x="175946" y="137382"/>
                          </a:lnTo>
                          <a:cubicBezTo>
                            <a:pt x="175946" y="127984"/>
                            <a:pt x="175946" y="118332"/>
                            <a:pt x="175946" y="109125"/>
                          </a:cubicBezTo>
                          <a:cubicBezTo>
                            <a:pt x="212713" y="94837"/>
                            <a:pt x="258496" y="85947"/>
                            <a:pt x="287643" y="60547"/>
                          </a:cubicBezTo>
                          <a:cubicBezTo>
                            <a:pt x="313360" y="60611"/>
                            <a:pt x="339649" y="57309"/>
                            <a:pt x="365430" y="58452"/>
                          </a:cubicBezTo>
                          <a:close/>
                          <a:moveTo>
                            <a:pt x="175438" y="205454"/>
                          </a:moveTo>
                          <a:lnTo>
                            <a:pt x="366827" y="159671"/>
                          </a:lnTo>
                          <a:lnTo>
                            <a:pt x="364224" y="230791"/>
                          </a:lnTo>
                          <a:cubicBezTo>
                            <a:pt x="308090" y="199041"/>
                            <a:pt x="233033" y="208248"/>
                            <a:pt x="175311" y="231616"/>
                          </a:cubicBezTo>
                          <a:close/>
                          <a:moveTo>
                            <a:pt x="175438" y="187230"/>
                          </a:moveTo>
                          <a:cubicBezTo>
                            <a:pt x="175438" y="176688"/>
                            <a:pt x="175438" y="166084"/>
                            <a:pt x="175438" y="155480"/>
                          </a:cubicBezTo>
                          <a:lnTo>
                            <a:pt x="368796" y="99536"/>
                          </a:lnTo>
                          <a:lnTo>
                            <a:pt x="367272" y="141256"/>
                          </a:lnTo>
                          <a:close/>
                          <a:moveTo>
                            <a:pt x="229032" y="21622"/>
                          </a:moveTo>
                          <a:cubicBezTo>
                            <a:pt x="256401" y="25305"/>
                            <a:pt x="342570" y="-222"/>
                            <a:pt x="338760" y="40672"/>
                          </a:cubicBezTo>
                          <a:lnTo>
                            <a:pt x="201600" y="44418"/>
                          </a:lnTo>
                          <a:cubicBezTo>
                            <a:pt x="197155" y="28861"/>
                            <a:pt x="217793" y="22765"/>
                            <a:pt x="229096" y="21749"/>
                          </a:cubicBezTo>
                          <a:close/>
                          <a:moveTo>
                            <a:pt x="263830" y="59150"/>
                          </a:moveTo>
                          <a:cubicBezTo>
                            <a:pt x="235046" y="71260"/>
                            <a:pt x="205645" y="81858"/>
                            <a:pt x="175756" y="90900"/>
                          </a:cubicBezTo>
                          <a:lnTo>
                            <a:pt x="175756" y="63722"/>
                          </a:lnTo>
                          <a:cubicBezTo>
                            <a:pt x="201664" y="62897"/>
                            <a:pt x="238113" y="59976"/>
                            <a:pt x="263894" y="59404"/>
                          </a:cubicBezTo>
                          <a:close/>
                          <a:moveTo>
                            <a:pt x="260973" y="230600"/>
                          </a:moveTo>
                          <a:cubicBezTo>
                            <a:pt x="306439" y="226028"/>
                            <a:pt x="366891" y="233838"/>
                            <a:pt x="384036" y="283432"/>
                          </a:cubicBezTo>
                          <a:cubicBezTo>
                            <a:pt x="303873" y="296939"/>
                            <a:pt x="222193" y="298945"/>
                            <a:pt x="141466" y="289401"/>
                          </a:cubicBezTo>
                          <a:cubicBezTo>
                            <a:pt x="157404" y="243554"/>
                            <a:pt x="218110" y="233521"/>
                            <a:pt x="261036" y="230854"/>
                          </a:cubicBezTo>
                          <a:close/>
                          <a:moveTo>
                            <a:pt x="259639" y="630269"/>
                          </a:moveTo>
                          <a:cubicBezTo>
                            <a:pt x="238005" y="630606"/>
                            <a:pt x="216313" y="630796"/>
                            <a:pt x="194552" y="630841"/>
                          </a:cubicBezTo>
                          <a:cubicBezTo>
                            <a:pt x="210300" y="525005"/>
                            <a:pt x="226003" y="419176"/>
                            <a:pt x="241669" y="313341"/>
                          </a:cubicBezTo>
                          <a:cubicBezTo>
                            <a:pt x="248019" y="313341"/>
                            <a:pt x="254369" y="313341"/>
                            <a:pt x="260719" y="313341"/>
                          </a:cubicBezTo>
                          <a:cubicBezTo>
                            <a:pt x="254172" y="418871"/>
                            <a:pt x="253810" y="524694"/>
                            <a:pt x="259639" y="630269"/>
                          </a:cubicBezTo>
                          <a:close/>
                          <a:moveTo>
                            <a:pt x="177089" y="630904"/>
                          </a:moveTo>
                          <a:cubicBezTo>
                            <a:pt x="155309" y="630904"/>
                            <a:pt x="133528" y="630904"/>
                            <a:pt x="111748" y="630333"/>
                          </a:cubicBezTo>
                          <a:cubicBezTo>
                            <a:pt x="143498" y="524478"/>
                            <a:pt x="175248" y="418751"/>
                            <a:pt x="206490" y="312833"/>
                          </a:cubicBezTo>
                          <a:lnTo>
                            <a:pt x="224206" y="313277"/>
                          </a:lnTo>
                          <a:cubicBezTo>
                            <a:pt x="208630" y="419195"/>
                            <a:pt x="192920" y="525069"/>
                            <a:pt x="177089" y="630904"/>
                          </a:cubicBezTo>
                          <a:close/>
                          <a:moveTo>
                            <a:pt x="76759" y="501047"/>
                          </a:moveTo>
                          <a:cubicBezTo>
                            <a:pt x="112129" y="441801"/>
                            <a:pt x="157849" y="381857"/>
                            <a:pt x="157468" y="309721"/>
                          </a:cubicBezTo>
                          <a:cubicBezTo>
                            <a:pt x="168009" y="310737"/>
                            <a:pt x="178550" y="311499"/>
                            <a:pt x="189218" y="312071"/>
                          </a:cubicBezTo>
                          <a:cubicBezTo>
                            <a:pt x="157550" y="417906"/>
                            <a:pt x="125908" y="523887"/>
                            <a:pt x="94285" y="630015"/>
                          </a:cubicBezTo>
                          <a:cubicBezTo>
                            <a:pt x="74854" y="629571"/>
                            <a:pt x="55423" y="629126"/>
                            <a:pt x="35992" y="628491"/>
                          </a:cubicBezTo>
                          <a:cubicBezTo>
                            <a:pt x="33960" y="582454"/>
                            <a:pt x="54026" y="539591"/>
                            <a:pt x="76886" y="500920"/>
                          </a:cubicBezTo>
                          <a:close/>
                          <a:moveTo>
                            <a:pt x="356858" y="897604"/>
                          </a:moveTo>
                          <a:cubicBezTo>
                            <a:pt x="221222" y="951325"/>
                            <a:pt x="58725" y="859504"/>
                            <a:pt x="34024" y="716248"/>
                          </a:cubicBezTo>
                          <a:cubicBezTo>
                            <a:pt x="191294" y="742912"/>
                            <a:pt x="352178" y="739813"/>
                            <a:pt x="508305" y="707104"/>
                          </a:cubicBezTo>
                          <a:lnTo>
                            <a:pt x="509194" y="707549"/>
                          </a:lnTo>
                          <a:cubicBezTo>
                            <a:pt x="496145" y="793623"/>
                            <a:pt x="438030" y="866134"/>
                            <a:pt x="356858" y="897604"/>
                          </a:cubicBezTo>
                          <a:close/>
                          <a:moveTo>
                            <a:pt x="512560" y="681704"/>
                          </a:moveTo>
                          <a:cubicBezTo>
                            <a:pt x="511855" y="684092"/>
                            <a:pt x="510985" y="686422"/>
                            <a:pt x="509956" y="688689"/>
                          </a:cubicBezTo>
                          <a:cubicBezTo>
                            <a:pt x="348952" y="722706"/>
                            <a:pt x="182842" y="724865"/>
                            <a:pt x="21006" y="695039"/>
                          </a:cubicBezTo>
                          <a:cubicBezTo>
                            <a:pt x="14332" y="679355"/>
                            <a:pt x="14961" y="661511"/>
                            <a:pt x="22721" y="646335"/>
                          </a:cubicBezTo>
                          <a:cubicBezTo>
                            <a:pt x="183897" y="651967"/>
                            <a:pt x="345263" y="649148"/>
                            <a:pt x="506146" y="637889"/>
                          </a:cubicBezTo>
                          <a:cubicBezTo>
                            <a:pt x="514351" y="650945"/>
                            <a:pt x="516681" y="666845"/>
                            <a:pt x="512560" y="681704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sp>
                <p:nvSpPr>
                  <p:cNvPr id="403" name="Google Shape;403;p4"/>
                  <p:cNvSpPr/>
                  <p:nvPr/>
                </p:nvSpPr>
                <p:spPr>
                  <a:xfrm>
                    <a:off x="786939" y="372820"/>
                    <a:ext cx="17700" cy="26052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404" name="Google Shape;404;p4"/>
                <p:cNvSpPr/>
                <p:nvPr/>
              </p:nvSpPr>
              <p:spPr>
                <a:xfrm>
                  <a:off x="636125" y="3766050"/>
                  <a:ext cx="121425" cy="7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57" h="2972" extrusionOk="0">
                      <a:moveTo>
                        <a:pt x="0" y="0"/>
                      </a:moveTo>
                      <a:cubicBezTo>
                        <a:pt x="1186" y="1482"/>
                        <a:pt x="3080" y="2306"/>
                        <a:pt x="4857" y="2972"/>
                      </a:cubicBezTo>
                    </a:path>
                  </a:pathLst>
                </a:custGeom>
                <a:noFill/>
                <a:ln w="38100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405" name="Google Shape;405;p4"/>
            <p:cNvGrpSpPr/>
            <p:nvPr/>
          </p:nvGrpSpPr>
          <p:grpSpPr>
            <a:xfrm>
              <a:off x="6196930" y="7"/>
              <a:ext cx="985363" cy="2629685"/>
              <a:chOff x="6010934" y="1"/>
              <a:chExt cx="1046700" cy="2793377"/>
            </a:xfrm>
          </p:grpSpPr>
          <p:grpSp>
            <p:nvGrpSpPr>
              <p:cNvPr id="406" name="Google Shape;406;p4"/>
              <p:cNvGrpSpPr/>
              <p:nvPr/>
            </p:nvGrpSpPr>
            <p:grpSpPr>
              <a:xfrm>
                <a:off x="6010934" y="1746678"/>
                <a:ext cx="1046700" cy="1046700"/>
                <a:chOff x="764100" y="3623300"/>
                <a:chExt cx="1046700" cy="1046700"/>
              </a:xfrm>
            </p:grpSpPr>
            <p:sp>
              <p:nvSpPr>
                <p:cNvPr id="407" name="Google Shape;407;p4"/>
                <p:cNvSpPr/>
                <p:nvPr/>
              </p:nvSpPr>
              <p:spPr>
                <a:xfrm>
                  <a:off x="764100" y="3623300"/>
                  <a:ext cx="1046700" cy="1046700"/>
                </a:xfrm>
                <a:prstGeom prst="ellipse">
                  <a:avLst/>
                </a:prstGeom>
                <a:solidFill>
                  <a:srgbClr val="FFFFFF">
                    <a:alpha val="134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8" name="Google Shape;408;p4"/>
                <p:cNvSpPr/>
                <p:nvPr/>
              </p:nvSpPr>
              <p:spPr>
                <a:xfrm>
                  <a:off x="922769" y="3781968"/>
                  <a:ext cx="729300" cy="729300"/>
                </a:xfrm>
                <a:prstGeom prst="ellipse">
                  <a:avLst/>
                </a:prstGeom>
                <a:solidFill>
                  <a:srgbClr val="FFFFFF">
                    <a:alpha val="134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09" name="Google Shape;409;p4"/>
              <p:cNvGrpSpPr/>
              <p:nvPr/>
            </p:nvGrpSpPr>
            <p:grpSpPr>
              <a:xfrm>
                <a:off x="6308747" y="1"/>
                <a:ext cx="441786" cy="2571886"/>
                <a:chOff x="1121941" y="1609666"/>
                <a:chExt cx="404159" cy="2352837"/>
              </a:xfrm>
            </p:grpSpPr>
            <p:grpSp>
              <p:nvGrpSpPr>
                <p:cNvPr id="410" name="Google Shape;410;p4"/>
                <p:cNvGrpSpPr/>
                <p:nvPr/>
              </p:nvGrpSpPr>
              <p:grpSpPr>
                <a:xfrm>
                  <a:off x="1121941" y="1609666"/>
                  <a:ext cx="404159" cy="2352837"/>
                  <a:chOff x="1121941" y="1609666"/>
                  <a:chExt cx="404159" cy="2352837"/>
                </a:xfrm>
              </p:grpSpPr>
              <p:grpSp>
                <p:nvGrpSpPr>
                  <p:cNvPr id="411" name="Google Shape;411;p4"/>
                  <p:cNvGrpSpPr/>
                  <p:nvPr/>
                </p:nvGrpSpPr>
                <p:grpSpPr>
                  <a:xfrm>
                    <a:off x="1121941" y="2971595"/>
                    <a:ext cx="404159" cy="990908"/>
                    <a:chOff x="1121941" y="2969319"/>
                    <a:chExt cx="404159" cy="990908"/>
                  </a:xfrm>
                </p:grpSpPr>
                <p:sp>
                  <p:nvSpPr>
                    <p:cNvPr id="412" name="Google Shape;412;p4"/>
                    <p:cNvSpPr/>
                    <p:nvPr/>
                  </p:nvSpPr>
                  <p:spPr>
                    <a:xfrm>
                      <a:off x="1210876" y="2975878"/>
                      <a:ext cx="215728" cy="22282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728" h="222824" extrusionOk="0">
                          <a:moveTo>
                            <a:pt x="14190" y="222824"/>
                          </a:moveTo>
                          <a:cubicBezTo>
                            <a:pt x="13301" y="174692"/>
                            <a:pt x="-21687" y="79251"/>
                            <a:pt x="21620" y="60582"/>
                          </a:cubicBezTo>
                          <a:cubicBezTo>
                            <a:pt x="36987" y="27244"/>
                            <a:pt x="55021" y="2797"/>
                            <a:pt x="105440" y="321"/>
                          </a:cubicBezTo>
                          <a:cubicBezTo>
                            <a:pt x="154017" y="-2156"/>
                            <a:pt x="177385" y="9655"/>
                            <a:pt x="182021" y="37976"/>
                          </a:cubicBezTo>
                          <a:cubicBezTo>
                            <a:pt x="233265" y="47692"/>
                            <a:pt x="210405" y="171326"/>
                            <a:pt x="211993" y="215776"/>
                          </a:cubicBezTo>
                          <a:cubicBezTo>
                            <a:pt x="143159" y="198060"/>
                            <a:pt x="79024" y="196790"/>
                            <a:pt x="14190" y="222824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413" name="Google Shape;413;p4"/>
                    <p:cNvSpPr/>
                    <p:nvPr/>
                  </p:nvSpPr>
                  <p:spPr>
                    <a:xfrm>
                      <a:off x="1160257" y="3179981"/>
                      <a:ext cx="324636" cy="2294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24636" h="229478" extrusionOk="0">
                          <a:moveTo>
                            <a:pt x="1626" y="229478"/>
                          </a:moveTo>
                          <a:cubicBezTo>
                            <a:pt x="-8216" y="108447"/>
                            <a:pt x="24042" y="-8456"/>
                            <a:pt x="169393" y="878"/>
                          </a:cubicBezTo>
                          <a:cubicBezTo>
                            <a:pt x="307379" y="-10678"/>
                            <a:pt x="337541" y="93334"/>
                            <a:pt x="320206" y="222176"/>
                          </a:cubicBezTo>
                          <a:cubicBezTo>
                            <a:pt x="210923" y="232019"/>
                            <a:pt x="109767" y="228018"/>
                            <a:pt x="1626" y="229478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414" name="Google Shape;414;p4"/>
                    <p:cNvSpPr/>
                    <p:nvPr/>
                  </p:nvSpPr>
                  <p:spPr>
                    <a:xfrm>
                      <a:off x="1128931" y="3411844"/>
                      <a:ext cx="389306" cy="54060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9306" h="540604" extrusionOk="0">
                          <a:moveTo>
                            <a:pt x="192718" y="540604"/>
                          </a:moveTo>
                          <a:cubicBezTo>
                            <a:pt x="42795" y="527142"/>
                            <a:pt x="232596" y="425161"/>
                            <a:pt x="116836" y="455260"/>
                          </a:cubicBezTo>
                          <a:cubicBezTo>
                            <a:pt x="83054" y="460150"/>
                            <a:pt x="19744" y="479835"/>
                            <a:pt x="7679" y="435512"/>
                          </a:cubicBezTo>
                          <a:cubicBezTo>
                            <a:pt x="-6227" y="397920"/>
                            <a:pt x="57844" y="371440"/>
                            <a:pt x="34857" y="364582"/>
                          </a:cubicBezTo>
                          <a:cubicBezTo>
                            <a:pt x="15807" y="363122"/>
                            <a:pt x="3107" y="353533"/>
                            <a:pt x="1393" y="338801"/>
                          </a:cubicBezTo>
                          <a:cubicBezTo>
                            <a:pt x="-3560" y="319434"/>
                            <a:pt x="17585" y="304638"/>
                            <a:pt x="35175" y="291748"/>
                          </a:cubicBezTo>
                          <a:cubicBezTo>
                            <a:pt x="33651" y="285398"/>
                            <a:pt x="30158" y="276762"/>
                            <a:pt x="28380" y="270412"/>
                          </a:cubicBezTo>
                          <a:cubicBezTo>
                            <a:pt x="-19689" y="256061"/>
                            <a:pt x="-258" y="192307"/>
                            <a:pt x="38985" y="180877"/>
                          </a:cubicBezTo>
                          <a:cubicBezTo>
                            <a:pt x="42490" y="180629"/>
                            <a:pt x="45138" y="177588"/>
                            <a:pt x="44890" y="174082"/>
                          </a:cubicBezTo>
                          <a:cubicBezTo>
                            <a:pt x="44643" y="170577"/>
                            <a:pt x="41601" y="167929"/>
                            <a:pt x="38096" y="168177"/>
                          </a:cubicBezTo>
                          <a:cubicBezTo>
                            <a:pt x="3044" y="163224"/>
                            <a:pt x="21776" y="119663"/>
                            <a:pt x="43303" y="106836"/>
                          </a:cubicBezTo>
                          <a:cubicBezTo>
                            <a:pt x="74418" y="82706"/>
                            <a:pt x="71370" y="31969"/>
                            <a:pt x="69020" y="5680"/>
                          </a:cubicBezTo>
                          <a:cubicBezTo>
                            <a:pt x="85911" y="5045"/>
                            <a:pt x="131758" y="4664"/>
                            <a:pt x="151570" y="4601"/>
                          </a:cubicBezTo>
                          <a:cubicBezTo>
                            <a:pt x="174303" y="59274"/>
                            <a:pt x="87499" y="134903"/>
                            <a:pt x="126170" y="158652"/>
                          </a:cubicBezTo>
                          <a:cubicBezTo>
                            <a:pt x="332545" y="108296"/>
                            <a:pt x="234120" y="166526"/>
                            <a:pt x="237422" y="1362"/>
                          </a:cubicBezTo>
                          <a:cubicBezTo>
                            <a:pt x="249741" y="-2130"/>
                            <a:pt x="299271" y="2378"/>
                            <a:pt x="325624" y="854"/>
                          </a:cubicBezTo>
                          <a:cubicBezTo>
                            <a:pt x="266823" y="105439"/>
                            <a:pt x="408174" y="108804"/>
                            <a:pt x="387155" y="185449"/>
                          </a:cubicBezTo>
                          <a:cubicBezTo>
                            <a:pt x="375090" y="210849"/>
                            <a:pt x="334958" y="200752"/>
                            <a:pt x="326830" y="215802"/>
                          </a:cubicBezTo>
                          <a:cubicBezTo>
                            <a:pt x="326830" y="221707"/>
                            <a:pt x="332101" y="222152"/>
                            <a:pt x="337054" y="222152"/>
                          </a:cubicBezTo>
                          <a:cubicBezTo>
                            <a:pt x="407539" y="236439"/>
                            <a:pt x="379472" y="299177"/>
                            <a:pt x="313876" y="302733"/>
                          </a:cubicBezTo>
                          <a:cubicBezTo>
                            <a:pt x="286508" y="321783"/>
                            <a:pt x="354897" y="305337"/>
                            <a:pt x="360866" y="348326"/>
                          </a:cubicBezTo>
                          <a:cubicBezTo>
                            <a:pt x="367661" y="376711"/>
                            <a:pt x="350135" y="382108"/>
                            <a:pt x="333307" y="403444"/>
                          </a:cubicBezTo>
                          <a:cubicBezTo>
                            <a:pt x="365565" y="417414"/>
                            <a:pt x="387663" y="440084"/>
                            <a:pt x="362200" y="476469"/>
                          </a:cubicBezTo>
                          <a:cubicBezTo>
                            <a:pt x="318321" y="516411"/>
                            <a:pt x="249868" y="528857"/>
                            <a:pt x="192718" y="540604"/>
                          </a:cubicBezTo>
                          <a:close/>
                        </a:path>
                      </a:pathLst>
                    </a:custGeom>
                    <a:solidFill>
                      <a:srgbClr val="CFE5BD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415" name="Google Shape;415;p4"/>
                    <p:cNvSpPr/>
                    <p:nvPr/>
                  </p:nvSpPr>
                  <p:spPr>
                    <a:xfrm>
                      <a:off x="1121941" y="2969319"/>
                      <a:ext cx="404159" cy="99090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4159" h="990908" extrusionOk="0">
                          <a:moveTo>
                            <a:pt x="396558" y="583905"/>
                          </a:moveTo>
                          <a:cubicBezTo>
                            <a:pt x="363665" y="545170"/>
                            <a:pt x="299149" y="524850"/>
                            <a:pt x="338075" y="447063"/>
                          </a:cubicBezTo>
                          <a:cubicBezTo>
                            <a:pt x="339535" y="444205"/>
                            <a:pt x="370904" y="448269"/>
                            <a:pt x="367920" y="426933"/>
                          </a:cubicBezTo>
                          <a:cubicBezTo>
                            <a:pt x="376619" y="356321"/>
                            <a:pt x="377762" y="266786"/>
                            <a:pt x="312865" y="222019"/>
                          </a:cubicBezTo>
                          <a:cubicBezTo>
                            <a:pt x="314326" y="182014"/>
                            <a:pt x="328359" y="29931"/>
                            <a:pt x="274257" y="35328"/>
                          </a:cubicBezTo>
                          <a:cubicBezTo>
                            <a:pt x="255207" y="-16234"/>
                            <a:pt x="119635" y="-11789"/>
                            <a:pt x="115888" y="51521"/>
                          </a:cubicBezTo>
                          <a:cubicBezTo>
                            <a:pt x="66358" y="56474"/>
                            <a:pt x="92711" y="194840"/>
                            <a:pt x="93600" y="232242"/>
                          </a:cubicBezTo>
                          <a:cubicBezTo>
                            <a:pt x="31814" y="278470"/>
                            <a:pt x="26607" y="363941"/>
                            <a:pt x="28766" y="435442"/>
                          </a:cubicBezTo>
                          <a:cubicBezTo>
                            <a:pt x="29211" y="460842"/>
                            <a:pt x="57849" y="448840"/>
                            <a:pt x="70740" y="450746"/>
                          </a:cubicBezTo>
                          <a:cubicBezTo>
                            <a:pt x="73851" y="483511"/>
                            <a:pt x="74994" y="521611"/>
                            <a:pt x="46991" y="544408"/>
                          </a:cubicBezTo>
                          <a:cubicBezTo>
                            <a:pt x="20829" y="559775"/>
                            <a:pt x="1906" y="611464"/>
                            <a:pt x="44133" y="617497"/>
                          </a:cubicBezTo>
                          <a:cubicBezTo>
                            <a:pt x="890" y="630197"/>
                            <a:pt x="-22097" y="700682"/>
                            <a:pt x="29973" y="716557"/>
                          </a:cubicBezTo>
                          <a:cubicBezTo>
                            <a:pt x="31179" y="718461"/>
                            <a:pt x="32132" y="730336"/>
                            <a:pt x="35878" y="733384"/>
                          </a:cubicBezTo>
                          <a:cubicBezTo>
                            <a:pt x="-9588" y="750021"/>
                            <a:pt x="-11620" y="809584"/>
                            <a:pt x="41276" y="813584"/>
                          </a:cubicBezTo>
                          <a:cubicBezTo>
                            <a:pt x="-3746" y="839747"/>
                            <a:pt x="-8318" y="908200"/>
                            <a:pt x="53150" y="912772"/>
                          </a:cubicBezTo>
                          <a:cubicBezTo>
                            <a:pt x="88837" y="913153"/>
                            <a:pt x="124016" y="903310"/>
                            <a:pt x="159259" y="898421"/>
                          </a:cubicBezTo>
                          <a:cubicBezTo>
                            <a:pt x="137224" y="913788"/>
                            <a:pt x="124270" y="946998"/>
                            <a:pt x="142368" y="970176"/>
                          </a:cubicBezTo>
                          <a:cubicBezTo>
                            <a:pt x="170879" y="1006688"/>
                            <a:pt x="222568" y="986051"/>
                            <a:pt x="258319" y="975319"/>
                          </a:cubicBezTo>
                          <a:cubicBezTo>
                            <a:pt x="297562" y="961285"/>
                            <a:pt x="346012" y="957857"/>
                            <a:pt x="374079" y="923821"/>
                          </a:cubicBezTo>
                          <a:cubicBezTo>
                            <a:pt x="397638" y="896008"/>
                            <a:pt x="385382" y="849653"/>
                            <a:pt x="346647" y="845652"/>
                          </a:cubicBezTo>
                          <a:cubicBezTo>
                            <a:pt x="371279" y="834501"/>
                            <a:pt x="382207" y="805495"/>
                            <a:pt x="371057" y="780857"/>
                          </a:cubicBezTo>
                          <a:cubicBezTo>
                            <a:pt x="362344" y="761610"/>
                            <a:pt x="342259" y="750123"/>
                            <a:pt x="321247" y="752371"/>
                          </a:cubicBezTo>
                          <a:cubicBezTo>
                            <a:pt x="385382" y="748434"/>
                            <a:pt x="427991" y="685505"/>
                            <a:pt x="350584" y="659597"/>
                          </a:cubicBezTo>
                          <a:cubicBezTo>
                            <a:pt x="302515" y="655787"/>
                            <a:pt x="436690" y="669821"/>
                            <a:pt x="396558" y="583905"/>
                          </a:cubicBezTo>
                          <a:close/>
                          <a:moveTo>
                            <a:pt x="291339" y="83525"/>
                          </a:moveTo>
                          <a:cubicBezTo>
                            <a:pt x="291847" y="98828"/>
                            <a:pt x="292418" y="114132"/>
                            <a:pt x="292926" y="129435"/>
                          </a:cubicBezTo>
                          <a:lnTo>
                            <a:pt x="105792" y="175981"/>
                          </a:lnTo>
                          <a:cubicBezTo>
                            <a:pt x="105030" y="163916"/>
                            <a:pt x="104776" y="151851"/>
                            <a:pt x="104776" y="139786"/>
                          </a:cubicBezTo>
                          <a:cubicBezTo>
                            <a:pt x="166307" y="129753"/>
                            <a:pt x="229172" y="100162"/>
                            <a:pt x="291085" y="83525"/>
                          </a:cubicBezTo>
                          <a:close/>
                          <a:moveTo>
                            <a:pt x="293561" y="147533"/>
                          </a:moveTo>
                          <a:lnTo>
                            <a:pt x="295847" y="212049"/>
                          </a:lnTo>
                          <a:cubicBezTo>
                            <a:pt x="235459" y="188897"/>
                            <a:pt x="168117" y="192212"/>
                            <a:pt x="110300" y="221193"/>
                          </a:cubicBezTo>
                          <a:cubicBezTo>
                            <a:pt x="109094" y="212113"/>
                            <a:pt x="108141" y="202969"/>
                            <a:pt x="107379" y="193824"/>
                          </a:cubicBezTo>
                          <a:close/>
                          <a:moveTo>
                            <a:pt x="194057" y="16152"/>
                          </a:moveTo>
                          <a:cubicBezTo>
                            <a:pt x="213869" y="14056"/>
                            <a:pt x="248984" y="13548"/>
                            <a:pt x="256096" y="36979"/>
                          </a:cubicBezTo>
                          <a:cubicBezTo>
                            <a:pt x="215139" y="41107"/>
                            <a:pt x="174181" y="45615"/>
                            <a:pt x="133224" y="49679"/>
                          </a:cubicBezTo>
                          <a:cubicBezTo>
                            <a:pt x="136208" y="21613"/>
                            <a:pt x="171768" y="18438"/>
                            <a:pt x="193803" y="16152"/>
                          </a:cubicBezTo>
                          <a:close/>
                          <a:moveTo>
                            <a:pt x="111507" y="70444"/>
                          </a:moveTo>
                          <a:cubicBezTo>
                            <a:pt x="137605" y="72095"/>
                            <a:pt x="295276" y="37170"/>
                            <a:pt x="290323" y="65554"/>
                          </a:cubicBezTo>
                          <a:cubicBezTo>
                            <a:pt x="228918" y="86446"/>
                            <a:pt x="165355" y="103083"/>
                            <a:pt x="105093" y="126197"/>
                          </a:cubicBezTo>
                          <a:cubicBezTo>
                            <a:pt x="106681" y="108417"/>
                            <a:pt x="102680" y="86065"/>
                            <a:pt x="111189" y="70444"/>
                          </a:cubicBezTo>
                          <a:close/>
                          <a:moveTo>
                            <a:pt x="46419" y="432902"/>
                          </a:moveTo>
                          <a:cubicBezTo>
                            <a:pt x="42609" y="356067"/>
                            <a:pt x="52769" y="256499"/>
                            <a:pt x="137034" y="227416"/>
                          </a:cubicBezTo>
                          <a:cubicBezTo>
                            <a:pt x="293561" y="176616"/>
                            <a:pt x="379921" y="271866"/>
                            <a:pt x="350521" y="426870"/>
                          </a:cubicBezTo>
                          <a:close/>
                          <a:moveTo>
                            <a:pt x="262319" y="567204"/>
                          </a:moveTo>
                          <a:lnTo>
                            <a:pt x="131636" y="595081"/>
                          </a:lnTo>
                          <a:cubicBezTo>
                            <a:pt x="113348" y="568538"/>
                            <a:pt x="184595" y="524850"/>
                            <a:pt x="164974" y="448459"/>
                          </a:cubicBezTo>
                          <a:lnTo>
                            <a:pt x="238443" y="446999"/>
                          </a:lnTo>
                          <a:cubicBezTo>
                            <a:pt x="232189" y="488604"/>
                            <a:pt x="240558" y="531086"/>
                            <a:pt x="262129" y="567204"/>
                          </a:cubicBezTo>
                          <a:close/>
                          <a:moveTo>
                            <a:pt x="36069" y="586890"/>
                          </a:moveTo>
                          <a:cubicBezTo>
                            <a:pt x="68771" y="527644"/>
                            <a:pt x="97854" y="542440"/>
                            <a:pt x="88456" y="450238"/>
                          </a:cubicBezTo>
                          <a:lnTo>
                            <a:pt x="147194" y="449031"/>
                          </a:lnTo>
                          <a:cubicBezTo>
                            <a:pt x="167514" y="524469"/>
                            <a:pt x="99442" y="554759"/>
                            <a:pt x="112269" y="599272"/>
                          </a:cubicBezTo>
                          <a:cubicBezTo>
                            <a:pt x="91758" y="603272"/>
                            <a:pt x="37466" y="620926"/>
                            <a:pt x="35878" y="586890"/>
                          </a:cubicBezTo>
                          <a:close/>
                          <a:moveTo>
                            <a:pt x="354521" y="867496"/>
                          </a:moveTo>
                          <a:cubicBezTo>
                            <a:pt x="402781" y="909914"/>
                            <a:pt x="318771" y="944458"/>
                            <a:pt x="283211" y="949347"/>
                          </a:cubicBezTo>
                          <a:cubicBezTo>
                            <a:pt x="248095" y="957158"/>
                            <a:pt x="212154" y="978875"/>
                            <a:pt x="175642" y="970239"/>
                          </a:cubicBezTo>
                          <a:cubicBezTo>
                            <a:pt x="158497" y="964588"/>
                            <a:pt x="146178" y="949094"/>
                            <a:pt x="153544" y="930805"/>
                          </a:cubicBezTo>
                          <a:cubicBezTo>
                            <a:pt x="160021" y="906612"/>
                            <a:pt x="304483" y="850160"/>
                            <a:pt x="354331" y="867496"/>
                          </a:cubicBezTo>
                          <a:close/>
                          <a:moveTo>
                            <a:pt x="354204" y="786153"/>
                          </a:moveTo>
                          <a:cubicBezTo>
                            <a:pt x="394399" y="853463"/>
                            <a:pt x="147765" y="877339"/>
                            <a:pt x="105157" y="889086"/>
                          </a:cubicBezTo>
                          <a:cubicBezTo>
                            <a:pt x="51372" y="908136"/>
                            <a:pt x="-12699" y="873592"/>
                            <a:pt x="53912" y="821966"/>
                          </a:cubicBezTo>
                          <a:cubicBezTo>
                            <a:pt x="113793" y="817648"/>
                            <a:pt x="325502" y="741766"/>
                            <a:pt x="354013" y="786153"/>
                          </a:cubicBezTo>
                          <a:close/>
                          <a:moveTo>
                            <a:pt x="293053" y="674392"/>
                          </a:moveTo>
                          <a:cubicBezTo>
                            <a:pt x="319977" y="665884"/>
                            <a:pt x="378143" y="666963"/>
                            <a:pt x="373000" y="710841"/>
                          </a:cubicBezTo>
                          <a:cubicBezTo>
                            <a:pt x="350838" y="738020"/>
                            <a:pt x="307214" y="742210"/>
                            <a:pt x="275972" y="753831"/>
                          </a:cubicBezTo>
                          <a:cubicBezTo>
                            <a:pt x="232030" y="758022"/>
                            <a:pt x="61977" y="815490"/>
                            <a:pt x="26988" y="789454"/>
                          </a:cubicBezTo>
                          <a:cubicBezTo>
                            <a:pt x="-10032" y="761896"/>
                            <a:pt x="65088" y="743608"/>
                            <a:pt x="53912" y="723859"/>
                          </a:cubicBezTo>
                          <a:cubicBezTo>
                            <a:pt x="132462" y="707666"/>
                            <a:pt x="214059" y="690648"/>
                            <a:pt x="292863" y="674392"/>
                          </a:cubicBezTo>
                          <a:close/>
                          <a:moveTo>
                            <a:pt x="354648" y="639531"/>
                          </a:moveTo>
                          <a:cubicBezTo>
                            <a:pt x="294323" y="652993"/>
                            <a:pt x="239840" y="662772"/>
                            <a:pt x="179515" y="676044"/>
                          </a:cubicBezTo>
                          <a:lnTo>
                            <a:pt x="47308" y="704555"/>
                          </a:lnTo>
                          <a:cubicBezTo>
                            <a:pt x="37021" y="705889"/>
                            <a:pt x="23750" y="694522"/>
                            <a:pt x="19241" y="685505"/>
                          </a:cubicBezTo>
                          <a:cubicBezTo>
                            <a:pt x="-15620" y="609813"/>
                            <a:pt x="264224" y="596160"/>
                            <a:pt x="316294" y="573745"/>
                          </a:cubicBezTo>
                          <a:cubicBezTo>
                            <a:pt x="326899" y="571459"/>
                            <a:pt x="326835" y="553298"/>
                            <a:pt x="314961" y="555838"/>
                          </a:cubicBezTo>
                          <a:lnTo>
                            <a:pt x="281687" y="563331"/>
                          </a:lnTo>
                          <a:cubicBezTo>
                            <a:pt x="258871" y="529206"/>
                            <a:pt x="249695" y="487760"/>
                            <a:pt x="255969" y="447190"/>
                          </a:cubicBezTo>
                          <a:lnTo>
                            <a:pt x="321946" y="445856"/>
                          </a:lnTo>
                          <a:cubicBezTo>
                            <a:pt x="294831" y="486433"/>
                            <a:pt x="311722" y="544154"/>
                            <a:pt x="352870" y="568347"/>
                          </a:cubicBezTo>
                          <a:cubicBezTo>
                            <a:pt x="382398" y="583334"/>
                            <a:pt x="401575" y="632483"/>
                            <a:pt x="354458" y="639531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sp>
                <p:nvSpPr>
                  <p:cNvPr id="416" name="Google Shape;416;p4"/>
                  <p:cNvSpPr/>
                  <p:nvPr/>
                </p:nvSpPr>
                <p:spPr>
                  <a:xfrm>
                    <a:off x="1308648" y="1609666"/>
                    <a:ext cx="17700" cy="13683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417" name="Google Shape;417;p4"/>
                <p:cNvSpPr/>
                <p:nvPr/>
              </p:nvSpPr>
              <p:spPr>
                <a:xfrm>
                  <a:off x="1183450" y="3621050"/>
                  <a:ext cx="70700" cy="1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8" h="725" extrusionOk="0">
                      <a:moveTo>
                        <a:pt x="0" y="725"/>
                      </a:moveTo>
                      <a:cubicBezTo>
                        <a:pt x="930" y="439"/>
                        <a:pt x="1889" y="256"/>
                        <a:pt x="2828" y="0"/>
                      </a:cubicBezTo>
                    </a:path>
                  </a:pathLst>
                </a:custGeom>
                <a:noFill/>
                <a:ln w="28575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8" name="Google Shape;418;p4"/>
                <p:cNvSpPr/>
                <p:nvPr/>
              </p:nvSpPr>
              <p:spPr>
                <a:xfrm>
                  <a:off x="1188900" y="3717125"/>
                  <a:ext cx="76125" cy="18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5" h="724" extrusionOk="0">
                      <a:moveTo>
                        <a:pt x="0" y="724"/>
                      </a:moveTo>
                      <a:cubicBezTo>
                        <a:pt x="995" y="410"/>
                        <a:pt x="2019" y="187"/>
                        <a:pt x="3045" y="0"/>
                      </a:cubicBezTo>
                    </a:path>
                  </a:pathLst>
                </a:custGeom>
                <a:noFill/>
                <a:ln w="28575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19" name="Google Shape;419;p4"/>
                <p:cNvSpPr/>
                <p:nvPr/>
              </p:nvSpPr>
              <p:spPr>
                <a:xfrm>
                  <a:off x="1185275" y="3820425"/>
                  <a:ext cx="39875" cy="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95" h="362" extrusionOk="0">
                      <a:moveTo>
                        <a:pt x="0" y="362"/>
                      </a:moveTo>
                      <a:cubicBezTo>
                        <a:pt x="526" y="219"/>
                        <a:pt x="1059" y="97"/>
                        <a:pt x="1595" y="0"/>
                      </a:cubicBezTo>
                    </a:path>
                  </a:pathLst>
                </a:custGeom>
                <a:noFill/>
                <a:ln w="28575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20" name="Google Shape;420;p4"/>
                <p:cNvSpPr/>
                <p:nvPr/>
              </p:nvSpPr>
              <p:spPr>
                <a:xfrm>
                  <a:off x="1301250" y="3911025"/>
                  <a:ext cx="18125" cy="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5" h="290" extrusionOk="0">
                      <a:moveTo>
                        <a:pt x="0" y="290"/>
                      </a:moveTo>
                      <a:cubicBezTo>
                        <a:pt x="363" y="145"/>
                        <a:pt x="363" y="145"/>
                        <a:pt x="725" y="0"/>
                      </a:cubicBezTo>
                    </a:path>
                  </a:pathLst>
                </a:custGeom>
                <a:noFill/>
                <a:ln w="28575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421" name="Google Shape;421;p4"/>
            <p:cNvGrpSpPr/>
            <p:nvPr/>
          </p:nvGrpSpPr>
          <p:grpSpPr>
            <a:xfrm>
              <a:off x="7192739" y="3730341"/>
              <a:ext cx="148551" cy="170121"/>
              <a:chOff x="3462796" y="2555878"/>
              <a:chExt cx="157798" cy="180711"/>
            </a:xfrm>
          </p:grpSpPr>
          <p:sp>
            <p:nvSpPr>
              <p:cNvPr id="422" name="Google Shape;422;p4"/>
              <p:cNvSpPr/>
              <p:nvPr/>
            </p:nvSpPr>
            <p:spPr>
              <a:xfrm>
                <a:off x="3528860" y="2555878"/>
                <a:ext cx="20839" cy="53711"/>
              </a:xfrm>
              <a:custGeom>
                <a:avLst/>
                <a:gdLst/>
                <a:ahLst/>
                <a:cxnLst/>
                <a:rect l="l" t="t" r="r" b="b"/>
                <a:pathLst>
                  <a:path w="20839" h="53711" extrusionOk="0">
                    <a:moveTo>
                      <a:pt x="9741" y="60"/>
                    </a:moveTo>
                    <a:cubicBezTo>
                      <a:pt x="-2451" y="2600"/>
                      <a:pt x="-4483" y="55686"/>
                      <a:pt x="11074" y="53654"/>
                    </a:cubicBezTo>
                    <a:cubicBezTo>
                      <a:pt x="23266" y="51114"/>
                      <a:pt x="25362" y="-2035"/>
                      <a:pt x="9741" y="6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3" name="Google Shape;423;p4"/>
              <p:cNvSpPr/>
              <p:nvPr/>
            </p:nvSpPr>
            <p:spPr>
              <a:xfrm>
                <a:off x="3528860" y="2682878"/>
                <a:ext cx="20839" cy="53711"/>
              </a:xfrm>
              <a:custGeom>
                <a:avLst/>
                <a:gdLst/>
                <a:ahLst/>
                <a:cxnLst/>
                <a:rect l="l" t="t" r="r" b="b"/>
                <a:pathLst>
                  <a:path w="20839" h="53711" extrusionOk="0">
                    <a:moveTo>
                      <a:pt x="9741" y="60"/>
                    </a:moveTo>
                    <a:cubicBezTo>
                      <a:pt x="-2451" y="2600"/>
                      <a:pt x="-4483" y="55686"/>
                      <a:pt x="11074" y="53654"/>
                    </a:cubicBezTo>
                    <a:cubicBezTo>
                      <a:pt x="23266" y="51114"/>
                      <a:pt x="25362" y="-2035"/>
                      <a:pt x="9741" y="6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4" name="Google Shape;424;p4"/>
              <p:cNvSpPr/>
              <p:nvPr/>
            </p:nvSpPr>
            <p:spPr>
              <a:xfrm>
                <a:off x="3571315" y="2597137"/>
                <a:ext cx="47570" cy="33554"/>
              </a:xfrm>
              <a:custGeom>
                <a:avLst/>
                <a:gdLst/>
                <a:ahLst/>
                <a:cxnLst/>
                <a:rect l="l" t="t" r="r" b="b"/>
                <a:pathLst>
                  <a:path w="47570" h="33554" extrusionOk="0">
                    <a:moveTo>
                      <a:pt x="47423" y="3886"/>
                    </a:moveTo>
                    <a:cubicBezTo>
                      <a:pt x="36183" y="-9449"/>
                      <a:pt x="10910" y="15189"/>
                      <a:pt x="306" y="22936"/>
                    </a:cubicBezTo>
                    <a:cubicBezTo>
                      <a:pt x="-4584" y="50305"/>
                      <a:pt x="50788" y="17729"/>
                      <a:pt x="47423" y="388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5" name="Google Shape;425;p4"/>
              <p:cNvSpPr/>
              <p:nvPr/>
            </p:nvSpPr>
            <p:spPr>
              <a:xfrm>
                <a:off x="3572203" y="2660050"/>
                <a:ext cx="48391" cy="35006"/>
              </a:xfrm>
              <a:custGeom>
                <a:avLst/>
                <a:gdLst/>
                <a:ahLst/>
                <a:cxnLst/>
                <a:rect l="l" t="t" r="r" b="b"/>
                <a:pathLst>
                  <a:path w="48391" h="35006" extrusionOk="0">
                    <a:moveTo>
                      <a:pt x="45900" y="20221"/>
                    </a:moveTo>
                    <a:cubicBezTo>
                      <a:pt x="32120" y="15713"/>
                      <a:pt x="14849" y="-8608"/>
                      <a:pt x="1450" y="3203"/>
                    </a:cubicBezTo>
                    <a:cubicBezTo>
                      <a:pt x="-11123" y="21047"/>
                      <a:pt x="62664" y="54384"/>
                      <a:pt x="45900" y="2022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6" name="Google Shape;426;p4"/>
              <p:cNvSpPr/>
              <p:nvPr/>
            </p:nvSpPr>
            <p:spPr>
              <a:xfrm>
                <a:off x="3466564" y="2662661"/>
                <a:ext cx="42019" cy="33548"/>
              </a:xfrm>
              <a:custGeom>
                <a:avLst/>
                <a:gdLst/>
                <a:ahLst/>
                <a:cxnLst/>
                <a:rect l="l" t="t" r="r" b="b"/>
                <a:pathLst>
                  <a:path w="42019" h="33548" extrusionOk="0">
                    <a:moveTo>
                      <a:pt x="41239" y="1798"/>
                    </a:moveTo>
                    <a:cubicBezTo>
                      <a:pt x="31397" y="-7981"/>
                      <a:pt x="-17625" y="24912"/>
                      <a:pt x="6695" y="33548"/>
                    </a:cubicBezTo>
                    <a:cubicBezTo>
                      <a:pt x="17935" y="27452"/>
                      <a:pt x="47145" y="17991"/>
                      <a:pt x="41239" y="1798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7" name="Google Shape;427;p4"/>
              <p:cNvSpPr/>
              <p:nvPr/>
            </p:nvSpPr>
            <p:spPr>
              <a:xfrm>
                <a:off x="3462796" y="2597064"/>
                <a:ext cx="40843" cy="33781"/>
              </a:xfrm>
              <a:custGeom>
                <a:avLst/>
                <a:gdLst/>
                <a:ahLst/>
                <a:cxnLst/>
                <a:rect l="l" t="t" r="r" b="b"/>
                <a:pathLst>
                  <a:path w="40843" h="33781" extrusionOk="0">
                    <a:moveTo>
                      <a:pt x="38339" y="18755"/>
                    </a:moveTo>
                    <a:cubicBezTo>
                      <a:pt x="27163" y="13865"/>
                      <a:pt x="13447" y="-8614"/>
                      <a:pt x="1509" y="3578"/>
                    </a:cubicBezTo>
                    <a:cubicBezTo>
                      <a:pt x="-10556" y="21676"/>
                      <a:pt x="54151" y="52346"/>
                      <a:pt x="38339" y="18755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6"/>
          <p:cNvSpPr txBox="1">
            <a:spLocks noGrp="1"/>
          </p:cNvSpPr>
          <p:nvPr>
            <p:ph type="title"/>
          </p:nvPr>
        </p:nvSpPr>
        <p:spPr>
          <a:xfrm>
            <a:off x="702900" y="760925"/>
            <a:ext cx="5660100" cy="471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563" name="Google Shape;563;p6"/>
          <p:cNvSpPr txBox="1">
            <a:spLocks noGrp="1"/>
          </p:cNvSpPr>
          <p:nvPr>
            <p:ph type="body" idx="1"/>
          </p:nvPr>
        </p:nvSpPr>
        <p:spPr>
          <a:xfrm>
            <a:off x="702900" y="1430150"/>
            <a:ext cx="2644500" cy="302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⊹"/>
              <a:defRPr sz="2000"/>
            </a:lvl1pPr>
            <a:lvl2pPr marL="914400" lvl="1" indent="-355600" rtl="0">
              <a:spcBef>
                <a:spcPts val="800"/>
              </a:spcBef>
              <a:spcAft>
                <a:spcPts val="0"/>
              </a:spcAft>
              <a:buSzPts val="2000"/>
              <a:buChar char="×"/>
              <a:defRPr sz="2000"/>
            </a:lvl2pPr>
            <a:lvl3pPr marL="1371600" lvl="2" indent="-355600" rtl="0">
              <a:spcBef>
                <a:spcPts val="800"/>
              </a:spcBef>
              <a:spcAft>
                <a:spcPts val="0"/>
              </a:spcAft>
              <a:buSzPts val="2000"/>
              <a:buChar char="⬩"/>
              <a:defRPr sz="2000"/>
            </a:lvl3pPr>
            <a:lvl4pPr marL="1828800" lvl="3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8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800"/>
              </a:spcBef>
              <a:spcAft>
                <a:spcPts val="8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564" name="Google Shape;564;p6"/>
          <p:cNvSpPr txBox="1">
            <a:spLocks noGrp="1"/>
          </p:cNvSpPr>
          <p:nvPr>
            <p:ph type="body" idx="2"/>
          </p:nvPr>
        </p:nvSpPr>
        <p:spPr>
          <a:xfrm>
            <a:off x="3718448" y="1430150"/>
            <a:ext cx="2644500" cy="302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⊹"/>
              <a:defRPr sz="2000"/>
            </a:lvl1pPr>
            <a:lvl2pPr marL="914400" lvl="1" indent="-355600" rtl="0">
              <a:spcBef>
                <a:spcPts val="800"/>
              </a:spcBef>
              <a:spcAft>
                <a:spcPts val="0"/>
              </a:spcAft>
              <a:buSzPts val="2000"/>
              <a:buChar char="×"/>
              <a:defRPr sz="2000"/>
            </a:lvl2pPr>
            <a:lvl3pPr marL="1371600" lvl="2" indent="-355600" rtl="0">
              <a:spcBef>
                <a:spcPts val="800"/>
              </a:spcBef>
              <a:spcAft>
                <a:spcPts val="0"/>
              </a:spcAft>
              <a:buSzPts val="2000"/>
              <a:buChar char="⬩"/>
              <a:defRPr sz="2000"/>
            </a:lvl3pPr>
            <a:lvl4pPr marL="1828800" lvl="3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8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800"/>
              </a:spcBef>
              <a:spcAft>
                <a:spcPts val="8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565" name="Google Shape;565;p6"/>
          <p:cNvSpPr txBox="1">
            <a:spLocks noGrp="1"/>
          </p:cNvSpPr>
          <p:nvPr>
            <p:ph type="sldNum" idx="12"/>
          </p:nvPr>
        </p:nvSpPr>
        <p:spPr>
          <a:xfrm>
            <a:off x="8696403" y="4673650"/>
            <a:ext cx="3330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566" name="Google Shape;566;p6"/>
          <p:cNvGrpSpPr/>
          <p:nvPr/>
        </p:nvGrpSpPr>
        <p:grpSpPr>
          <a:xfrm>
            <a:off x="278809" y="823842"/>
            <a:ext cx="288376" cy="330267"/>
            <a:chOff x="3462796" y="2555878"/>
            <a:chExt cx="157798" cy="180711"/>
          </a:xfrm>
        </p:grpSpPr>
        <p:sp>
          <p:nvSpPr>
            <p:cNvPr id="567" name="Google Shape;567;p6"/>
            <p:cNvSpPr/>
            <p:nvPr/>
          </p:nvSpPr>
          <p:spPr>
            <a:xfrm>
              <a:off x="3528860" y="2555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8" name="Google Shape;568;p6"/>
            <p:cNvSpPr/>
            <p:nvPr/>
          </p:nvSpPr>
          <p:spPr>
            <a:xfrm>
              <a:off x="3528860" y="2682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9" name="Google Shape;569;p6"/>
            <p:cNvSpPr/>
            <p:nvPr/>
          </p:nvSpPr>
          <p:spPr>
            <a:xfrm>
              <a:off x="3571315" y="2597137"/>
              <a:ext cx="47570" cy="33554"/>
            </a:xfrm>
            <a:custGeom>
              <a:avLst/>
              <a:gdLst/>
              <a:ahLst/>
              <a:cxnLst/>
              <a:rect l="l" t="t" r="r" b="b"/>
              <a:pathLst>
                <a:path w="47570" h="33554" extrusionOk="0">
                  <a:moveTo>
                    <a:pt x="47423" y="3886"/>
                  </a:moveTo>
                  <a:cubicBezTo>
                    <a:pt x="36183" y="-9449"/>
                    <a:pt x="10910" y="15189"/>
                    <a:pt x="306" y="22936"/>
                  </a:cubicBezTo>
                  <a:cubicBezTo>
                    <a:pt x="-4584" y="50305"/>
                    <a:pt x="50788" y="17729"/>
                    <a:pt x="47423" y="388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0" name="Google Shape;570;p6"/>
            <p:cNvSpPr/>
            <p:nvPr/>
          </p:nvSpPr>
          <p:spPr>
            <a:xfrm>
              <a:off x="3572203" y="2660050"/>
              <a:ext cx="48391" cy="35006"/>
            </a:xfrm>
            <a:custGeom>
              <a:avLst/>
              <a:gdLst/>
              <a:ahLst/>
              <a:cxnLst/>
              <a:rect l="l" t="t" r="r" b="b"/>
              <a:pathLst>
                <a:path w="48391" h="35006" extrusionOk="0">
                  <a:moveTo>
                    <a:pt x="45900" y="20221"/>
                  </a:moveTo>
                  <a:cubicBezTo>
                    <a:pt x="32120" y="15713"/>
                    <a:pt x="14849" y="-8608"/>
                    <a:pt x="1450" y="3203"/>
                  </a:cubicBezTo>
                  <a:cubicBezTo>
                    <a:pt x="-11123" y="21047"/>
                    <a:pt x="62664" y="54384"/>
                    <a:pt x="45900" y="202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1" name="Google Shape;571;p6"/>
            <p:cNvSpPr/>
            <p:nvPr/>
          </p:nvSpPr>
          <p:spPr>
            <a:xfrm>
              <a:off x="3466564" y="2662661"/>
              <a:ext cx="42019" cy="33548"/>
            </a:xfrm>
            <a:custGeom>
              <a:avLst/>
              <a:gdLst/>
              <a:ahLst/>
              <a:cxnLst/>
              <a:rect l="l" t="t" r="r" b="b"/>
              <a:pathLst>
                <a:path w="42019" h="33548" extrusionOk="0">
                  <a:moveTo>
                    <a:pt x="41239" y="1798"/>
                  </a:moveTo>
                  <a:cubicBezTo>
                    <a:pt x="31397" y="-7981"/>
                    <a:pt x="-17625" y="24912"/>
                    <a:pt x="6695" y="33548"/>
                  </a:cubicBezTo>
                  <a:cubicBezTo>
                    <a:pt x="17935" y="27452"/>
                    <a:pt x="47145" y="17991"/>
                    <a:pt x="41239" y="179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2" name="Google Shape;572;p6"/>
            <p:cNvSpPr/>
            <p:nvPr/>
          </p:nvSpPr>
          <p:spPr>
            <a:xfrm>
              <a:off x="3462796" y="2597064"/>
              <a:ext cx="40843" cy="33781"/>
            </a:xfrm>
            <a:custGeom>
              <a:avLst/>
              <a:gdLst/>
              <a:ahLst/>
              <a:cxnLst/>
              <a:rect l="l" t="t" r="r" b="b"/>
              <a:pathLst>
                <a:path w="40843" h="33781" extrusionOk="0">
                  <a:moveTo>
                    <a:pt x="38339" y="18755"/>
                  </a:moveTo>
                  <a:cubicBezTo>
                    <a:pt x="27163" y="13865"/>
                    <a:pt x="13447" y="-8614"/>
                    <a:pt x="1509" y="3578"/>
                  </a:cubicBezTo>
                  <a:cubicBezTo>
                    <a:pt x="-10556" y="21676"/>
                    <a:pt x="54151" y="52346"/>
                    <a:pt x="38339" y="187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73" name="Google Shape;573;p6"/>
          <p:cNvGrpSpPr/>
          <p:nvPr/>
        </p:nvGrpSpPr>
        <p:grpSpPr>
          <a:xfrm>
            <a:off x="6196930" y="-29"/>
            <a:ext cx="2985505" cy="4610466"/>
            <a:chOff x="6196930" y="-29"/>
            <a:chExt cx="2985505" cy="4610466"/>
          </a:xfrm>
        </p:grpSpPr>
        <p:grpSp>
          <p:nvGrpSpPr>
            <p:cNvPr id="574" name="Google Shape;574;p6"/>
            <p:cNvGrpSpPr/>
            <p:nvPr/>
          </p:nvGrpSpPr>
          <p:grpSpPr>
            <a:xfrm>
              <a:off x="7737776" y="-17"/>
              <a:ext cx="448629" cy="4610455"/>
              <a:chOff x="6798998" y="-1296139"/>
              <a:chExt cx="476555" cy="4897445"/>
            </a:xfrm>
          </p:grpSpPr>
          <p:sp>
            <p:nvSpPr>
              <p:cNvPr id="575" name="Google Shape;575;p6"/>
              <p:cNvSpPr/>
              <p:nvPr/>
            </p:nvSpPr>
            <p:spPr>
              <a:xfrm>
                <a:off x="6798998" y="2971595"/>
                <a:ext cx="476555" cy="629711"/>
              </a:xfrm>
              <a:custGeom>
                <a:avLst/>
                <a:gdLst/>
                <a:ahLst/>
                <a:cxnLst/>
                <a:rect l="l" t="t" r="r" b="b"/>
                <a:pathLst>
                  <a:path w="476555" h="629711" extrusionOk="0">
                    <a:moveTo>
                      <a:pt x="320201" y="161890"/>
                    </a:moveTo>
                    <a:cubicBezTo>
                      <a:pt x="320201" y="126330"/>
                      <a:pt x="347824" y="28984"/>
                      <a:pt x="296008" y="26762"/>
                    </a:cubicBezTo>
                    <a:cubicBezTo>
                      <a:pt x="297722" y="-5496"/>
                      <a:pt x="165198" y="-10957"/>
                      <a:pt x="178406" y="23460"/>
                    </a:cubicBezTo>
                    <a:cubicBezTo>
                      <a:pt x="166277" y="25936"/>
                      <a:pt x="129701" y="19840"/>
                      <a:pt x="140306" y="41430"/>
                    </a:cubicBezTo>
                    <a:cubicBezTo>
                      <a:pt x="138210" y="84864"/>
                      <a:pt x="137448" y="128425"/>
                      <a:pt x="135797" y="171859"/>
                    </a:cubicBezTo>
                    <a:cubicBezTo>
                      <a:pt x="-17047" y="238661"/>
                      <a:pt x="-46892" y="457165"/>
                      <a:pt x="77123" y="566385"/>
                    </a:cubicBezTo>
                    <a:cubicBezTo>
                      <a:pt x="364651" y="804827"/>
                      <a:pt x="669451" y="303241"/>
                      <a:pt x="320201" y="16189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6" name="Google Shape;576;p6"/>
              <p:cNvSpPr/>
              <p:nvPr/>
            </p:nvSpPr>
            <p:spPr>
              <a:xfrm>
                <a:off x="7026850" y="-1296139"/>
                <a:ext cx="17700" cy="4271100"/>
              </a:xfrm>
              <a:prstGeom prst="rec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77" name="Google Shape;577;p6"/>
            <p:cNvGrpSpPr/>
            <p:nvPr/>
          </p:nvGrpSpPr>
          <p:grpSpPr>
            <a:xfrm>
              <a:off x="8636876" y="46"/>
              <a:ext cx="382387" cy="1450044"/>
              <a:chOff x="5578966" y="2422197"/>
              <a:chExt cx="406190" cy="1540306"/>
            </a:xfrm>
          </p:grpSpPr>
          <p:sp>
            <p:nvSpPr>
              <p:cNvPr id="578" name="Google Shape;578;p6"/>
              <p:cNvSpPr/>
              <p:nvPr/>
            </p:nvSpPr>
            <p:spPr>
              <a:xfrm>
                <a:off x="5578966" y="2971595"/>
                <a:ext cx="406190" cy="990908"/>
              </a:xfrm>
              <a:custGeom>
                <a:avLst/>
                <a:gdLst/>
                <a:ahLst/>
                <a:cxnLst/>
                <a:rect l="l" t="t" r="r" b="b"/>
                <a:pathLst>
                  <a:path w="406190" h="990908" extrusionOk="0">
                    <a:moveTo>
                      <a:pt x="340083" y="447063"/>
                    </a:moveTo>
                    <a:cubicBezTo>
                      <a:pt x="341480" y="444205"/>
                      <a:pt x="372913" y="448269"/>
                      <a:pt x="369865" y="426933"/>
                    </a:cubicBezTo>
                    <a:cubicBezTo>
                      <a:pt x="378628" y="356321"/>
                      <a:pt x="379771" y="266786"/>
                      <a:pt x="314811" y="222019"/>
                    </a:cubicBezTo>
                    <a:cubicBezTo>
                      <a:pt x="316334" y="182014"/>
                      <a:pt x="330368" y="29931"/>
                      <a:pt x="276266" y="35328"/>
                    </a:cubicBezTo>
                    <a:cubicBezTo>
                      <a:pt x="257216" y="-16234"/>
                      <a:pt x="121643" y="-11789"/>
                      <a:pt x="117897" y="51521"/>
                    </a:cubicBezTo>
                    <a:cubicBezTo>
                      <a:pt x="68303" y="56474"/>
                      <a:pt x="94719" y="194840"/>
                      <a:pt x="95608" y="232242"/>
                    </a:cubicBezTo>
                    <a:cubicBezTo>
                      <a:pt x="33823" y="278470"/>
                      <a:pt x="28616" y="363941"/>
                      <a:pt x="30775" y="435442"/>
                    </a:cubicBezTo>
                    <a:cubicBezTo>
                      <a:pt x="31219" y="460842"/>
                      <a:pt x="59794" y="448840"/>
                      <a:pt x="72685" y="450746"/>
                    </a:cubicBezTo>
                    <a:cubicBezTo>
                      <a:pt x="75860" y="483511"/>
                      <a:pt x="77003" y="521611"/>
                      <a:pt x="48999" y="544408"/>
                    </a:cubicBezTo>
                    <a:cubicBezTo>
                      <a:pt x="22774" y="559775"/>
                      <a:pt x="3851" y="611464"/>
                      <a:pt x="46078" y="617497"/>
                    </a:cubicBezTo>
                    <a:cubicBezTo>
                      <a:pt x="2835" y="630197"/>
                      <a:pt x="-17041" y="715159"/>
                      <a:pt x="37824" y="733384"/>
                    </a:cubicBezTo>
                    <a:cubicBezTo>
                      <a:pt x="-17041" y="742719"/>
                      <a:pt x="-9611" y="809584"/>
                      <a:pt x="43284" y="813584"/>
                    </a:cubicBezTo>
                    <a:cubicBezTo>
                      <a:pt x="-1801" y="839747"/>
                      <a:pt x="-6309" y="908200"/>
                      <a:pt x="55095" y="912772"/>
                    </a:cubicBezTo>
                    <a:cubicBezTo>
                      <a:pt x="90782" y="913153"/>
                      <a:pt x="126025" y="903310"/>
                      <a:pt x="161268" y="898421"/>
                    </a:cubicBezTo>
                    <a:cubicBezTo>
                      <a:pt x="139233" y="913788"/>
                      <a:pt x="126279" y="946998"/>
                      <a:pt x="144313" y="970176"/>
                    </a:cubicBezTo>
                    <a:cubicBezTo>
                      <a:pt x="172888" y="1006688"/>
                      <a:pt x="224577" y="986051"/>
                      <a:pt x="260327" y="975319"/>
                    </a:cubicBezTo>
                    <a:cubicBezTo>
                      <a:pt x="299570" y="961285"/>
                      <a:pt x="348021" y="957857"/>
                      <a:pt x="376088" y="923821"/>
                    </a:cubicBezTo>
                    <a:cubicBezTo>
                      <a:pt x="399646" y="896008"/>
                      <a:pt x="387327" y="849653"/>
                      <a:pt x="348656" y="845652"/>
                    </a:cubicBezTo>
                    <a:cubicBezTo>
                      <a:pt x="373288" y="834501"/>
                      <a:pt x="384216" y="805495"/>
                      <a:pt x="373065" y="780857"/>
                    </a:cubicBezTo>
                    <a:cubicBezTo>
                      <a:pt x="364353" y="761610"/>
                      <a:pt x="344268" y="750123"/>
                      <a:pt x="323256" y="752371"/>
                    </a:cubicBezTo>
                    <a:cubicBezTo>
                      <a:pt x="387455" y="748370"/>
                      <a:pt x="429999" y="685505"/>
                      <a:pt x="352656" y="659597"/>
                    </a:cubicBezTo>
                    <a:cubicBezTo>
                      <a:pt x="304650" y="655978"/>
                      <a:pt x="438889" y="670011"/>
                      <a:pt x="398503" y="584096"/>
                    </a:cubicBezTo>
                    <a:cubicBezTo>
                      <a:pt x="365928" y="545170"/>
                      <a:pt x="301412" y="524850"/>
                      <a:pt x="340083" y="447063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9" name="Google Shape;579;p6"/>
              <p:cNvSpPr/>
              <p:nvPr/>
            </p:nvSpPr>
            <p:spPr>
              <a:xfrm>
                <a:off x="5774600" y="2422197"/>
                <a:ext cx="17700" cy="552900"/>
              </a:xfrm>
              <a:prstGeom prst="rec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80" name="Google Shape;580;p6"/>
            <p:cNvGrpSpPr/>
            <p:nvPr/>
          </p:nvGrpSpPr>
          <p:grpSpPr>
            <a:xfrm>
              <a:off x="8035385" y="23"/>
              <a:ext cx="439174" cy="2683136"/>
              <a:chOff x="6176324" y="940075"/>
              <a:chExt cx="466512" cy="2850155"/>
            </a:xfrm>
          </p:grpSpPr>
          <p:sp>
            <p:nvSpPr>
              <p:cNvPr id="581" name="Google Shape;581;p6"/>
              <p:cNvSpPr/>
              <p:nvPr/>
            </p:nvSpPr>
            <p:spPr>
              <a:xfrm>
                <a:off x="6176324" y="2971595"/>
                <a:ext cx="466512" cy="818636"/>
              </a:xfrm>
              <a:custGeom>
                <a:avLst/>
                <a:gdLst/>
                <a:ahLst/>
                <a:cxnLst/>
                <a:rect l="l" t="t" r="r" b="b"/>
                <a:pathLst>
                  <a:path w="466512" h="818636" extrusionOk="0">
                    <a:moveTo>
                      <a:pt x="332323" y="212841"/>
                    </a:moveTo>
                    <a:cubicBezTo>
                      <a:pt x="341531" y="160708"/>
                      <a:pt x="342674" y="107476"/>
                      <a:pt x="335880" y="54980"/>
                    </a:cubicBezTo>
                    <a:cubicBezTo>
                      <a:pt x="332578" y="42280"/>
                      <a:pt x="316004" y="50599"/>
                      <a:pt x="306479" y="48630"/>
                    </a:cubicBezTo>
                    <a:cubicBezTo>
                      <a:pt x="306923" y="-17537"/>
                      <a:pt x="162779" y="-14870"/>
                      <a:pt x="159984" y="48630"/>
                    </a:cubicBezTo>
                    <a:cubicBezTo>
                      <a:pt x="98580" y="52250"/>
                      <a:pt x="140934" y="172709"/>
                      <a:pt x="140554" y="213159"/>
                    </a:cubicBezTo>
                    <a:cubicBezTo>
                      <a:pt x="105057" y="231383"/>
                      <a:pt x="103723" y="274563"/>
                      <a:pt x="102454" y="310060"/>
                    </a:cubicBezTo>
                    <a:cubicBezTo>
                      <a:pt x="97246" y="356427"/>
                      <a:pt x="82324" y="401182"/>
                      <a:pt x="58766" y="441441"/>
                    </a:cubicBezTo>
                    <a:cubicBezTo>
                      <a:pt x="-124178" y="764783"/>
                      <a:pt x="171287" y="823140"/>
                      <a:pt x="250027" y="818377"/>
                    </a:cubicBezTo>
                    <a:cubicBezTo>
                      <a:pt x="471579" y="804979"/>
                      <a:pt x="517362" y="615177"/>
                      <a:pt x="413476" y="441441"/>
                    </a:cubicBezTo>
                    <a:cubicBezTo>
                      <a:pt x="355628" y="353938"/>
                      <a:pt x="388838" y="243448"/>
                      <a:pt x="332323" y="21284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2" name="Google Shape;582;p6"/>
              <p:cNvSpPr/>
              <p:nvPr/>
            </p:nvSpPr>
            <p:spPr>
              <a:xfrm>
                <a:off x="6400713" y="940075"/>
                <a:ext cx="17700" cy="2034900"/>
              </a:xfrm>
              <a:prstGeom prst="rec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83" name="Google Shape;583;p6"/>
            <p:cNvGrpSpPr/>
            <p:nvPr/>
          </p:nvGrpSpPr>
          <p:grpSpPr>
            <a:xfrm>
              <a:off x="6363022" y="42"/>
              <a:ext cx="160482" cy="1242299"/>
              <a:chOff x="7576714" y="2009363"/>
              <a:chExt cx="170472" cy="1319629"/>
            </a:xfrm>
          </p:grpSpPr>
          <p:sp>
            <p:nvSpPr>
              <p:cNvPr id="584" name="Google Shape;584;p6"/>
              <p:cNvSpPr/>
              <p:nvPr/>
            </p:nvSpPr>
            <p:spPr>
              <a:xfrm>
                <a:off x="7576714" y="2971595"/>
                <a:ext cx="170472" cy="357397"/>
              </a:xfrm>
              <a:custGeom>
                <a:avLst/>
                <a:gdLst/>
                <a:ahLst/>
                <a:cxnLst/>
                <a:rect l="l" t="t" r="r" b="b"/>
                <a:pathLst>
                  <a:path w="170472" h="357397" extrusionOk="0">
                    <a:moveTo>
                      <a:pt x="127257" y="26425"/>
                    </a:moveTo>
                    <a:cubicBezTo>
                      <a:pt x="134369" y="-8309"/>
                      <a:pt x="34039" y="-8500"/>
                      <a:pt x="34611" y="24075"/>
                    </a:cubicBezTo>
                    <a:cubicBezTo>
                      <a:pt x="7052" y="26044"/>
                      <a:pt x="27879" y="109610"/>
                      <a:pt x="21911" y="127835"/>
                    </a:cubicBezTo>
                    <a:cubicBezTo>
                      <a:pt x="-89214" y="468004"/>
                      <a:pt x="264544" y="398789"/>
                      <a:pt x="145736" y="124596"/>
                    </a:cubicBezTo>
                    <a:cubicBezTo>
                      <a:pt x="152086" y="122247"/>
                      <a:pt x="157864" y="17281"/>
                      <a:pt x="127257" y="26425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5" name="Google Shape;585;p6"/>
              <p:cNvSpPr/>
              <p:nvPr/>
            </p:nvSpPr>
            <p:spPr>
              <a:xfrm>
                <a:off x="7652975" y="2009363"/>
                <a:ext cx="17700" cy="965700"/>
              </a:xfrm>
              <a:prstGeom prst="rec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86" name="Google Shape;586;p6"/>
            <p:cNvGrpSpPr/>
            <p:nvPr/>
          </p:nvGrpSpPr>
          <p:grpSpPr>
            <a:xfrm>
              <a:off x="6999976" y="11"/>
              <a:ext cx="271476" cy="3307837"/>
              <a:chOff x="7883572" y="308161"/>
              <a:chExt cx="288375" cy="3513742"/>
            </a:xfrm>
          </p:grpSpPr>
          <p:sp>
            <p:nvSpPr>
              <p:cNvPr id="587" name="Google Shape;587;p6"/>
              <p:cNvSpPr/>
              <p:nvPr/>
            </p:nvSpPr>
            <p:spPr>
              <a:xfrm>
                <a:off x="7883572" y="2971595"/>
                <a:ext cx="288375" cy="850309"/>
              </a:xfrm>
              <a:custGeom>
                <a:avLst/>
                <a:gdLst/>
                <a:ahLst/>
                <a:cxnLst/>
                <a:rect l="l" t="t" r="r" b="b"/>
                <a:pathLst>
                  <a:path w="288375" h="850309" extrusionOk="0">
                    <a:moveTo>
                      <a:pt x="226863" y="202395"/>
                    </a:moveTo>
                    <a:cubicBezTo>
                      <a:pt x="222671" y="167343"/>
                      <a:pt x="255946" y="35010"/>
                      <a:pt x="207051" y="37295"/>
                    </a:cubicBezTo>
                    <a:cubicBezTo>
                      <a:pt x="200701" y="-10202"/>
                      <a:pt x="93830" y="-14965"/>
                      <a:pt x="96497" y="38311"/>
                    </a:cubicBezTo>
                    <a:cubicBezTo>
                      <a:pt x="44998" y="23897"/>
                      <a:pt x="95354" y="195792"/>
                      <a:pt x="59222" y="197824"/>
                    </a:cubicBezTo>
                    <a:cubicBezTo>
                      <a:pt x="-24216" y="202459"/>
                      <a:pt x="4930" y="466873"/>
                      <a:pt x="4930" y="713126"/>
                    </a:cubicBezTo>
                    <a:cubicBezTo>
                      <a:pt x="4930" y="781261"/>
                      <a:pt x="39093" y="845714"/>
                      <a:pt x="141201" y="850095"/>
                    </a:cubicBezTo>
                    <a:cubicBezTo>
                      <a:pt x="238420" y="854223"/>
                      <a:pt x="280901" y="798280"/>
                      <a:pt x="281283" y="718016"/>
                    </a:cubicBezTo>
                    <a:cubicBezTo>
                      <a:pt x="282172" y="443314"/>
                      <a:pt x="316208" y="200173"/>
                      <a:pt x="226863" y="202395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8" name="Google Shape;588;p6"/>
              <p:cNvSpPr/>
              <p:nvPr/>
            </p:nvSpPr>
            <p:spPr>
              <a:xfrm>
                <a:off x="8024899" y="308161"/>
                <a:ext cx="17700" cy="2667000"/>
              </a:xfrm>
              <a:prstGeom prst="rec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89" name="Google Shape;589;p6"/>
            <p:cNvGrpSpPr/>
            <p:nvPr/>
          </p:nvGrpSpPr>
          <p:grpSpPr>
            <a:xfrm>
              <a:off x="6827964" y="636458"/>
              <a:ext cx="230791" cy="243118"/>
              <a:chOff x="3770248" y="2527300"/>
              <a:chExt cx="180404" cy="190055"/>
            </a:xfrm>
          </p:grpSpPr>
          <p:sp>
            <p:nvSpPr>
              <p:cNvPr id="590" name="Google Shape;590;p6"/>
              <p:cNvSpPr/>
              <p:nvPr/>
            </p:nvSpPr>
            <p:spPr>
              <a:xfrm>
                <a:off x="3775135" y="2655951"/>
                <a:ext cx="51441" cy="61404"/>
              </a:xfrm>
              <a:custGeom>
                <a:avLst/>
                <a:gdLst/>
                <a:ahLst/>
                <a:cxnLst/>
                <a:rect l="l" t="t" r="r" b="b"/>
                <a:pathLst>
                  <a:path w="51441" h="61404" extrusionOk="0">
                    <a:moveTo>
                      <a:pt x="50930" y="0"/>
                    </a:moveTo>
                    <a:cubicBezTo>
                      <a:pt x="32959" y="889"/>
                      <a:pt x="-4823" y="43497"/>
                      <a:pt x="511" y="61404"/>
                    </a:cubicBezTo>
                    <a:cubicBezTo>
                      <a:pt x="18545" y="60579"/>
                      <a:pt x="56264" y="17970"/>
                      <a:pt x="50930" y="0"/>
                    </a:cubicBezTo>
                    <a:close/>
                  </a:path>
                </a:pathLst>
              </a:custGeom>
              <a:solidFill>
                <a:srgbClr val="FFE59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1" name="Google Shape;591;p6"/>
              <p:cNvSpPr/>
              <p:nvPr/>
            </p:nvSpPr>
            <p:spPr>
              <a:xfrm>
                <a:off x="3894324" y="2527300"/>
                <a:ext cx="51441" cy="61341"/>
              </a:xfrm>
              <a:custGeom>
                <a:avLst/>
                <a:gdLst/>
                <a:ahLst/>
                <a:cxnLst/>
                <a:rect l="l" t="t" r="r" b="b"/>
                <a:pathLst>
                  <a:path w="51441" h="61341" extrusionOk="0">
                    <a:moveTo>
                      <a:pt x="50931" y="0"/>
                    </a:moveTo>
                    <a:cubicBezTo>
                      <a:pt x="32897" y="826"/>
                      <a:pt x="-4822" y="43434"/>
                      <a:pt x="512" y="61341"/>
                    </a:cubicBezTo>
                    <a:cubicBezTo>
                      <a:pt x="18482" y="60325"/>
                      <a:pt x="56265" y="17717"/>
                      <a:pt x="50931" y="0"/>
                    </a:cubicBezTo>
                    <a:close/>
                  </a:path>
                </a:pathLst>
              </a:custGeom>
              <a:solidFill>
                <a:srgbClr val="FFE59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2" name="Google Shape;592;p6"/>
              <p:cNvSpPr/>
              <p:nvPr/>
            </p:nvSpPr>
            <p:spPr>
              <a:xfrm>
                <a:off x="3770248" y="2531866"/>
                <a:ext cx="58420" cy="54430"/>
              </a:xfrm>
              <a:custGeom>
                <a:avLst/>
                <a:gdLst/>
                <a:ahLst/>
                <a:cxnLst/>
                <a:rect l="l" t="t" r="r" b="b"/>
                <a:pathLst>
                  <a:path w="58420" h="54430" extrusionOk="0">
                    <a:moveTo>
                      <a:pt x="58421" y="54107"/>
                    </a:moveTo>
                    <a:cubicBezTo>
                      <a:pt x="58421" y="36137"/>
                      <a:pt x="18225" y="-3995"/>
                      <a:pt x="1" y="323"/>
                    </a:cubicBezTo>
                    <a:cubicBezTo>
                      <a:pt x="-190" y="18357"/>
                      <a:pt x="40260" y="58425"/>
                      <a:pt x="58421" y="54107"/>
                    </a:cubicBezTo>
                    <a:close/>
                  </a:path>
                </a:pathLst>
              </a:custGeom>
              <a:solidFill>
                <a:srgbClr val="FFE59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3" name="Google Shape;593;p6"/>
              <p:cNvSpPr/>
              <p:nvPr/>
            </p:nvSpPr>
            <p:spPr>
              <a:xfrm>
                <a:off x="3892168" y="2658113"/>
                <a:ext cx="58484" cy="54484"/>
              </a:xfrm>
              <a:custGeom>
                <a:avLst/>
                <a:gdLst/>
                <a:ahLst/>
                <a:cxnLst/>
                <a:rect l="l" t="t" r="r" b="b"/>
                <a:pathLst>
                  <a:path w="58484" h="54484" extrusionOk="0">
                    <a:moveTo>
                      <a:pt x="58484" y="54162"/>
                    </a:moveTo>
                    <a:cubicBezTo>
                      <a:pt x="58484" y="36128"/>
                      <a:pt x="18225" y="-3940"/>
                      <a:pt x="1" y="314"/>
                    </a:cubicBezTo>
                    <a:cubicBezTo>
                      <a:pt x="-190" y="18348"/>
                      <a:pt x="40260" y="58480"/>
                      <a:pt x="58484" y="54162"/>
                    </a:cubicBezTo>
                    <a:close/>
                  </a:path>
                </a:pathLst>
              </a:custGeom>
              <a:solidFill>
                <a:srgbClr val="FFE59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94" name="Google Shape;594;p6"/>
            <p:cNvGrpSpPr/>
            <p:nvPr/>
          </p:nvGrpSpPr>
          <p:grpSpPr>
            <a:xfrm>
              <a:off x="8763367" y="2641902"/>
              <a:ext cx="230809" cy="243156"/>
              <a:chOff x="3770248" y="2527300"/>
              <a:chExt cx="180404" cy="190055"/>
            </a:xfrm>
          </p:grpSpPr>
          <p:sp>
            <p:nvSpPr>
              <p:cNvPr id="595" name="Google Shape;595;p6"/>
              <p:cNvSpPr/>
              <p:nvPr/>
            </p:nvSpPr>
            <p:spPr>
              <a:xfrm>
                <a:off x="3775135" y="2655951"/>
                <a:ext cx="51441" cy="61404"/>
              </a:xfrm>
              <a:custGeom>
                <a:avLst/>
                <a:gdLst/>
                <a:ahLst/>
                <a:cxnLst/>
                <a:rect l="l" t="t" r="r" b="b"/>
                <a:pathLst>
                  <a:path w="51441" h="61404" extrusionOk="0">
                    <a:moveTo>
                      <a:pt x="50930" y="0"/>
                    </a:moveTo>
                    <a:cubicBezTo>
                      <a:pt x="32959" y="889"/>
                      <a:pt x="-4823" y="43497"/>
                      <a:pt x="511" y="61404"/>
                    </a:cubicBezTo>
                    <a:cubicBezTo>
                      <a:pt x="18545" y="60579"/>
                      <a:pt x="56264" y="17970"/>
                      <a:pt x="50930" y="0"/>
                    </a:cubicBezTo>
                    <a:close/>
                  </a:path>
                </a:pathLst>
              </a:custGeom>
              <a:solidFill>
                <a:srgbClr val="D9D2E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6" name="Google Shape;596;p6"/>
              <p:cNvSpPr/>
              <p:nvPr/>
            </p:nvSpPr>
            <p:spPr>
              <a:xfrm>
                <a:off x="3894324" y="2527300"/>
                <a:ext cx="51441" cy="61341"/>
              </a:xfrm>
              <a:custGeom>
                <a:avLst/>
                <a:gdLst/>
                <a:ahLst/>
                <a:cxnLst/>
                <a:rect l="l" t="t" r="r" b="b"/>
                <a:pathLst>
                  <a:path w="51441" h="61341" extrusionOk="0">
                    <a:moveTo>
                      <a:pt x="50931" y="0"/>
                    </a:moveTo>
                    <a:cubicBezTo>
                      <a:pt x="32897" y="826"/>
                      <a:pt x="-4822" y="43434"/>
                      <a:pt x="512" y="61341"/>
                    </a:cubicBezTo>
                    <a:cubicBezTo>
                      <a:pt x="18482" y="60325"/>
                      <a:pt x="56265" y="17717"/>
                      <a:pt x="50931" y="0"/>
                    </a:cubicBezTo>
                    <a:close/>
                  </a:path>
                </a:pathLst>
              </a:custGeom>
              <a:solidFill>
                <a:srgbClr val="D9D2E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7" name="Google Shape;597;p6"/>
              <p:cNvSpPr/>
              <p:nvPr/>
            </p:nvSpPr>
            <p:spPr>
              <a:xfrm>
                <a:off x="3770248" y="2531866"/>
                <a:ext cx="58420" cy="54430"/>
              </a:xfrm>
              <a:custGeom>
                <a:avLst/>
                <a:gdLst/>
                <a:ahLst/>
                <a:cxnLst/>
                <a:rect l="l" t="t" r="r" b="b"/>
                <a:pathLst>
                  <a:path w="58420" h="54430" extrusionOk="0">
                    <a:moveTo>
                      <a:pt x="58421" y="54107"/>
                    </a:moveTo>
                    <a:cubicBezTo>
                      <a:pt x="58421" y="36137"/>
                      <a:pt x="18225" y="-3995"/>
                      <a:pt x="1" y="323"/>
                    </a:cubicBezTo>
                    <a:cubicBezTo>
                      <a:pt x="-190" y="18357"/>
                      <a:pt x="40260" y="58425"/>
                      <a:pt x="58421" y="54107"/>
                    </a:cubicBezTo>
                    <a:close/>
                  </a:path>
                </a:pathLst>
              </a:custGeom>
              <a:solidFill>
                <a:srgbClr val="D9D2E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8" name="Google Shape;598;p6"/>
              <p:cNvSpPr/>
              <p:nvPr/>
            </p:nvSpPr>
            <p:spPr>
              <a:xfrm>
                <a:off x="3892168" y="2658113"/>
                <a:ext cx="58484" cy="54484"/>
              </a:xfrm>
              <a:custGeom>
                <a:avLst/>
                <a:gdLst/>
                <a:ahLst/>
                <a:cxnLst/>
                <a:rect l="l" t="t" r="r" b="b"/>
                <a:pathLst>
                  <a:path w="58484" h="54484" extrusionOk="0">
                    <a:moveTo>
                      <a:pt x="58484" y="54162"/>
                    </a:moveTo>
                    <a:cubicBezTo>
                      <a:pt x="58484" y="36128"/>
                      <a:pt x="18225" y="-3940"/>
                      <a:pt x="1" y="314"/>
                    </a:cubicBezTo>
                    <a:cubicBezTo>
                      <a:pt x="-190" y="18348"/>
                      <a:pt x="40260" y="58480"/>
                      <a:pt x="58484" y="54162"/>
                    </a:cubicBezTo>
                    <a:close/>
                  </a:path>
                </a:pathLst>
              </a:custGeom>
              <a:solidFill>
                <a:srgbClr val="D9D2E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99" name="Google Shape;599;p6"/>
            <p:cNvGrpSpPr/>
            <p:nvPr/>
          </p:nvGrpSpPr>
          <p:grpSpPr>
            <a:xfrm rot="5400000">
              <a:off x="8655427" y="4253521"/>
              <a:ext cx="201871" cy="231166"/>
              <a:chOff x="3462796" y="2555878"/>
              <a:chExt cx="157798" cy="180711"/>
            </a:xfrm>
          </p:grpSpPr>
          <p:sp>
            <p:nvSpPr>
              <p:cNvPr id="600" name="Google Shape;600;p6"/>
              <p:cNvSpPr/>
              <p:nvPr/>
            </p:nvSpPr>
            <p:spPr>
              <a:xfrm>
                <a:off x="3528860" y="2555878"/>
                <a:ext cx="20839" cy="53711"/>
              </a:xfrm>
              <a:custGeom>
                <a:avLst/>
                <a:gdLst/>
                <a:ahLst/>
                <a:cxnLst/>
                <a:rect l="l" t="t" r="r" b="b"/>
                <a:pathLst>
                  <a:path w="20839" h="53711" extrusionOk="0">
                    <a:moveTo>
                      <a:pt x="9741" y="60"/>
                    </a:moveTo>
                    <a:cubicBezTo>
                      <a:pt x="-2451" y="2600"/>
                      <a:pt x="-4483" y="55686"/>
                      <a:pt x="11074" y="53654"/>
                    </a:cubicBezTo>
                    <a:cubicBezTo>
                      <a:pt x="23266" y="51114"/>
                      <a:pt x="25362" y="-2035"/>
                      <a:pt x="9741" y="60"/>
                    </a:cubicBezTo>
                    <a:close/>
                  </a:path>
                </a:pathLst>
              </a:custGeom>
              <a:solidFill>
                <a:srgbClr val="CFE2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1" name="Google Shape;601;p6"/>
              <p:cNvSpPr/>
              <p:nvPr/>
            </p:nvSpPr>
            <p:spPr>
              <a:xfrm>
                <a:off x="3528860" y="2682878"/>
                <a:ext cx="20839" cy="53711"/>
              </a:xfrm>
              <a:custGeom>
                <a:avLst/>
                <a:gdLst/>
                <a:ahLst/>
                <a:cxnLst/>
                <a:rect l="l" t="t" r="r" b="b"/>
                <a:pathLst>
                  <a:path w="20839" h="53711" extrusionOk="0">
                    <a:moveTo>
                      <a:pt x="9741" y="60"/>
                    </a:moveTo>
                    <a:cubicBezTo>
                      <a:pt x="-2451" y="2600"/>
                      <a:pt x="-4483" y="55686"/>
                      <a:pt x="11074" y="53654"/>
                    </a:cubicBezTo>
                    <a:cubicBezTo>
                      <a:pt x="23266" y="51114"/>
                      <a:pt x="25362" y="-2035"/>
                      <a:pt x="9741" y="60"/>
                    </a:cubicBezTo>
                    <a:close/>
                  </a:path>
                </a:pathLst>
              </a:custGeom>
              <a:solidFill>
                <a:srgbClr val="CFE2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2" name="Google Shape;602;p6"/>
              <p:cNvSpPr/>
              <p:nvPr/>
            </p:nvSpPr>
            <p:spPr>
              <a:xfrm>
                <a:off x="3571315" y="2597137"/>
                <a:ext cx="47570" cy="33554"/>
              </a:xfrm>
              <a:custGeom>
                <a:avLst/>
                <a:gdLst/>
                <a:ahLst/>
                <a:cxnLst/>
                <a:rect l="l" t="t" r="r" b="b"/>
                <a:pathLst>
                  <a:path w="47570" h="33554" extrusionOk="0">
                    <a:moveTo>
                      <a:pt x="47423" y="3886"/>
                    </a:moveTo>
                    <a:cubicBezTo>
                      <a:pt x="36183" y="-9449"/>
                      <a:pt x="10910" y="15189"/>
                      <a:pt x="306" y="22936"/>
                    </a:cubicBezTo>
                    <a:cubicBezTo>
                      <a:pt x="-4584" y="50305"/>
                      <a:pt x="50788" y="17729"/>
                      <a:pt x="47423" y="3886"/>
                    </a:cubicBezTo>
                    <a:close/>
                  </a:path>
                </a:pathLst>
              </a:custGeom>
              <a:solidFill>
                <a:srgbClr val="CFE2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3" name="Google Shape;603;p6"/>
              <p:cNvSpPr/>
              <p:nvPr/>
            </p:nvSpPr>
            <p:spPr>
              <a:xfrm>
                <a:off x="3572203" y="2660050"/>
                <a:ext cx="48391" cy="35006"/>
              </a:xfrm>
              <a:custGeom>
                <a:avLst/>
                <a:gdLst/>
                <a:ahLst/>
                <a:cxnLst/>
                <a:rect l="l" t="t" r="r" b="b"/>
                <a:pathLst>
                  <a:path w="48391" h="35006" extrusionOk="0">
                    <a:moveTo>
                      <a:pt x="45900" y="20221"/>
                    </a:moveTo>
                    <a:cubicBezTo>
                      <a:pt x="32120" y="15713"/>
                      <a:pt x="14849" y="-8608"/>
                      <a:pt x="1450" y="3203"/>
                    </a:cubicBezTo>
                    <a:cubicBezTo>
                      <a:pt x="-11123" y="21047"/>
                      <a:pt x="62664" y="54384"/>
                      <a:pt x="45900" y="20221"/>
                    </a:cubicBezTo>
                    <a:close/>
                  </a:path>
                </a:pathLst>
              </a:custGeom>
              <a:solidFill>
                <a:srgbClr val="CFE2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4" name="Google Shape;604;p6"/>
              <p:cNvSpPr/>
              <p:nvPr/>
            </p:nvSpPr>
            <p:spPr>
              <a:xfrm>
                <a:off x="3466564" y="2662661"/>
                <a:ext cx="42019" cy="33548"/>
              </a:xfrm>
              <a:custGeom>
                <a:avLst/>
                <a:gdLst/>
                <a:ahLst/>
                <a:cxnLst/>
                <a:rect l="l" t="t" r="r" b="b"/>
                <a:pathLst>
                  <a:path w="42019" h="33548" extrusionOk="0">
                    <a:moveTo>
                      <a:pt x="41239" y="1798"/>
                    </a:moveTo>
                    <a:cubicBezTo>
                      <a:pt x="31397" y="-7981"/>
                      <a:pt x="-17625" y="24912"/>
                      <a:pt x="6695" y="33548"/>
                    </a:cubicBezTo>
                    <a:cubicBezTo>
                      <a:pt x="17935" y="27452"/>
                      <a:pt x="47145" y="17991"/>
                      <a:pt x="41239" y="1798"/>
                    </a:cubicBezTo>
                    <a:close/>
                  </a:path>
                </a:pathLst>
              </a:custGeom>
              <a:solidFill>
                <a:srgbClr val="CFE2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5" name="Google Shape;605;p6"/>
              <p:cNvSpPr/>
              <p:nvPr/>
            </p:nvSpPr>
            <p:spPr>
              <a:xfrm>
                <a:off x="3462796" y="2597064"/>
                <a:ext cx="40843" cy="33781"/>
              </a:xfrm>
              <a:custGeom>
                <a:avLst/>
                <a:gdLst/>
                <a:ahLst/>
                <a:cxnLst/>
                <a:rect l="l" t="t" r="r" b="b"/>
                <a:pathLst>
                  <a:path w="40843" h="33781" extrusionOk="0">
                    <a:moveTo>
                      <a:pt x="38339" y="18755"/>
                    </a:moveTo>
                    <a:cubicBezTo>
                      <a:pt x="27163" y="13865"/>
                      <a:pt x="13447" y="-8614"/>
                      <a:pt x="1509" y="3578"/>
                    </a:cubicBezTo>
                    <a:cubicBezTo>
                      <a:pt x="-10556" y="21676"/>
                      <a:pt x="54151" y="52346"/>
                      <a:pt x="38339" y="18755"/>
                    </a:cubicBezTo>
                    <a:close/>
                  </a:path>
                </a:pathLst>
              </a:custGeom>
              <a:solidFill>
                <a:srgbClr val="CFE2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06" name="Google Shape;606;p6"/>
            <p:cNvGrpSpPr/>
            <p:nvPr/>
          </p:nvGrpSpPr>
          <p:grpSpPr>
            <a:xfrm rot="-2700000">
              <a:off x="7375305" y="1863439"/>
              <a:ext cx="169840" cy="178926"/>
              <a:chOff x="3770248" y="2527300"/>
              <a:chExt cx="180404" cy="190055"/>
            </a:xfrm>
          </p:grpSpPr>
          <p:sp>
            <p:nvSpPr>
              <p:cNvPr id="607" name="Google Shape;607;p6"/>
              <p:cNvSpPr/>
              <p:nvPr/>
            </p:nvSpPr>
            <p:spPr>
              <a:xfrm>
                <a:off x="3775135" y="2655951"/>
                <a:ext cx="51441" cy="61404"/>
              </a:xfrm>
              <a:custGeom>
                <a:avLst/>
                <a:gdLst/>
                <a:ahLst/>
                <a:cxnLst/>
                <a:rect l="l" t="t" r="r" b="b"/>
                <a:pathLst>
                  <a:path w="51441" h="61404" extrusionOk="0">
                    <a:moveTo>
                      <a:pt x="50930" y="0"/>
                    </a:moveTo>
                    <a:cubicBezTo>
                      <a:pt x="32959" y="889"/>
                      <a:pt x="-4823" y="43497"/>
                      <a:pt x="511" y="61404"/>
                    </a:cubicBezTo>
                    <a:cubicBezTo>
                      <a:pt x="18545" y="60579"/>
                      <a:pt x="56264" y="17970"/>
                      <a:pt x="5093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8" name="Google Shape;608;p6"/>
              <p:cNvSpPr/>
              <p:nvPr/>
            </p:nvSpPr>
            <p:spPr>
              <a:xfrm>
                <a:off x="3894324" y="2527300"/>
                <a:ext cx="51441" cy="61341"/>
              </a:xfrm>
              <a:custGeom>
                <a:avLst/>
                <a:gdLst/>
                <a:ahLst/>
                <a:cxnLst/>
                <a:rect l="l" t="t" r="r" b="b"/>
                <a:pathLst>
                  <a:path w="51441" h="61341" extrusionOk="0">
                    <a:moveTo>
                      <a:pt x="50931" y="0"/>
                    </a:moveTo>
                    <a:cubicBezTo>
                      <a:pt x="32897" y="826"/>
                      <a:pt x="-4822" y="43434"/>
                      <a:pt x="512" y="61341"/>
                    </a:cubicBezTo>
                    <a:cubicBezTo>
                      <a:pt x="18482" y="60325"/>
                      <a:pt x="56265" y="17717"/>
                      <a:pt x="5093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9" name="Google Shape;609;p6"/>
              <p:cNvSpPr/>
              <p:nvPr/>
            </p:nvSpPr>
            <p:spPr>
              <a:xfrm>
                <a:off x="3770248" y="2531866"/>
                <a:ext cx="58420" cy="54430"/>
              </a:xfrm>
              <a:custGeom>
                <a:avLst/>
                <a:gdLst/>
                <a:ahLst/>
                <a:cxnLst/>
                <a:rect l="l" t="t" r="r" b="b"/>
                <a:pathLst>
                  <a:path w="58420" h="54430" extrusionOk="0">
                    <a:moveTo>
                      <a:pt x="58421" y="54107"/>
                    </a:moveTo>
                    <a:cubicBezTo>
                      <a:pt x="58421" y="36137"/>
                      <a:pt x="18225" y="-3995"/>
                      <a:pt x="1" y="323"/>
                    </a:cubicBezTo>
                    <a:cubicBezTo>
                      <a:pt x="-190" y="18357"/>
                      <a:pt x="40260" y="58425"/>
                      <a:pt x="58421" y="54107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0" name="Google Shape;610;p6"/>
              <p:cNvSpPr/>
              <p:nvPr/>
            </p:nvSpPr>
            <p:spPr>
              <a:xfrm>
                <a:off x="3892168" y="2658113"/>
                <a:ext cx="58484" cy="54484"/>
              </a:xfrm>
              <a:custGeom>
                <a:avLst/>
                <a:gdLst/>
                <a:ahLst/>
                <a:cxnLst/>
                <a:rect l="l" t="t" r="r" b="b"/>
                <a:pathLst>
                  <a:path w="58484" h="54484" extrusionOk="0">
                    <a:moveTo>
                      <a:pt x="58484" y="54162"/>
                    </a:moveTo>
                    <a:cubicBezTo>
                      <a:pt x="58484" y="36128"/>
                      <a:pt x="18225" y="-3940"/>
                      <a:pt x="1" y="314"/>
                    </a:cubicBezTo>
                    <a:cubicBezTo>
                      <a:pt x="-190" y="18348"/>
                      <a:pt x="40260" y="58480"/>
                      <a:pt x="58484" y="54162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11" name="Google Shape;611;p6"/>
            <p:cNvGrpSpPr/>
            <p:nvPr/>
          </p:nvGrpSpPr>
          <p:grpSpPr>
            <a:xfrm>
              <a:off x="6800134" y="23"/>
              <a:ext cx="985363" cy="1665685"/>
              <a:chOff x="2484475" y="1329455"/>
              <a:chExt cx="1046700" cy="1769370"/>
            </a:xfrm>
          </p:grpSpPr>
          <p:sp>
            <p:nvSpPr>
              <p:cNvPr id="612" name="Google Shape;612;p6"/>
              <p:cNvSpPr/>
              <p:nvPr/>
            </p:nvSpPr>
            <p:spPr>
              <a:xfrm>
                <a:off x="2484475" y="2052125"/>
                <a:ext cx="1046700" cy="1046700"/>
              </a:xfrm>
              <a:prstGeom prst="ellipse">
                <a:avLst/>
              </a:prstGeom>
              <a:solidFill>
                <a:srgbClr val="FFDE00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3" name="Google Shape;613;p6"/>
              <p:cNvSpPr/>
              <p:nvPr/>
            </p:nvSpPr>
            <p:spPr>
              <a:xfrm>
                <a:off x="2643144" y="2210793"/>
                <a:ext cx="729300" cy="729300"/>
              </a:xfrm>
              <a:prstGeom prst="ellipse">
                <a:avLst/>
              </a:prstGeom>
              <a:solidFill>
                <a:srgbClr val="FFDE00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614" name="Google Shape;614;p6"/>
              <p:cNvGrpSpPr/>
              <p:nvPr/>
            </p:nvGrpSpPr>
            <p:grpSpPr>
              <a:xfrm>
                <a:off x="2769703" y="1329455"/>
                <a:ext cx="510180" cy="1483501"/>
                <a:chOff x="1818382" y="2433081"/>
                <a:chExt cx="466728" cy="1357150"/>
              </a:xfrm>
            </p:grpSpPr>
            <p:grpSp>
              <p:nvGrpSpPr>
                <p:cNvPr id="615" name="Google Shape;615;p6"/>
                <p:cNvGrpSpPr/>
                <p:nvPr/>
              </p:nvGrpSpPr>
              <p:grpSpPr>
                <a:xfrm>
                  <a:off x="1818382" y="2971595"/>
                  <a:ext cx="466728" cy="818636"/>
                  <a:chOff x="1818382" y="2942618"/>
                  <a:chExt cx="466728" cy="818636"/>
                </a:xfrm>
              </p:grpSpPr>
              <p:sp>
                <p:nvSpPr>
                  <p:cNvPr id="616" name="Google Shape;616;p6"/>
                  <p:cNvSpPr/>
                  <p:nvPr/>
                </p:nvSpPr>
                <p:spPr>
                  <a:xfrm>
                    <a:off x="1951772" y="2948396"/>
                    <a:ext cx="202080" cy="2081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2080" h="208143" extrusionOk="0">
                        <a:moveTo>
                          <a:pt x="15038" y="208143"/>
                        </a:moveTo>
                        <a:cubicBezTo>
                          <a:pt x="13132" y="168837"/>
                          <a:pt x="-13030" y="86033"/>
                          <a:pt x="8370" y="57521"/>
                        </a:cubicBezTo>
                        <a:cubicBezTo>
                          <a:pt x="12625" y="47552"/>
                          <a:pt x="30278" y="53140"/>
                          <a:pt x="32881" y="42726"/>
                        </a:cubicBezTo>
                        <a:cubicBezTo>
                          <a:pt x="35485" y="-11186"/>
                          <a:pt x="164834" y="-17218"/>
                          <a:pt x="166739" y="42726"/>
                        </a:cubicBezTo>
                        <a:cubicBezTo>
                          <a:pt x="166739" y="51679"/>
                          <a:pt x="176899" y="48123"/>
                          <a:pt x="182106" y="47679"/>
                        </a:cubicBezTo>
                        <a:cubicBezTo>
                          <a:pt x="221285" y="61458"/>
                          <a:pt x="190869" y="163884"/>
                          <a:pt x="190171" y="205921"/>
                        </a:cubicBezTo>
                        <a:cubicBezTo>
                          <a:pt x="129528" y="203254"/>
                          <a:pt x="70029" y="200523"/>
                          <a:pt x="15038" y="208143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17" name="Google Shape;617;p6"/>
                  <p:cNvSpPr/>
                  <p:nvPr/>
                </p:nvSpPr>
                <p:spPr>
                  <a:xfrm>
                    <a:off x="1833104" y="3156294"/>
                    <a:ext cx="444195" cy="5928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4195" h="592827" extrusionOk="0">
                        <a:moveTo>
                          <a:pt x="211556" y="592827"/>
                        </a:moveTo>
                        <a:cubicBezTo>
                          <a:pt x="2006" y="586922"/>
                          <a:pt x="-51715" y="421377"/>
                          <a:pt x="49695" y="230877"/>
                        </a:cubicBezTo>
                        <a:cubicBezTo>
                          <a:pt x="155993" y="12945"/>
                          <a:pt x="800" y="-5978"/>
                          <a:pt x="315315" y="1198"/>
                        </a:cubicBezTo>
                        <a:cubicBezTo>
                          <a:pt x="366115" y="53077"/>
                          <a:pt x="345160" y="156709"/>
                          <a:pt x="388277" y="228972"/>
                        </a:cubicBezTo>
                        <a:cubicBezTo>
                          <a:pt x="514134" y="439856"/>
                          <a:pt x="415645" y="578159"/>
                          <a:pt x="211556" y="592827"/>
                        </a:cubicBezTo>
                        <a:close/>
                      </a:path>
                    </a:pathLst>
                  </a:custGeom>
                  <a:solidFill>
                    <a:srgbClr val="FFE599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18" name="Google Shape;618;p6"/>
                  <p:cNvSpPr/>
                  <p:nvPr/>
                </p:nvSpPr>
                <p:spPr>
                  <a:xfrm>
                    <a:off x="1818382" y="2942618"/>
                    <a:ext cx="466728" cy="81863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6728" h="818636" extrusionOk="0">
                        <a:moveTo>
                          <a:pt x="413730" y="440997"/>
                        </a:moveTo>
                        <a:cubicBezTo>
                          <a:pt x="355564" y="353938"/>
                          <a:pt x="388838" y="243448"/>
                          <a:pt x="332323" y="212841"/>
                        </a:cubicBezTo>
                        <a:cubicBezTo>
                          <a:pt x="341474" y="160701"/>
                          <a:pt x="342668" y="107476"/>
                          <a:pt x="335879" y="54980"/>
                        </a:cubicBezTo>
                        <a:cubicBezTo>
                          <a:pt x="332577" y="42280"/>
                          <a:pt x="316004" y="50599"/>
                          <a:pt x="306479" y="48630"/>
                        </a:cubicBezTo>
                        <a:cubicBezTo>
                          <a:pt x="306860" y="-17537"/>
                          <a:pt x="162715" y="-14870"/>
                          <a:pt x="159921" y="48630"/>
                        </a:cubicBezTo>
                        <a:cubicBezTo>
                          <a:pt x="98580" y="52250"/>
                          <a:pt x="141252" y="172709"/>
                          <a:pt x="140553" y="213159"/>
                        </a:cubicBezTo>
                        <a:cubicBezTo>
                          <a:pt x="105057" y="231383"/>
                          <a:pt x="103723" y="274563"/>
                          <a:pt x="102453" y="310060"/>
                        </a:cubicBezTo>
                        <a:cubicBezTo>
                          <a:pt x="97234" y="356427"/>
                          <a:pt x="82349" y="401182"/>
                          <a:pt x="58765" y="441441"/>
                        </a:cubicBezTo>
                        <a:cubicBezTo>
                          <a:pt x="-124178" y="764783"/>
                          <a:pt x="171288" y="823140"/>
                          <a:pt x="250027" y="818377"/>
                        </a:cubicBezTo>
                        <a:cubicBezTo>
                          <a:pt x="471833" y="804535"/>
                          <a:pt x="517553" y="614542"/>
                          <a:pt x="413730" y="440997"/>
                        </a:cubicBezTo>
                        <a:close/>
                        <a:moveTo>
                          <a:pt x="322417" y="107431"/>
                        </a:moveTo>
                        <a:cubicBezTo>
                          <a:pt x="322862" y="119369"/>
                          <a:pt x="322862" y="131371"/>
                          <a:pt x="322417" y="143309"/>
                        </a:cubicBezTo>
                        <a:cubicBezTo>
                          <a:pt x="265788" y="153837"/>
                          <a:pt x="209934" y="168156"/>
                          <a:pt x="155222" y="186171"/>
                        </a:cubicBezTo>
                        <a:cubicBezTo>
                          <a:pt x="153825" y="175757"/>
                          <a:pt x="152555" y="165343"/>
                          <a:pt x="151348" y="154866"/>
                        </a:cubicBezTo>
                        <a:cubicBezTo>
                          <a:pt x="209191" y="142185"/>
                          <a:pt x="266302" y="126348"/>
                          <a:pt x="322417" y="107431"/>
                        </a:cubicBezTo>
                        <a:close/>
                        <a:moveTo>
                          <a:pt x="270538" y="514911"/>
                        </a:moveTo>
                        <a:cubicBezTo>
                          <a:pt x="290921" y="432742"/>
                          <a:pt x="171033" y="476811"/>
                          <a:pt x="221770" y="547423"/>
                        </a:cubicBezTo>
                        <a:cubicBezTo>
                          <a:pt x="201005" y="569394"/>
                          <a:pt x="150777" y="562726"/>
                          <a:pt x="161064" y="525135"/>
                        </a:cubicBezTo>
                        <a:cubicBezTo>
                          <a:pt x="172367" y="494210"/>
                          <a:pt x="197449" y="470143"/>
                          <a:pt x="209133" y="439028"/>
                        </a:cubicBezTo>
                        <a:cubicBezTo>
                          <a:pt x="238966" y="372588"/>
                          <a:pt x="245906" y="298128"/>
                          <a:pt x="228882" y="227319"/>
                        </a:cubicBezTo>
                        <a:cubicBezTo>
                          <a:pt x="235124" y="229339"/>
                          <a:pt x="241887" y="229040"/>
                          <a:pt x="247932" y="226494"/>
                        </a:cubicBezTo>
                        <a:cubicBezTo>
                          <a:pt x="236185" y="314949"/>
                          <a:pt x="272697" y="400547"/>
                          <a:pt x="308511" y="479605"/>
                        </a:cubicBezTo>
                        <a:cubicBezTo>
                          <a:pt x="345150" y="534913"/>
                          <a:pt x="303494" y="594603"/>
                          <a:pt x="246471" y="547804"/>
                        </a:cubicBezTo>
                        <a:cubicBezTo>
                          <a:pt x="256295" y="538253"/>
                          <a:pt x="264340" y="527027"/>
                          <a:pt x="270220" y="514657"/>
                        </a:cubicBezTo>
                        <a:close/>
                        <a:moveTo>
                          <a:pt x="235803" y="534596"/>
                        </a:moveTo>
                        <a:cubicBezTo>
                          <a:pt x="220436" y="518467"/>
                          <a:pt x="229072" y="474017"/>
                          <a:pt x="255235" y="493956"/>
                        </a:cubicBezTo>
                        <a:cubicBezTo>
                          <a:pt x="261394" y="509196"/>
                          <a:pt x="244439" y="523039"/>
                          <a:pt x="235486" y="534342"/>
                        </a:cubicBezTo>
                        <a:close/>
                        <a:moveTo>
                          <a:pt x="157317" y="205602"/>
                        </a:moveTo>
                        <a:cubicBezTo>
                          <a:pt x="157317" y="204904"/>
                          <a:pt x="157317" y="204205"/>
                          <a:pt x="157317" y="203507"/>
                        </a:cubicBezTo>
                        <a:cubicBezTo>
                          <a:pt x="210956" y="185962"/>
                          <a:pt x="265655" y="171839"/>
                          <a:pt x="321084" y="161216"/>
                        </a:cubicBezTo>
                        <a:cubicBezTo>
                          <a:pt x="320004" y="176138"/>
                          <a:pt x="318353" y="190997"/>
                          <a:pt x="315941" y="205666"/>
                        </a:cubicBezTo>
                        <a:cubicBezTo>
                          <a:pt x="298795" y="200713"/>
                          <a:pt x="178971" y="199443"/>
                          <a:pt x="157317" y="205602"/>
                        </a:cubicBezTo>
                        <a:close/>
                        <a:moveTo>
                          <a:pt x="318925" y="66537"/>
                        </a:moveTo>
                        <a:cubicBezTo>
                          <a:pt x="319750" y="74157"/>
                          <a:pt x="320449" y="81714"/>
                          <a:pt x="320957" y="89334"/>
                        </a:cubicBezTo>
                        <a:cubicBezTo>
                          <a:pt x="264493" y="108111"/>
                          <a:pt x="207095" y="123967"/>
                          <a:pt x="148999" y="136832"/>
                        </a:cubicBezTo>
                        <a:cubicBezTo>
                          <a:pt x="148173" y="129402"/>
                          <a:pt x="147602" y="121909"/>
                          <a:pt x="147094" y="114480"/>
                        </a:cubicBezTo>
                        <a:cubicBezTo>
                          <a:pt x="199367" y="108301"/>
                          <a:pt x="249945" y="92020"/>
                          <a:pt x="296001" y="66537"/>
                        </a:cubicBezTo>
                        <a:close/>
                        <a:moveTo>
                          <a:pt x="177002" y="47805"/>
                        </a:moveTo>
                        <a:cubicBezTo>
                          <a:pt x="177828" y="8498"/>
                          <a:pt x="287810" y="8625"/>
                          <a:pt x="288699" y="48313"/>
                        </a:cubicBezTo>
                        <a:cubicBezTo>
                          <a:pt x="251424" y="48313"/>
                          <a:pt x="214213" y="48694"/>
                          <a:pt x="176939" y="48313"/>
                        </a:cubicBezTo>
                        <a:cubicBezTo>
                          <a:pt x="177193" y="48059"/>
                          <a:pt x="177257" y="47932"/>
                          <a:pt x="177257" y="47805"/>
                        </a:cubicBezTo>
                        <a:close/>
                        <a:moveTo>
                          <a:pt x="146713" y="71871"/>
                        </a:moveTo>
                        <a:cubicBezTo>
                          <a:pt x="177002" y="57520"/>
                          <a:pt x="222532" y="70411"/>
                          <a:pt x="256949" y="66537"/>
                        </a:cubicBezTo>
                        <a:cubicBezTo>
                          <a:pt x="221592" y="81917"/>
                          <a:pt x="184178" y="92039"/>
                          <a:pt x="145888" y="96573"/>
                        </a:cubicBezTo>
                        <a:cubicBezTo>
                          <a:pt x="146141" y="88381"/>
                          <a:pt x="143792" y="79555"/>
                          <a:pt x="146967" y="71871"/>
                        </a:cubicBezTo>
                        <a:close/>
                        <a:moveTo>
                          <a:pt x="350675" y="770371"/>
                        </a:moveTo>
                        <a:cubicBezTo>
                          <a:pt x="158270" y="868796"/>
                          <a:pt x="-63536" y="698362"/>
                          <a:pt x="54193" y="490971"/>
                        </a:cubicBezTo>
                        <a:cubicBezTo>
                          <a:pt x="77371" y="438901"/>
                          <a:pt x="106010" y="388355"/>
                          <a:pt x="116804" y="331713"/>
                        </a:cubicBezTo>
                        <a:cubicBezTo>
                          <a:pt x="121885" y="263641"/>
                          <a:pt x="121122" y="204713"/>
                          <a:pt x="210721" y="223255"/>
                        </a:cubicBezTo>
                        <a:cubicBezTo>
                          <a:pt x="226723" y="301360"/>
                          <a:pt x="222278" y="385688"/>
                          <a:pt x="180939" y="456554"/>
                        </a:cubicBezTo>
                        <a:cubicBezTo>
                          <a:pt x="165001" y="485129"/>
                          <a:pt x="126457" y="522975"/>
                          <a:pt x="147030" y="558154"/>
                        </a:cubicBezTo>
                        <a:cubicBezTo>
                          <a:pt x="165636" y="587936"/>
                          <a:pt x="208752" y="581459"/>
                          <a:pt x="231739" y="560377"/>
                        </a:cubicBezTo>
                        <a:cubicBezTo>
                          <a:pt x="277777" y="613590"/>
                          <a:pt x="364772" y="561710"/>
                          <a:pt x="334482" y="495924"/>
                        </a:cubicBezTo>
                        <a:cubicBezTo>
                          <a:pt x="299240" y="409120"/>
                          <a:pt x="249964" y="319521"/>
                          <a:pt x="265267" y="222874"/>
                        </a:cubicBezTo>
                        <a:cubicBezTo>
                          <a:pt x="351310" y="205475"/>
                          <a:pt x="350675" y="267324"/>
                          <a:pt x="355438" y="332031"/>
                        </a:cubicBezTo>
                        <a:cubicBezTo>
                          <a:pt x="394553" y="482907"/>
                          <a:pt x="549557" y="659881"/>
                          <a:pt x="350929" y="770117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619" name="Google Shape;619;p6"/>
                <p:cNvSpPr/>
                <p:nvPr/>
              </p:nvSpPr>
              <p:spPr>
                <a:xfrm>
                  <a:off x="2046046" y="2433081"/>
                  <a:ext cx="17700" cy="5448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620" name="Google Shape;620;p6"/>
              <p:cNvSpPr/>
              <p:nvPr/>
            </p:nvSpPr>
            <p:spPr>
              <a:xfrm>
                <a:off x="2848289" y="2564652"/>
                <a:ext cx="130735" cy="158472"/>
              </a:xfrm>
              <a:custGeom>
                <a:avLst/>
                <a:gdLst/>
                <a:ahLst/>
                <a:cxnLst/>
                <a:rect l="l" t="t" r="r" b="b"/>
                <a:pathLst>
                  <a:path w="4784" h="5799" extrusionOk="0">
                    <a:moveTo>
                      <a:pt x="0" y="0"/>
                    </a:moveTo>
                    <a:cubicBezTo>
                      <a:pt x="0" y="2506"/>
                      <a:pt x="2375" y="5110"/>
                      <a:pt x="4784" y="5799"/>
                    </a:cubicBezTo>
                  </a:path>
                </a:pathLst>
              </a:custGeom>
              <a:noFill/>
              <a:ln w="3810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621" name="Google Shape;621;p6"/>
            <p:cNvGrpSpPr/>
            <p:nvPr/>
          </p:nvGrpSpPr>
          <p:grpSpPr>
            <a:xfrm>
              <a:off x="8330194" y="-10"/>
              <a:ext cx="852241" cy="2641273"/>
              <a:chOff x="3961868" y="-891976"/>
              <a:chExt cx="905291" cy="2805686"/>
            </a:xfrm>
          </p:grpSpPr>
          <p:grpSp>
            <p:nvGrpSpPr>
              <p:cNvPr id="622" name="Google Shape;622;p6"/>
              <p:cNvGrpSpPr/>
              <p:nvPr/>
            </p:nvGrpSpPr>
            <p:grpSpPr>
              <a:xfrm>
                <a:off x="3961868" y="1008419"/>
                <a:ext cx="905291" cy="905291"/>
                <a:chOff x="764100" y="3623300"/>
                <a:chExt cx="1046700" cy="1046700"/>
              </a:xfrm>
            </p:grpSpPr>
            <p:sp>
              <p:nvSpPr>
                <p:cNvPr id="623" name="Google Shape;623;p6"/>
                <p:cNvSpPr/>
                <p:nvPr/>
              </p:nvSpPr>
              <p:spPr>
                <a:xfrm>
                  <a:off x="764100" y="3623300"/>
                  <a:ext cx="1046700" cy="1046700"/>
                </a:xfrm>
                <a:prstGeom prst="ellipse">
                  <a:avLst/>
                </a:prstGeom>
                <a:solidFill>
                  <a:srgbClr val="D8B8FF">
                    <a:alpha val="167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4" name="Google Shape;624;p6"/>
                <p:cNvSpPr/>
                <p:nvPr/>
              </p:nvSpPr>
              <p:spPr>
                <a:xfrm>
                  <a:off x="922769" y="3781968"/>
                  <a:ext cx="729300" cy="729300"/>
                </a:xfrm>
                <a:prstGeom prst="ellipse">
                  <a:avLst/>
                </a:prstGeom>
                <a:solidFill>
                  <a:srgbClr val="D8B8FF">
                    <a:alpha val="167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5" name="Google Shape;625;p6"/>
              <p:cNvGrpSpPr/>
              <p:nvPr/>
            </p:nvGrpSpPr>
            <p:grpSpPr>
              <a:xfrm>
                <a:off x="4155315" y="-891976"/>
                <a:ext cx="522826" cy="2613070"/>
                <a:chOff x="2447534" y="1219291"/>
                <a:chExt cx="478297" cy="2390513"/>
              </a:xfrm>
            </p:grpSpPr>
            <p:grpSp>
              <p:nvGrpSpPr>
                <p:cNvPr id="626" name="Google Shape;626;p6"/>
                <p:cNvGrpSpPr/>
                <p:nvPr/>
              </p:nvGrpSpPr>
              <p:grpSpPr>
                <a:xfrm>
                  <a:off x="2447534" y="1219291"/>
                  <a:ext cx="478297" cy="2390513"/>
                  <a:chOff x="2447534" y="1219291"/>
                  <a:chExt cx="478297" cy="2390513"/>
                </a:xfrm>
              </p:grpSpPr>
              <p:grpSp>
                <p:nvGrpSpPr>
                  <p:cNvPr id="627" name="Google Shape;627;p6"/>
                  <p:cNvGrpSpPr/>
                  <p:nvPr/>
                </p:nvGrpSpPr>
                <p:grpSpPr>
                  <a:xfrm>
                    <a:off x="2447534" y="2971595"/>
                    <a:ext cx="478297" cy="638209"/>
                    <a:chOff x="2447534" y="3081786"/>
                    <a:chExt cx="478297" cy="638209"/>
                  </a:xfrm>
                </p:grpSpPr>
                <p:sp>
                  <p:nvSpPr>
                    <p:cNvPr id="628" name="Google Shape;628;p6"/>
                    <p:cNvSpPr/>
                    <p:nvPr/>
                  </p:nvSpPr>
                  <p:spPr>
                    <a:xfrm>
                      <a:off x="2591014" y="3097533"/>
                      <a:ext cx="179593" cy="16841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9593" h="168416" extrusionOk="0">
                          <a:moveTo>
                            <a:pt x="0" y="168417"/>
                          </a:moveTo>
                          <a:cubicBezTo>
                            <a:pt x="0" y="125745"/>
                            <a:pt x="5779" y="81168"/>
                            <a:pt x="2349" y="39004"/>
                          </a:cubicBezTo>
                          <a:cubicBezTo>
                            <a:pt x="8128" y="33924"/>
                            <a:pt x="29020" y="36527"/>
                            <a:pt x="37148" y="34622"/>
                          </a:cubicBezTo>
                          <a:cubicBezTo>
                            <a:pt x="48577" y="31575"/>
                            <a:pt x="35052" y="16652"/>
                            <a:pt x="41148" y="11254"/>
                          </a:cubicBezTo>
                          <a:cubicBezTo>
                            <a:pt x="60198" y="-10653"/>
                            <a:pt x="146685" y="1412"/>
                            <a:pt x="147320" y="30304"/>
                          </a:cubicBezTo>
                          <a:cubicBezTo>
                            <a:pt x="146577" y="33733"/>
                            <a:pt x="148761" y="37112"/>
                            <a:pt x="152184" y="37855"/>
                          </a:cubicBezTo>
                          <a:cubicBezTo>
                            <a:pt x="152527" y="37925"/>
                            <a:pt x="152876" y="37969"/>
                            <a:pt x="153226" y="37988"/>
                          </a:cubicBezTo>
                          <a:cubicBezTo>
                            <a:pt x="199009" y="46307"/>
                            <a:pt x="171196" y="124983"/>
                            <a:pt x="171514" y="162194"/>
                          </a:cubicBezTo>
                          <a:cubicBezTo>
                            <a:pt x="116268" y="155717"/>
                            <a:pt x="51435" y="152225"/>
                            <a:pt x="0" y="168417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629" name="Google Shape;629;p6"/>
                    <p:cNvSpPr/>
                    <p:nvPr/>
                  </p:nvSpPr>
                  <p:spPr>
                    <a:xfrm>
                      <a:off x="2458233" y="3250561"/>
                      <a:ext cx="453667" cy="46204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3667" h="462047" extrusionOk="0">
                          <a:moveTo>
                            <a:pt x="221935" y="462048"/>
                          </a:moveTo>
                          <a:cubicBezTo>
                            <a:pt x="-59306" y="460714"/>
                            <a:pt x="-82865" y="22373"/>
                            <a:pt x="206568" y="847"/>
                          </a:cubicBezTo>
                          <a:cubicBezTo>
                            <a:pt x="522671" y="-22712"/>
                            <a:pt x="543753" y="452904"/>
                            <a:pt x="221935" y="462048"/>
                          </a:cubicBezTo>
                          <a:close/>
                        </a:path>
                      </a:pathLst>
                    </a:custGeom>
                    <a:solidFill>
                      <a:srgbClr val="D9D2E9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630" name="Google Shape;630;p6"/>
                    <p:cNvSpPr/>
                    <p:nvPr/>
                  </p:nvSpPr>
                  <p:spPr>
                    <a:xfrm>
                      <a:off x="2447534" y="3081786"/>
                      <a:ext cx="478297" cy="6382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78297" h="638209" extrusionOk="0">
                          <a:moveTo>
                            <a:pt x="474760" y="358979"/>
                          </a:moveTo>
                          <a:cubicBezTo>
                            <a:pt x="461679" y="274778"/>
                            <a:pt x="399195" y="202960"/>
                            <a:pt x="320201" y="173178"/>
                          </a:cubicBezTo>
                          <a:cubicBezTo>
                            <a:pt x="320201" y="137618"/>
                            <a:pt x="347824" y="40273"/>
                            <a:pt x="296008" y="38050"/>
                          </a:cubicBezTo>
                          <a:cubicBezTo>
                            <a:pt x="297722" y="5792"/>
                            <a:pt x="256955" y="7316"/>
                            <a:pt x="234286" y="3379"/>
                          </a:cubicBezTo>
                          <a:cubicBezTo>
                            <a:pt x="210981" y="-4749"/>
                            <a:pt x="165198" y="331"/>
                            <a:pt x="178406" y="34748"/>
                          </a:cubicBezTo>
                          <a:cubicBezTo>
                            <a:pt x="166277" y="37224"/>
                            <a:pt x="129765" y="31129"/>
                            <a:pt x="140306" y="52718"/>
                          </a:cubicBezTo>
                          <a:cubicBezTo>
                            <a:pt x="138210" y="96153"/>
                            <a:pt x="137448" y="139713"/>
                            <a:pt x="135797" y="183148"/>
                          </a:cubicBezTo>
                          <a:cubicBezTo>
                            <a:pt x="-17047" y="249949"/>
                            <a:pt x="-46892" y="468453"/>
                            <a:pt x="77123" y="577673"/>
                          </a:cubicBezTo>
                          <a:cubicBezTo>
                            <a:pt x="240636" y="727914"/>
                            <a:pt x="512416" y="577165"/>
                            <a:pt x="474760" y="358979"/>
                          </a:cubicBezTo>
                          <a:close/>
                          <a:moveTo>
                            <a:pt x="304771" y="167971"/>
                          </a:moveTo>
                          <a:cubicBezTo>
                            <a:pt x="286165" y="163081"/>
                            <a:pt x="266226" y="157748"/>
                            <a:pt x="246922" y="159144"/>
                          </a:cubicBezTo>
                          <a:cubicBezTo>
                            <a:pt x="215172" y="156033"/>
                            <a:pt x="182914" y="164288"/>
                            <a:pt x="153514" y="175273"/>
                          </a:cubicBezTo>
                          <a:cubicBezTo>
                            <a:pt x="153514" y="170829"/>
                            <a:pt x="153514" y="166320"/>
                            <a:pt x="153958" y="161875"/>
                          </a:cubicBezTo>
                          <a:cubicBezTo>
                            <a:pt x="206600" y="153398"/>
                            <a:pt x="258035" y="138666"/>
                            <a:pt x="307184" y="117997"/>
                          </a:cubicBezTo>
                          <a:cubicBezTo>
                            <a:pt x="306422" y="134634"/>
                            <a:pt x="305342" y="151334"/>
                            <a:pt x="304771" y="167971"/>
                          </a:cubicBezTo>
                          <a:close/>
                          <a:moveTo>
                            <a:pt x="292515" y="378092"/>
                          </a:moveTo>
                          <a:cubicBezTo>
                            <a:pt x="301278" y="393079"/>
                            <a:pt x="305215" y="416700"/>
                            <a:pt x="297087" y="432131"/>
                          </a:cubicBezTo>
                          <a:cubicBezTo>
                            <a:pt x="286356" y="434925"/>
                            <a:pt x="294928" y="387363"/>
                            <a:pt x="292515" y="378092"/>
                          </a:cubicBezTo>
                          <a:close/>
                          <a:moveTo>
                            <a:pt x="233524" y="360440"/>
                          </a:moveTo>
                          <a:cubicBezTo>
                            <a:pt x="220881" y="353181"/>
                            <a:pt x="206085" y="350622"/>
                            <a:pt x="191741" y="353200"/>
                          </a:cubicBezTo>
                          <a:cubicBezTo>
                            <a:pt x="193900" y="295606"/>
                            <a:pt x="196313" y="237948"/>
                            <a:pt x="198599" y="180354"/>
                          </a:cubicBezTo>
                          <a:cubicBezTo>
                            <a:pt x="213394" y="176480"/>
                            <a:pt x="265528" y="177750"/>
                            <a:pt x="276005" y="180354"/>
                          </a:cubicBezTo>
                          <a:cubicBezTo>
                            <a:pt x="275707" y="235389"/>
                            <a:pt x="275415" y="290418"/>
                            <a:pt x="275116" y="345454"/>
                          </a:cubicBezTo>
                          <a:cubicBezTo>
                            <a:pt x="259679" y="343733"/>
                            <a:pt x="244312" y="349263"/>
                            <a:pt x="233524" y="360440"/>
                          </a:cubicBezTo>
                          <a:close/>
                          <a:moveTo>
                            <a:pt x="244636" y="403619"/>
                          </a:moveTo>
                          <a:cubicBezTo>
                            <a:pt x="254860" y="460769"/>
                            <a:pt x="203615" y="463119"/>
                            <a:pt x="235365" y="386855"/>
                          </a:cubicBezTo>
                          <a:cubicBezTo>
                            <a:pt x="239537" y="391777"/>
                            <a:pt x="242687" y="397473"/>
                            <a:pt x="244636" y="403619"/>
                          </a:cubicBezTo>
                          <a:close/>
                          <a:moveTo>
                            <a:pt x="203234" y="18174"/>
                          </a:moveTo>
                          <a:cubicBezTo>
                            <a:pt x="226920" y="23191"/>
                            <a:pt x="260384" y="18174"/>
                            <a:pt x="278228" y="35383"/>
                          </a:cubicBezTo>
                          <a:cubicBezTo>
                            <a:pt x="250357" y="33268"/>
                            <a:pt x="222392" y="32805"/>
                            <a:pt x="194471" y="33986"/>
                          </a:cubicBezTo>
                          <a:cubicBezTo>
                            <a:pt x="198916" y="25413"/>
                            <a:pt x="186407" y="19063"/>
                            <a:pt x="203234" y="18174"/>
                          </a:cubicBezTo>
                          <a:close/>
                          <a:moveTo>
                            <a:pt x="157451" y="54369"/>
                          </a:moveTo>
                          <a:cubicBezTo>
                            <a:pt x="205711" y="53036"/>
                            <a:pt x="261591" y="43511"/>
                            <a:pt x="306358" y="62688"/>
                          </a:cubicBezTo>
                          <a:lnTo>
                            <a:pt x="156308" y="90501"/>
                          </a:lnTo>
                          <a:close/>
                          <a:moveTo>
                            <a:pt x="308136" y="80468"/>
                          </a:moveTo>
                          <a:cubicBezTo>
                            <a:pt x="308701" y="80385"/>
                            <a:pt x="309254" y="80239"/>
                            <a:pt x="309787" y="80023"/>
                          </a:cubicBezTo>
                          <a:cubicBezTo>
                            <a:pt x="309279" y="87135"/>
                            <a:pt x="308263" y="92723"/>
                            <a:pt x="308136" y="99073"/>
                          </a:cubicBezTo>
                          <a:cubicBezTo>
                            <a:pt x="258975" y="120276"/>
                            <a:pt x="207381" y="135338"/>
                            <a:pt x="154530" y="143904"/>
                          </a:cubicBezTo>
                          <a:lnTo>
                            <a:pt x="155673" y="109043"/>
                          </a:lnTo>
                          <a:close/>
                          <a:moveTo>
                            <a:pt x="378685" y="571513"/>
                          </a:moveTo>
                          <a:cubicBezTo>
                            <a:pt x="88871" y="776746"/>
                            <a:pt x="-158652" y="297384"/>
                            <a:pt x="181009" y="184735"/>
                          </a:cubicBezTo>
                          <a:cubicBezTo>
                            <a:pt x="178787" y="242774"/>
                            <a:pt x="176183" y="300749"/>
                            <a:pt x="174151" y="358788"/>
                          </a:cubicBezTo>
                          <a:cubicBezTo>
                            <a:pt x="71345" y="420066"/>
                            <a:pt x="191741" y="557798"/>
                            <a:pt x="191360" y="371488"/>
                          </a:cubicBezTo>
                          <a:cubicBezTo>
                            <a:pt x="201799" y="369437"/>
                            <a:pt x="212626" y="371031"/>
                            <a:pt x="222030" y="375997"/>
                          </a:cubicBezTo>
                          <a:cubicBezTo>
                            <a:pt x="159673" y="513474"/>
                            <a:pt x="315756" y="467310"/>
                            <a:pt x="246795" y="371107"/>
                          </a:cubicBezTo>
                          <a:cubicBezTo>
                            <a:pt x="254364" y="364078"/>
                            <a:pt x="265052" y="361500"/>
                            <a:pt x="274989" y="364313"/>
                          </a:cubicBezTo>
                          <a:cubicBezTo>
                            <a:pt x="279561" y="390666"/>
                            <a:pt x="263115" y="429528"/>
                            <a:pt x="284324" y="449276"/>
                          </a:cubicBezTo>
                          <a:cubicBezTo>
                            <a:pt x="335124" y="459118"/>
                            <a:pt x="324964" y="368631"/>
                            <a:pt x="292642" y="351804"/>
                          </a:cubicBezTo>
                          <a:lnTo>
                            <a:pt x="293531" y="184481"/>
                          </a:lnTo>
                          <a:cubicBezTo>
                            <a:pt x="465172" y="225438"/>
                            <a:pt x="517686" y="462167"/>
                            <a:pt x="378685" y="571513"/>
                          </a:cubicBezTo>
                          <a:close/>
                          <a:moveTo>
                            <a:pt x="173453" y="378537"/>
                          </a:moveTo>
                          <a:cubicBezTo>
                            <a:pt x="170786" y="400508"/>
                            <a:pt x="176882" y="430226"/>
                            <a:pt x="158848" y="446926"/>
                          </a:cubicBezTo>
                          <a:cubicBezTo>
                            <a:pt x="145830" y="424638"/>
                            <a:pt x="150085" y="391681"/>
                            <a:pt x="173453" y="378283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sp>
                <p:nvSpPr>
                  <p:cNvPr id="631" name="Google Shape;631;p6"/>
                  <p:cNvSpPr/>
                  <p:nvPr/>
                </p:nvSpPr>
                <p:spPr>
                  <a:xfrm>
                    <a:off x="2675610" y="1219291"/>
                    <a:ext cx="17700" cy="1758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632" name="Google Shape;632;p6"/>
                <p:cNvSpPr/>
                <p:nvPr/>
              </p:nvSpPr>
              <p:spPr>
                <a:xfrm>
                  <a:off x="2546350" y="3472450"/>
                  <a:ext cx="97850" cy="6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14" h="2465" extrusionOk="0">
                      <a:moveTo>
                        <a:pt x="0" y="0"/>
                      </a:moveTo>
                      <a:cubicBezTo>
                        <a:pt x="946" y="1217"/>
                        <a:pt x="2412" y="2117"/>
                        <a:pt x="3914" y="2465"/>
                      </a:cubicBezTo>
                    </a:path>
                  </a:pathLst>
                </a:custGeom>
                <a:noFill/>
                <a:ln w="38100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633" name="Google Shape;633;p6"/>
                <p:cNvSpPr/>
                <p:nvPr/>
              </p:nvSpPr>
              <p:spPr>
                <a:xfrm>
                  <a:off x="2515525" y="3392700"/>
                  <a:ext cx="9075" cy="1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798" extrusionOk="0">
                      <a:moveTo>
                        <a:pt x="0" y="0"/>
                      </a:moveTo>
                      <a:cubicBezTo>
                        <a:pt x="182" y="399"/>
                        <a:pt x="182" y="399"/>
                        <a:pt x="363" y="798"/>
                      </a:cubicBezTo>
                    </a:path>
                  </a:pathLst>
                </a:custGeom>
                <a:noFill/>
                <a:ln w="38100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634" name="Google Shape;634;p6"/>
            <p:cNvGrpSpPr/>
            <p:nvPr/>
          </p:nvGrpSpPr>
          <p:grpSpPr>
            <a:xfrm>
              <a:off x="7811773" y="-2"/>
              <a:ext cx="492189" cy="1837864"/>
              <a:chOff x="5194218" y="-536312"/>
              <a:chExt cx="522827" cy="1952267"/>
            </a:xfrm>
          </p:grpSpPr>
          <p:grpSp>
            <p:nvGrpSpPr>
              <p:cNvPr id="635" name="Google Shape;635;p6"/>
              <p:cNvGrpSpPr/>
              <p:nvPr/>
            </p:nvGrpSpPr>
            <p:grpSpPr>
              <a:xfrm>
                <a:off x="5194218" y="893129"/>
                <a:ext cx="522827" cy="522827"/>
                <a:chOff x="764100" y="3623300"/>
                <a:chExt cx="1046700" cy="1046700"/>
              </a:xfrm>
            </p:grpSpPr>
            <p:sp>
              <p:nvSpPr>
                <p:cNvPr id="636" name="Google Shape;636;p6"/>
                <p:cNvSpPr/>
                <p:nvPr/>
              </p:nvSpPr>
              <p:spPr>
                <a:xfrm>
                  <a:off x="764100" y="3623300"/>
                  <a:ext cx="1046700" cy="1046700"/>
                </a:xfrm>
                <a:prstGeom prst="ellipse">
                  <a:avLst/>
                </a:prstGeom>
                <a:solidFill>
                  <a:srgbClr val="FF8900">
                    <a:alpha val="83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7" name="Google Shape;637;p6"/>
                <p:cNvSpPr/>
                <p:nvPr/>
              </p:nvSpPr>
              <p:spPr>
                <a:xfrm>
                  <a:off x="922769" y="3781968"/>
                  <a:ext cx="729300" cy="729300"/>
                </a:xfrm>
                <a:prstGeom prst="ellipse">
                  <a:avLst/>
                </a:prstGeom>
                <a:solidFill>
                  <a:srgbClr val="FF8900">
                    <a:alpha val="83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38" name="Google Shape;638;p6"/>
              <p:cNvGrpSpPr/>
              <p:nvPr/>
            </p:nvGrpSpPr>
            <p:grpSpPr>
              <a:xfrm>
                <a:off x="5371921" y="-536312"/>
                <a:ext cx="182209" cy="1814066"/>
                <a:chOff x="3305183" y="1663032"/>
                <a:chExt cx="166690" cy="1659561"/>
              </a:xfrm>
            </p:grpSpPr>
            <p:grpSp>
              <p:nvGrpSpPr>
                <p:cNvPr id="639" name="Google Shape;639;p6"/>
                <p:cNvGrpSpPr/>
                <p:nvPr/>
              </p:nvGrpSpPr>
              <p:grpSpPr>
                <a:xfrm>
                  <a:off x="3305183" y="1663032"/>
                  <a:ext cx="166690" cy="1659561"/>
                  <a:chOff x="3305183" y="1663032"/>
                  <a:chExt cx="166690" cy="1659561"/>
                </a:xfrm>
              </p:grpSpPr>
              <p:grpSp>
                <p:nvGrpSpPr>
                  <p:cNvPr id="640" name="Google Shape;640;p6"/>
                  <p:cNvGrpSpPr/>
                  <p:nvPr/>
                </p:nvGrpSpPr>
                <p:grpSpPr>
                  <a:xfrm>
                    <a:off x="3305183" y="2971595"/>
                    <a:ext cx="166690" cy="350998"/>
                    <a:chOff x="3305183" y="3146560"/>
                    <a:chExt cx="166690" cy="350998"/>
                  </a:xfrm>
                </p:grpSpPr>
                <p:sp>
                  <p:nvSpPr>
                    <p:cNvPr id="641" name="Google Shape;641;p6"/>
                    <p:cNvSpPr/>
                    <p:nvPr/>
                  </p:nvSpPr>
                  <p:spPr>
                    <a:xfrm>
                      <a:off x="3324821" y="3152836"/>
                      <a:ext cx="119489" cy="11717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9489" h="117177" extrusionOk="0">
                          <a:moveTo>
                            <a:pt x="5460" y="117177"/>
                          </a:moveTo>
                          <a:cubicBezTo>
                            <a:pt x="4508" y="91777"/>
                            <a:pt x="-9653" y="30373"/>
                            <a:pt x="11810" y="23896"/>
                          </a:cubicBezTo>
                          <a:cubicBezTo>
                            <a:pt x="18160" y="22118"/>
                            <a:pt x="14668" y="14561"/>
                            <a:pt x="19494" y="10688"/>
                          </a:cubicBezTo>
                          <a:cubicBezTo>
                            <a:pt x="31241" y="-2901"/>
                            <a:pt x="96456" y="-6838"/>
                            <a:pt x="96456" y="18879"/>
                          </a:cubicBezTo>
                          <a:cubicBezTo>
                            <a:pt x="95751" y="22315"/>
                            <a:pt x="97967" y="25668"/>
                            <a:pt x="101409" y="26373"/>
                          </a:cubicBezTo>
                          <a:cubicBezTo>
                            <a:pt x="101866" y="26467"/>
                            <a:pt x="102336" y="26506"/>
                            <a:pt x="102806" y="26499"/>
                          </a:cubicBezTo>
                          <a:cubicBezTo>
                            <a:pt x="133731" y="28849"/>
                            <a:pt x="111569" y="90507"/>
                            <a:pt x="114744" y="113939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642" name="Google Shape;642;p6"/>
                    <p:cNvSpPr/>
                    <p:nvPr/>
                  </p:nvSpPr>
                  <p:spPr>
                    <a:xfrm>
                      <a:off x="3312763" y="3270014"/>
                      <a:ext cx="150661" cy="22110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0661" h="221107" extrusionOk="0">
                          <a:moveTo>
                            <a:pt x="72636" y="221107"/>
                          </a:moveTo>
                          <a:cubicBezTo>
                            <a:pt x="-3564" y="204978"/>
                            <a:pt x="-15057" y="136779"/>
                            <a:pt x="16184" y="2477"/>
                          </a:cubicBezTo>
                          <a:cubicBezTo>
                            <a:pt x="54284" y="1207"/>
                            <a:pt x="87558" y="1270"/>
                            <a:pt x="125595" y="0"/>
                          </a:cubicBezTo>
                          <a:cubicBezTo>
                            <a:pt x="164330" y="92202"/>
                            <a:pt x="166299" y="206629"/>
                            <a:pt x="72636" y="221107"/>
                          </a:cubicBezTo>
                          <a:close/>
                        </a:path>
                      </a:pathLst>
                    </a:custGeom>
                    <a:solidFill>
                      <a:srgbClr val="F9CB9C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643" name="Google Shape;643;p6"/>
                    <p:cNvSpPr/>
                    <p:nvPr/>
                  </p:nvSpPr>
                  <p:spPr>
                    <a:xfrm>
                      <a:off x="3305183" y="3146560"/>
                      <a:ext cx="166690" cy="35099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6690" h="350998" extrusionOk="0">
                          <a:moveTo>
                            <a:pt x="140987" y="124596"/>
                          </a:moveTo>
                          <a:cubicBezTo>
                            <a:pt x="147337" y="122247"/>
                            <a:pt x="143336" y="59572"/>
                            <a:pt x="144542" y="54238"/>
                          </a:cubicBezTo>
                          <a:cubicBezTo>
                            <a:pt x="146828" y="39252"/>
                            <a:pt x="140097" y="24647"/>
                            <a:pt x="122571" y="26425"/>
                          </a:cubicBezTo>
                          <a:cubicBezTo>
                            <a:pt x="129683" y="-8309"/>
                            <a:pt x="29417" y="-8500"/>
                            <a:pt x="29925" y="24075"/>
                          </a:cubicBezTo>
                          <a:cubicBezTo>
                            <a:pt x="15891" y="25536"/>
                            <a:pt x="12399" y="39633"/>
                            <a:pt x="13478" y="51635"/>
                          </a:cubicBezTo>
                          <a:cubicBezTo>
                            <a:pt x="16145" y="75955"/>
                            <a:pt x="8335" y="105292"/>
                            <a:pt x="17034" y="127263"/>
                          </a:cubicBezTo>
                          <a:cubicBezTo>
                            <a:pt x="17034" y="127263"/>
                            <a:pt x="17034" y="127644"/>
                            <a:pt x="17034" y="127835"/>
                          </a:cubicBezTo>
                          <a:cubicBezTo>
                            <a:pt x="-77835" y="451748"/>
                            <a:pt x="259922" y="398789"/>
                            <a:pt x="140987" y="124596"/>
                          </a:cubicBezTo>
                          <a:close/>
                          <a:moveTo>
                            <a:pt x="126254" y="42427"/>
                          </a:moveTo>
                          <a:cubicBezTo>
                            <a:pt x="126699" y="51254"/>
                            <a:pt x="126699" y="64842"/>
                            <a:pt x="126889" y="74177"/>
                          </a:cubicBezTo>
                          <a:lnTo>
                            <a:pt x="31258" y="101736"/>
                          </a:lnTo>
                          <a:cubicBezTo>
                            <a:pt x="31258" y="96719"/>
                            <a:pt x="31258" y="91640"/>
                            <a:pt x="31258" y="86560"/>
                          </a:cubicBezTo>
                          <a:cubicBezTo>
                            <a:pt x="57865" y="73415"/>
                            <a:pt x="88408" y="58556"/>
                            <a:pt x="112348" y="40903"/>
                          </a:cubicBezTo>
                          <a:cubicBezTo>
                            <a:pt x="116793" y="41665"/>
                            <a:pt x="123778" y="38490"/>
                            <a:pt x="126254" y="42427"/>
                          </a:cubicBezTo>
                          <a:close/>
                          <a:moveTo>
                            <a:pt x="89044" y="212671"/>
                          </a:moveTo>
                          <a:cubicBezTo>
                            <a:pt x="81112" y="208784"/>
                            <a:pt x="71771" y="209070"/>
                            <a:pt x="64088" y="213433"/>
                          </a:cubicBezTo>
                          <a:cubicBezTo>
                            <a:pt x="67943" y="186762"/>
                            <a:pt x="70883" y="159947"/>
                            <a:pt x="72914" y="132978"/>
                          </a:cubicBezTo>
                          <a:lnTo>
                            <a:pt x="83964" y="132978"/>
                          </a:lnTo>
                          <a:cubicBezTo>
                            <a:pt x="83049" y="159642"/>
                            <a:pt x="84751" y="186337"/>
                            <a:pt x="89044" y="212671"/>
                          </a:cubicBezTo>
                          <a:close/>
                          <a:moveTo>
                            <a:pt x="50944" y="114118"/>
                          </a:moveTo>
                          <a:lnTo>
                            <a:pt x="127144" y="92148"/>
                          </a:lnTo>
                          <a:lnTo>
                            <a:pt x="127144" y="113420"/>
                          </a:lnTo>
                          <a:cubicBezTo>
                            <a:pt x="101299" y="114880"/>
                            <a:pt x="75899" y="115135"/>
                            <a:pt x="50626" y="114118"/>
                          </a:cubicBezTo>
                          <a:close/>
                          <a:moveTo>
                            <a:pt x="90695" y="39950"/>
                          </a:moveTo>
                          <a:cubicBezTo>
                            <a:pt x="74692" y="48269"/>
                            <a:pt x="47832" y="59826"/>
                            <a:pt x="31385" y="67255"/>
                          </a:cubicBezTo>
                          <a:cubicBezTo>
                            <a:pt x="31385" y="58937"/>
                            <a:pt x="31766" y="47634"/>
                            <a:pt x="31385" y="39379"/>
                          </a:cubicBezTo>
                          <a:cubicBezTo>
                            <a:pt x="33036" y="39379"/>
                            <a:pt x="75835" y="39442"/>
                            <a:pt x="90377" y="39950"/>
                          </a:cubicBezTo>
                          <a:close/>
                          <a:moveTo>
                            <a:pt x="45736" y="22361"/>
                          </a:moveTo>
                          <a:cubicBezTo>
                            <a:pt x="60214" y="644"/>
                            <a:pt x="112920" y="11122"/>
                            <a:pt x="111395" y="26616"/>
                          </a:cubicBezTo>
                          <a:cubicBezTo>
                            <a:pt x="92028" y="25854"/>
                            <a:pt x="63834" y="27314"/>
                            <a:pt x="44466" y="26616"/>
                          </a:cubicBezTo>
                          <a:cubicBezTo>
                            <a:pt x="44339" y="26171"/>
                            <a:pt x="45165" y="22742"/>
                            <a:pt x="45419" y="22361"/>
                          </a:cubicBezTo>
                          <a:close/>
                          <a:moveTo>
                            <a:pt x="125556" y="309127"/>
                          </a:moveTo>
                          <a:cubicBezTo>
                            <a:pt x="22686" y="406028"/>
                            <a:pt x="-873" y="195335"/>
                            <a:pt x="33798" y="131708"/>
                          </a:cubicBezTo>
                          <a:cubicBezTo>
                            <a:pt x="41101" y="132153"/>
                            <a:pt x="48467" y="132470"/>
                            <a:pt x="55833" y="132661"/>
                          </a:cubicBezTo>
                          <a:cubicBezTo>
                            <a:pt x="60913" y="148536"/>
                            <a:pt x="25734" y="268678"/>
                            <a:pt x="58500" y="243023"/>
                          </a:cubicBezTo>
                          <a:cubicBezTo>
                            <a:pt x="62310" y="237436"/>
                            <a:pt x="67708" y="228101"/>
                            <a:pt x="75454" y="228037"/>
                          </a:cubicBezTo>
                          <a:cubicBezTo>
                            <a:pt x="84979" y="228037"/>
                            <a:pt x="91076" y="238960"/>
                            <a:pt x="95394" y="245881"/>
                          </a:cubicBezTo>
                          <a:cubicBezTo>
                            <a:pt x="128985" y="268931"/>
                            <a:pt x="92536" y="150631"/>
                            <a:pt x="101744" y="132661"/>
                          </a:cubicBezTo>
                          <a:cubicBezTo>
                            <a:pt x="109173" y="132661"/>
                            <a:pt x="116602" y="132089"/>
                            <a:pt x="124032" y="131644"/>
                          </a:cubicBezTo>
                          <a:cubicBezTo>
                            <a:pt x="155591" y="183968"/>
                            <a:pt x="160671" y="257311"/>
                            <a:pt x="125239" y="309127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sp>
                <p:nvSpPr>
                  <p:cNvPr id="644" name="Google Shape;644;p6"/>
                  <p:cNvSpPr/>
                  <p:nvPr/>
                </p:nvSpPr>
                <p:spPr>
                  <a:xfrm>
                    <a:off x="3375902" y="1663032"/>
                    <a:ext cx="17700" cy="13149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645" name="Google Shape;645;p6"/>
                <p:cNvSpPr/>
                <p:nvPr/>
              </p:nvSpPr>
              <p:spPr>
                <a:xfrm>
                  <a:off x="3352825" y="3244100"/>
                  <a:ext cx="27200" cy="2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8" h="1160" extrusionOk="0">
                      <a:moveTo>
                        <a:pt x="0" y="0"/>
                      </a:moveTo>
                      <a:cubicBezTo>
                        <a:pt x="294" y="441"/>
                        <a:pt x="670" y="834"/>
                        <a:pt x="1088" y="1160"/>
                      </a:cubicBezTo>
                    </a:path>
                  </a:pathLst>
                </a:custGeom>
                <a:noFill/>
                <a:ln w="28575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646" name="Google Shape;646;p6"/>
            <p:cNvGrpSpPr/>
            <p:nvPr/>
          </p:nvGrpSpPr>
          <p:grpSpPr>
            <a:xfrm>
              <a:off x="8018879" y="-29"/>
              <a:ext cx="810166" cy="4470272"/>
              <a:chOff x="7824797" y="-1724181"/>
              <a:chExt cx="860597" cy="4748536"/>
            </a:xfrm>
          </p:grpSpPr>
          <p:grpSp>
            <p:nvGrpSpPr>
              <p:cNvPr id="647" name="Google Shape;647;p6"/>
              <p:cNvGrpSpPr/>
              <p:nvPr/>
            </p:nvGrpSpPr>
            <p:grpSpPr>
              <a:xfrm>
                <a:off x="7824797" y="1891931"/>
                <a:ext cx="860597" cy="1132425"/>
                <a:chOff x="764100" y="3623300"/>
                <a:chExt cx="1046700" cy="1046700"/>
              </a:xfrm>
            </p:grpSpPr>
            <p:sp>
              <p:nvSpPr>
                <p:cNvPr id="648" name="Google Shape;648;p6"/>
                <p:cNvSpPr/>
                <p:nvPr/>
              </p:nvSpPr>
              <p:spPr>
                <a:xfrm>
                  <a:off x="764100" y="3623300"/>
                  <a:ext cx="1046700" cy="1046700"/>
                </a:xfrm>
                <a:prstGeom prst="ellipse">
                  <a:avLst/>
                </a:prstGeom>
                <a:solidFill>
                  <a:srgbClr val="10A3FF">
                    <a:alpha val="61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9" name="Google Shape;649;p6"/>
                <p:cNvSpPr/>
                <p:nvPr/>
              </p:nvSpPr>
              <p:spPr>
                <a:xfrm>
                  <a:off x="922769" y="3781968"/>
                  <a:ext cx="729300" cy="729300"/>
                </a:xfrm>
                <a:prstGeom prst="ellipse">
                  <a:avLst/>
                </a:prstGeom>
                <a:solidFill>
                  <a:srgbClr val="10A3FF">
                    <a:alpha val="61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50" name="Google Shape;650;p6"/>
              <p:cNvGrpSpPr/>
              <p:nvPr/>
            </p:nvGrpSpPr>
            <p:grpSpPr>
              <a:xfrm>
                <a:off x="8100547" y="-1724181"/>
                <a:ext cx="300376" cy="4529867"/>
                <a:chOff x="3792712" y="-322375"/>
                <a:chExt cx="274793" cy="4144055"/>
              </a:xfrm>
            </p:grpSpPr>
            <p:grpSp>
              <p:nvGrpSpPr>
                <p:cNvPr id="651" name="Google Shape;651;p6"/>
                <p:cNvGrpSpPr/>
                <p:nvPr/>
              </p:nvGrpSpPr>
              <p:grpSpPr>
                <a:xfrm>
                  <a:off x="3792712" y="-322375"/>
                  <a:ext cx="274793" cy="4144055"/>
                  <a:chOff x="3792712" y="-322375"/>
                  <a:chExt cx="274793" cy="4144055"/>
                </a:xfrm>
              </p:grpSpPr>
              <p:grpSp>
                <p:nvGrpSpPr>
                  <p:cNvPr id="652" name="Google Shape;652;p6"/>
                  <p:cNvGrpSpPr/>
                  <p:nvPr/>
                </p:nvGrpSpPr>
                <p:grpSpPr>
                  <a:xfrm>
                    <a:off x="3792712" y="2971595"/>
                    <a:ext cx="274793" cy="850085"/>
                    <a:chOff x="3792712" y="2879468"/>
                    <a:chExt cx="274793" cy="850085"/>
                  </a:xfrm>
                </p:grpSpPr>
                <p:sp>
                  <p:nvSpPr>
                    <p:cNvPr id="653" name="Google Shape;653;p6"/>
                    <p:cNvSpPr/>
                    <p:nvPr/>
                  </p:nvSpPr>
                  <p:spPr>
                    <a:xfrm>
                      <a:off x="3798083" y="3085793"/>
                      <a:ext cx="261578" cy="63735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61578" h="637356" extrusionOk="0">
                          <a:moveTo>
                            <a:pt x="126686" y="637357"/>
                          </a:moveTo>
                          <a:cubicBezTo>
                            <a:pt x="-60449" y="630435"/>
                            <a:pt x="18736" y="394850"/>
                            <a:pt x="6417" y="267723"/>
                          </a:cubicBezTo>
                          <a:cubicBezTo>
                            <a:pt x="12322" y="197048"/>
                            <a:pt x="-10665" y="53665"/>
                            <a:pt x="31817" y="8008"/>
                          </a:cubicBezTo>
                          <a:cubicBezTo>
                            <a:pt x="291595" y="-16566"/>
                            <a:pt x="262449" y="-1263"/>
                            <a:pt x="258829" y="299283"/>
                          </a:cubicBezTo>
                          <a:cubicBezTo>
                            <a:pt x="256988" y="426728"/>
                            <a:pt x="295024" y="626816"/>
                            <a:pt x="126686" y="637357"/>
                          </a:cubicBezTo>
                          <a:close/>
                        </a:path>
                      </a:pathLst>
                    </a:custGeom>
                    <a:solidFill>
                      <a:srgbClr val="CFE2F3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654" name="Google Shape;654;p6"/>
                    <p:cNvSpPr/>
                    <p:nvPr/>
                  </p:nvSpPr>
                  <p:spPr>
                    <a:xfrm>
                      <a:off x="3849902" y="2886279"/>
                      <a:ext cx="160096" cy="19729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0096" h="197298" extrusionOk="0">
                          <a:moveTo>
                            <a:pt x="0" y="197298"/>
                          </a:moveTo>
                          <a:cubicBezTo>
                            <a:pt x="14795" y="163453"/>
                            <a:pt x="-19495" y="39120"/>
                            <a:pt x="29908" y="37913"/>
                          </a:cubicBezTo>
                          <a:cubicBezTo>
                            <a:pt x="41275" y="35754"/>
                            <a:pt x="33401" y="17911"/>
                            <a:pt x="43053" y="12513"/>
                          </a:cubicBezTo>
                          <a:cubicBezTo>
                            <a:pt x="64008" y="-9902"/>
                            <a:pt x="129984" y="-1393"/>
                            <a:pt x="134239" y="31563"/>
                          </a:cubicBezTo>
                          <a:cubicBezTo>
                            <a:pt x="135826" y="40517"/>
                            <a:pt x="147891" y="34484"/>
                            <a:pt x="151955" y="41406"/>
                          </a:cubicBezTo>
                          <a:cubicBezTo>
                            <a:pt x="171640" y="64583"/>
                            <a:pt x="149479" y="158246"/>
                            <a:pt x="149161" y="196663"/>
                          </a:cubicBezTo>
                          <a:cubicBezTo>
                            <a:pt x="98234" y="196155"/>
                            <a:pt x="49847" y="189170"/>
                            <a:pt x="0" y="197298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655" name="Google Shape;655;p6"/>
                    <p:cNvSpPr/>
                    <p:nvPr/>
                  </p:nvSpPr>
                  <p:spPr>
                    <a:xfrm>
                      <a:off x="3792712" y="2879468"/>
                      <a:ext cx="274793" cy="85008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74793" h="850085" extrusionOk="0">
                          <a:moveTo>
                            <a:pt x="19916" y="786532"/>
                          </a:moveTo>
                          <a:cubicBezTo>
                            <a:pt x="39854" y="827489"/>
                            <a:pt x="67541" y="848572"/>
                            <a:pt x="131866" y="850032"/>
                          </a:cubicBezTo>
                          <a:cubicBezTo>
                            <a:pt x="255818" y="852953"/>
                            <a:pt x="279440" y="735732"/>
                            <a:pt x="271947" y="651213"/>
                          </a:cubicBezTo>
                          <a:cubicBezTo>
                            <a:pt x="272963" y="537612"/>
                            <a:pt x="275312" y="423947"/>
                            <a:pt x="274678" y="310345"/>
                          </a:cubicBezTo>
                          <a:cubicBezTo>
                            <a:pt x="276202" y="268245"/>
                            <a:pt x="263057" y="215095"/>
                            <a:pt x="217528" y="202395"/>
                          </a:cubicBezTo>
                          <a:cubicBezTo>
                            <a:pt x="213336" y="167343"/>
                            <a:pt x="246610" y="35073"/>
                            <a:pt x="197716" y="37295"/>
                          </a:cubicBezTo>
                          <a:cubicBezTo>
                            <a:pt x="191366" y="-10202"/>
                            <a:pt x="84495" y="-14965"/>
                            <a:pt x="87098" y="38311"/>
                          </a:cubicBezTo>
                          <a:cubicBezTo>
                            <a:pt x="75478" y="36978"/>
                            <a:pt x="60047" y="37041"/>
                            <a:pt x="58778" y="55583"/>
                          </a:cubicBezTo>
                          <a:cubicBezTo>
                            <a:pt x="55603" y="103081"/>
                            <a:pt x="55285" y="150833"/>
                            <a:pt x="49887" y="197760"/>
                          </a:cubicBezTo>
                          <a:cubicBezTo>
                            <a:pt x="-19010" y="224303"/>
                            <a:pt x="12613" y="404262"/>
                            <a:pt x="5437" y="474048"/>
                          </a:cubicBezTo>
                          <a:cubicBezTo>
                            <a:pt x="10264" y="577299"/>
                            <a:pt x="-17549" y="687980"/>
                            <a:pt x="19916" y="786532"/>
                          </a:cubicBezTo>
                          <a:close/>
                          <a:moveTo>
                            <a:pt x="102466" y="38248"/>
                          </a:moveTo>
                          <a:cubicBezTo>
                            <a:pt x="106148" y="7895"/>
                            <a:pt x="173585" y="17166"/>
                            <a:pt x="178983" y="37105"/>
                          </a:cubicBezTo>
                          <a:cubicBezTo>
                            <a:pt x="154281" y="37549"/>
                            <a:pt x="103101" y="39962"/>
                            <a:pt x="102592" y="38311"/>
                          </a:cubicBezTo>
                          <a:close/>
                          <a:moveTo>
                            <a:pt x="76177" y="56663"/>
                          </a:moveTo>
                          <a:lnTo>
                            <a:pt x="174983" y="55393"/>
                          </a:lnTo>
                          <a:cubicBezTo>
                            <a:pt x="190222" y="53361"/>
                            <a:pt x="211304" y="53298"/>
                            <a:pt x="206733" y="75459"/>
                          </a:cubicBezTo>
                          <a:lnTo>
                            <a:pt x="75287" y="111400"/>
                          </a:lnTo>
                          <a:cubicBezTo>
                            <a:pt x="75967" y="93194"/>
                            <a:pt x="76303" y="74970"/>
                            <a:pt x="76303" y="56726"/>
                          </a:cubicBezTo>
                          <a:close/>
                          <a:moveTo>
                            <a:pt x="73700" y="129879"/>
                          </a:moveTo>
                          <a:lnTo>
                            <a:pt x="205399" y="94382"/>
                          </a:lnTo>
                          <a:lnTo>
                            <a:pt x="203684" y="134069"/>
                          </a:lnTo>
                          <a:lnTo>
                            <a:pt x="71478" y="159469"/>
                          </a:lnTo>
                          <a:cubicBezTo>
                            <a:pt x="72430" y="149563"/>
                            <a:pt x="73192" y="139785"/>
                            <a:pt x="73827" y="129942"/>
                          </a:cubicBezTo>
                          <a:close/>
                          <a:moveTo>
                            <a:pt x="69191" y="177885"/>
                          </a:moveTo>
                          <a:lnTo>
                            <a:pt x="202541" y="152104"/>
                          </a:lnTo>
                          <a:cubicBezTo>
                            <a:pt x="201906" y="166391"/>
                            <a:pt x="201335" y="180615"/>
                            <a:pt x="200700" y="194839"/>
                          </a:cubicBezTo>
                          <a:lnTo>
                            <a:pt x="67350" y="193379"/>
                          </a:lnTo>
                          <a:cubicBezTo>
                            <a:pt x="68239" y="188298"/>
                            <a:pt x="68937" y="183282"/>
                            <a:pt x="69318" y="177948"/>
                          </a:cubicBezTo>
                          <a:close/>
                          <a:moveTo>
                            <a:pt x="19217" y="648102"/>
                          </a:moveTo>
                          <a:cubicBezTo>
                            <a:pt x="23154" y="519832"/>
                            <a:pt x="21947" y="391117"/>
                            <a:pt x="28171" y="263101"/>
                          </a:cubicBezTo>
                          <a:cubicBezTo>
                            <a:pt x="34965" y="198204"/>
                            <a:pt x="74589" y="211222"/>
                            <a:pt x="121960" y="210968"/>
                          </a:cubicBezTo>
                          <a:cubicBezTo>
                            <a:pt x="123103" y="217851"/>
                            <a:pt x="123674" y="224817"/>
                            <a:pt x="123674" y="231796"/>
                          </a:cubicBezTo>
                          <a:cubicBezTo>
                            <a:pt x="72874" y="256370"/>
                            <a:pt x="60174" y="344889"/>
                            <a:pt x="124246" y="360891"/>
                          </a:cubicBezTo>
                          <a:lnTo>
                            <a:pt x="124627" y="429281"/>
                          </a:lnTo>
                          <a:cubicBezTo>
                            <a:pt x="46966" y="432710"/>
                            <a:pt x="45951" y="548915"/>
                            <a:pt x="125135" y="549486"/>
                          </a:cubicBezTo>
                          <a:lnTo>
                            <a:pt x="125516" y="627083"/>
                          </a:lnTo>
                          <a:cubicBezTo>
                            <a:pt x="40" y="680677"/>
                            <a:pt x="157647" y="791422"/>
                            <a:pt x="143550" y="638069"/>
                          </a:cubicBezTo>
                          <a:cubicBezTo>
                            <a:pt x="209971" y="620416"/>
                            <a:pt x="220385" y="540533"/>
                            <a:pt x="142661" y="533675"/>
                          </a:cubicBezTo>
                          <a:lnTo>
                            <a:pt x="142280" y="444204"/>
                          </a:lnTo>
                          <a:cubicBezTo>
                            <a:pt x="216321" y="434298"/>
                            <a:pt x="216130" y="356764"/>
                            <a:pt x="141772" y="346604"/>
                          </a:cubicBezTo>
                          <a:cubicBezTo>
                            <a:pt x="141772" y="311425"/>
                            <a:pt x="141772" y="215413"/>
                            <a:pt x="140566" y="212429"/>
                          </a:cubicBezTo>
                          <a:cubicBezTo>
                            <a:pt x="140566" y="212429"/>
                            <a:pt x="194096" y="213762"/>
                            <a:pt x="198541" y="213381"/>
                          </a:cubicBezTo>
                          <a:cubicBezTo>
                            <a:pt x="218543" y="211666"/>
                            <a:pt x="234291" y="230589"/>
                            <a:pt x="243943" y="246845"/>
                          </a:cubicBezTo>
                          <a:cubicBezTo>
                            <a:pt x="271376" y="315997"/>
                            <a:pt x="250865" y="395880"/>
                            <a:pt x="255754" y="469095"/>
                          </a:cubicBezTo>
                          <a:cubicBezTo>
                            <a:pt x="240832" y="580093"/>
                            <a:pt x="308015" y="834538"/>
                            <a:pt x="136819" y="834855"/>
                          </a:cubicBezTo>
                          <a:cubicBezTo>
                            <a:pt x="35727" y="844063"/>
                            <a:pt x="10073" y="729382"/>
                            <a:pt x="19344" y="648166"/>
                          </a:cubicBezTo>
                          <a:close/>
                          <a:moveTo>
                            <a:pt x="125008" y="678137"/>
                          </a:moveTo>
                          <a:cubicBezTo>
                            <a:pt x="115928" y="731541"/>
                            <a:pt x="62968" y="668041"/>
                            <a:pt x="125643" y="645435"/>
                          </a:cubicBezTo>
                          <a:cubicBezTo>
                            <a:pt x="126272" y="656357"/>
                            <a:pt x="126100" y="667304"/>
                            <a:pt x="125135" y="678201"/>
                          </a:cubicBezTo>
                          <a:close/>
                          <a:moveTo>
                            <a:pt x="125008" y="531198"/>
                          </a:moveTo>
                          <a:cubicBezTo>
                            <a:pt x="69953" y="529293"/>
                            <a:pt x="68620" y="448966"/>
                            <a:pt x="124627" y="447315"/>
                          </a:cubicBezTo>
                          <a:close/>
                          <a:moveTo>
                            <a:pt x="124119" y="340698"/>
                          </a:moveTo>
                          <a:cubicBezTo>
                            <a:pt x="85193" y="326284"/>
                            <a:pt x="93004" y="270848"/>
                            <a:pt x="123674" y="251798"/>
                          </a:cubicBezTo>
                          <a:cubicBezTo>
                            <a:pt x="123973" y="281643"/>
                            <a:pt x="124183" y="311380"/>
                            <a:pt x="124309" y="341016"/>
                          </a:cubicBezTo>
                          <a:close/>
                          <a:moveTo>
                            <a:pt x="141835" y="365591"/>
                          </a:moveTo>
                          <a:cubicBezTo>
                            <a:pt x="190730" y="374798"/>
                            <a:pt x="194159" y="419057"/>
                            <a:pt x="141835" y="426106"/>
                          </a:cubicBezTo>
                          <a:close/>
                          <a:moveTo>
                            <a:pt x="142724" y="551899"/>
                          </a:moveTo>
                          <a:cubicBezTo>
                            <a:pt x="195493" y="559138"/>
                            <a:pt x="188127" y="605684"/>
                            <a:pt x="143296" y="619781"/>
                          </a:cubicBezTo>
                          <a:cubicBezTo>
                            <a:pt x="143042" y="601429"/>
                            <a:pt x="142978" y="571204"/>
                            <a:pt x="142915" y="552217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sp>
                <p:nvSpPr>
                  <p:cNvPr id="656" name="Google Shape;656;p6"/>
                  <p:cNvSpPr/>
                  <p:nvPr/>
                </p:nvSpPr>
                <p:spPr>
                  <a:xfrm>
                    <a:off x="3923169" y="-322375"/>
                    <a:ext cx="17700" cy="33003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657" name="Google Shape;657;p6"/>
                <p:cNvSpPr/>
                <p:nvPr/>
              </p:nvSpPr>
              <p:spPr>
                <a:xfrm>
                  <a:off x="3834925" y="3637375"/>
                  <a:ext cx="76100" cy="135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4" h="5437" extrusionOk="0">
                      <a:moveTo>
                        <a:pt x="0" y="0"/>
                      </a:moveTo>
                      <a:cubicBezTo>
                        <a:pt x="372" y="2043"/>
                        <a:pt x="1116" y="4666"/>
                        <a:pt x="3044" y="5437"/>
                      </a:cubicBezTo>
                    </a:path>
                  </a:pathLst>
                </a:custGeom>
                <a:noFill/>
                <a:ln w="28575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658" name="Google Shape;658;p6"/>
                <p:cNvSpPr/>
                <p:nvPr/>
              </p:nvSpPr>
              <p:spPr>
                <a:xfrm>
                  <a:off x="3834925" y="3552200"/>
                  <a:ext cx="1825" cy="2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" h="870" extrusionOk="0">
                      <a:moveTo>
                        <a:pt x="0" y="0"/>
                      </a:moveTo>
                      <a:cubicBezTo>
                        <a:pt x="37" y="435"/>
                        <a:pt x="37" y="435"/>
                        <a:pt x="73" y="870"/>
                      </a:cubicBezTo>
                    </a:path>
                  </a:pathLst>
                </a:custGeom>
                <a:noFill/>
                <a:ln w="28575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659" name="Google Shape;659;p6"/>
            <p:cNvGrpSpPr/>
            <p:nvPr/>
          </p:nvGrpSpPr>
          <p:grpSpPr>
            <a:xfrm>
              <a:off x="7184797" y="-17"/>
              <a:ext cx="985363" cy="3905971"/>
              <a:chOff x="1192601" y="-1724180"/>
              <a:chExt cx="1046700" cy="4149108"/>
            </a:xfrm>
          </p:grpSpPr>
          <p:grpSp>
            <p:nvGrpSpPr>
              <p:cNvPr id="660" name="Google Shape;660;p6"/>
              <p:cNvGrpSpPr/>
              <p:nvPr/>
            </p:nvGrpSpPr>
            <p:grpSpPr>
              <a:xfrm>
                <a:off x="1192601" y="1378228"/>
                <a:ext cx="1046700" cy="1046700"/>
                <a:chOff x="764100" y="3623300"/>
                <a:chExt cx="1046700" cy="1046700"/>
              </a:xfrm>
            </p:grpSpPr>
            <p:sp>
              <p:nvSpPr>
                <p:cNvPr id="661" name="Google Shape;661;p6"/>
                <p:cNvSpPr/>
                <p:nvPr/>
              </p:nvSpPr>
              <p:spPr>
                <a:xfrm>
                  <a:off x="764100" y="3623300"/>
                  <a:ext cx="1046700" cy="1046700"/>
                </a:xfrm>
                <a:prstGeom prst="ellipse">
                  <a:avLst/>
                </a:prstGeom>
                <a:solidFill>
                  <a:srgbClr val="18ECFF">
                    <a:alpha val="950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2" name="Google Shape;662;p6"/>
                <p:cNvSpPr/>
                <p:nvPr/>
              </p:nvSpPr>
              <p:spPr>
                <a:xfrm>
                  <a:off x="922769" y="3781968"/>
                  <a:ext cx="729300" cy="729300"/>
                </a:xfrm>
                <a:prstGeom prst="ellipse">
                  <a:avLst/>
                </a:prstGeom>
                <a:solidFill>
                  <a:srgbClr val="18ECFF">
                    <a:alpha val="950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63" name="Google Shape;663;p6"/>
              <p:cNvGrpSpPr/>
              <p:nvPr/>
            </p:nvGrpSpPr>
            <p:grpSpPr>
              <a:xfrm>
                <a:off x="1417979" y="-1724180"/>
                <a:ext cx="580390" cy="3855366"/>
                <a:chOff x="522260" y="372820"/>
                <a:chExt cx="530958" cy="3527002"/>
              </a:xfrm>
            </p:grpSpPr>
            <p:grpSp>
              <p:nvGrpSpPr>
                <p:cNvPr id="664" name="Google Shape;664;p6"/>
                <p:cNvGrpSpPr/>
                <p:nvPr/>
              </p:nvGrpSpPr>
              <p:grpSpPr>
                <a:xfrm>
                  <a:off x="522260" y="372820"/>
                  <a:ext cx="530958" cy="3527002"/>
                  <a:chOff x="522260" y="372820"/>
                  <a:chExt cx="530958" cy="3527002"/>
                </a:xfrm>
              </p:grpSpPr>
              <p:grpSp>
                <p:nvGrpSpPr>
                  <p:cNvPr id="665" name="Google Shape;665;p6"/>
                  <p:cNvGrpSpPr/>
                  <p:nvPr/>
                </p:nvGrpSpPr>
                <p:grpSpPr>
                  <a:xfrm>
                    <a:off x="522260" y="2971595"/>
                    <a:ext cx="530958" cy="928227"/>
                    <a:chOff x="522260" y="2971595"/>
                    <a:chExt cx="530958" cy="928227"/>
                  </a:xfrm>
                </p:grpSpPr>
                <p:sp>
                  <p:nvSpPr>
                    <p:cNvPr id="666" name="Google Shape;666;p6"/>
                    <p:cNvSpPr/>
                    <p:nvPr/>
                  </p:nvSpPr>
                  <p:spPr>
                    <a:xfrm>
                      <a:off x="531045" y="3193814"/>
                      <a:ext cx="510950" cy="5001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10950" h="500199" extrusionOk="0">
                          <a:moveTo>
                            <a:pt x="230344" y="500189"/>
                          </a:moveTo>
                          <a:cubicBezTo>
                            <a:pt x="153916" y="500507"/>
                            <a:pt x="77640" y="493446"/>
                            <a:pt x="2570" y="479108"/>
                          </a:cubicBezTo>
                          <a:cubicBezTo>
                            <a:pt x="-4606" y="452501"/>
                            <a:pt x="4348" y="418084"/>
                            <a:pt x="15841" y="404622"/>
                          </a:cubicBezTo>
                          <a:cubicBezTo>
                            <a:pt x="93" y="296672"/>
                            <a:pt x="174591" y="153479"/>
                            <a:pt x="126458" y="68770"/>
                          </a:cubicBezTo>
                          <a:cubicBezTo>
                            <a:pt x="128236" y="16510"/>
                            <a:pt x="219295" y="6350"/>
                            <a:pt x="261142" y="0"/>
                          </a:cubicBezTo>
                          <a:cubicBezTo>
                            <a:pt x="310926" y="4953"/>
                            <a:pt x="383443" y="12002"/>
                            <a:pt x="388777" y="70612"/>
                          </a:cubicBezTo>
                          <a:cubicBezTo>
                            <a:pt x="365980" y="191262"/>
                            <a:pt x="524603" y="342392"/>
                            <a:pt x="509998" y="472630"/>
                          </a:cubicBezTo>
                          <a:cubicBezTo>
                            <a:pt x="417936" y="491147"/>
                            <a:pt x="324248" y="500380"/>
                            <a:pt x="230344" y="500189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667" name="Google Shape;667;p6"/>
                    <p:cNvSpPr/>
                    <p:nvPr/>
                  </p:nvSpPr>
                  <p:spPr>
                    <a:xfrm>
                      <a:off x="551585" y="3672350"/>
                      <a:ext cx="488949" cy="21462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8949" h="214629" extrusionOk="0">
                          <a:moveTo>
                            <a:pt x="243395" y="214630"/>
                          </a:moveTo>
                          <a:cubicBezTo>
                            <a:pt x="147256" y="214630"/>
                            <a:pt x="26352" y="160401"/>
                            <a:pt x="0" y="8001"/>
                          </a:cubicBezTo>
                          <a:cubicBezTo>
                            <a:pt x="165925" y="39751"/>
                            <a:pt x="327279" y="29528"/>
                            <a:pt x="488950" y="0"/>
                          </a:cubicBezTo>
                          <a:cubicBezTo>
                            <a:pt x="471043" y="147384"/>
                            <a:pt x="350266" y="214630"/>
                            <a:pt x="243395" y="214630"/>
                          </a:cubicBezTo>
                          <a:close/>
                        </a:path>
                      </a:pathLst>
                    </a:custGeom>
                    <a:solidFill>
                      <a:srgbClr val="C8F3F7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668" name="Google Shape;668;p6"/>
                    <p:cNvSpPr/>
                    <p:nvPr/>
                  </p:nvSpPr>
                  <p:spPr>
                    <a:xfrm>
                      <a:off x="685838" y="2977833"/>
                      <a:ext cx="219884" cy="23464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9884" h="234649" extrusionOk="0">
                          <a:moveTo>
                            <a:pt x="2590" y="234649"/>
                          </a:moveTo>
                          <a:cubicBezTo>
                            <a:pt x="7987" y="210011"/>
                            <a:pt x="-12142" y="33672"/>
                            <a:pt x="12877" y="45419"/>
                          </a:cubicBezTo>
                          <a:cubicBezTo>
                            <a:pt x="33197" y="50182"/>
                            <a:pt x="23545" y="24210"/>
                            <a:pt x="35038" y="16590"/>
                          </a:cubicBezTo>
                          <a:cubicBezTo>
                            <a:pt x="50913" y="906"/>
                            <a:pt x="85394" y="1604"/>
                            <a:pt x="109714" y="1922"/>
                          </a:cubicBezTo>
                          <a:cubicBezTo>
                            <a:pt x="145528" y="-936"/>
                            <a:pt x="189026" y="-6841"/>
                            <a:pt x="188835" y="38879"/>
                          </a:cubicBezTo>
                          <a:cubicBezTo>
                            <a:pt x="250875" y="39895"/>
                            <a:pt x="199503" y="186770"/>
                            <a:pt x="206869" y="233824"/>
                          </a:cubicBezTo>
                          <a:cubicBezTo>
                            <a:pt x="139369" y="212361"/>
                            <a:pt x="71932" y="215091"/>
                            <a:pt x="2590" y="234649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669" name="Google Shape;669;p6"/>
                    <p:cNvSpPr/>
                    <p:nvPr/>
                  </p:nvSpPr>
                  <p:spPr>
                    <a:xfrm>
                      <a:off x="522260" y="2971595"/>
                      <a:ext cx="530958" cy="92822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30958" h="928227" extrusionOk="0">
                          <a:moveTo>
                            <a:pt x="516306" y="619347"/>
                          </a:moveTo>
                          <a:cubicBezTo>
                            <a:pt x="501638" y="504285"/>
                            <a:pt x="397942" y="417798"/>
                            <a:pt x="399530" y="298926"/>
                          </a:cubicBezTo>
                          <a:cubicBezTo>
                            <a:pt x="413182" y="300514"/>
                            <a:pt x="390830" y="254159"/>
                            <a:pt x="381178" y="244380"/>
                          </a:cubicBezTo>
                          <a:cubicBezTo>
                            <a:pt x="383210" y="187992"/>
                            <a:pt x="385369" y="132175"/>
                            <a:pt x="387528" y="75787"/>
                          </a:cubicBezTo>
                          <a:cubicBezTo>
                            <a:pt x="392481" y="54070"/>
                            <a:pt x="381559" y="34449"/>
                            <a:pt x="356731" y="40227"/>
                          </a:cubicBezTo>
                          <a:cubicBezTo>
                            <a:pt x="358255" y="-10573"/>
                            <a:pt x="307645" y="730"/>
                            <a:pt x="273609" y="1810"/>
                          </a:cubicBezTo>
                          <a:cubicBezTo>
                            <a:pt x="240780" y="1429"/>
                            <a:pt x="184074" y="-222"/>
                            <a:pt x="184328" y="45244"/>
                          </a:cubicBezTo>
                          <a:cubicBezTo>
                            <a:pt x="174803" y="45815"/>
                            <a:pt x="158928" y="42640"/>
                            <a:pt x="158928" y="56547"/>
                          </a:cubicBezTo>
                          <a:cubicBezTo>
                            <a:pt x="158928" y="118777"/>
                            <a:pt x="158039" y="180435"/>
                            <a:pt x="158357" y="242475"/>
                          </a:cubicBezTo>
                          <a:cubicBezTo>
                            <a:pt x="144260" y="248825"/>
                            <a:pt x="112383" y="292767"/>
                            <a:pt x="140577" y="307753"/>
                          </a:cubicBezTo>
                          <a:cubicBezTo>
                            <a:pt x="150102" y="385159"/>
                            <a:pt x="15736" y="506508"/>
                            <a:pt x="18784" y="626967"/>
                          </a:cubicBezTo>
                          <a:cubicBezTo>
                            <a:pt x="-3124" y="640493"/>
                            <a:pt x="-8013" y="706215"/>
                            <a:pt x="15672" y="712756"/>
                          </a:cubicBezTo>
                          <a:cubicBezTo>
                            <a:pt x="65075" y="1013238"/>
                            <a:pt x="505638" y="992854"/>
                            <a:pt x="526720" y="692753"/>
                          </a:cubicBezTo>
                          <a:cubicBezTo>
                            <a:pt x="534785" y="671862"/>
                            <a:pt x="531356" y="631984"/>
                            <a:pt x="516306" y="619347"/>
                          </a:cubicBezTo>
                          <a:close/>
                          <a:moveTo>
                            <a:pt x="498399" y="620300"/>
                          </a:moveTo>
                          <a:cubicBezTo>
                            <a:pt x="475749" y="621824"/>
                            <a:pt x="453079" y="623176"/>
                            <a:pt x="430391" y="624364"/>
                          </a:cubicBezTo>
                          <a:cubicBezTo>
                            <a:pt x="405708" y="518319"/>
                            <a:pt x="384842" y="411531"/>
                            <a:pt x="367780" y="304006"/>
                          </a:cubicBezTo>
                          <a:cubicBezTo>
                            <a:pt x="372606" y="303308"/>
                            <a:pt x="377432" y="302673"/>
                            <a:pt x="382194" y="301911"/>
                          </a:cubicBezTo>
                          <a:cubicBezTo>
                            <a:pt x="378511" y="420973"/>
                            <a:pt x="481889" y="506762"/>
                            <a:pt x="498399" y="620300"/>
                          </a:cubicBezTo>
                          <a:close/>
                          <a:moveTo>
                            <a:pt x="278689" y="312579"/>
                          </a:moveTo>
                          <a:cubicBezTo>
                            <a:pt x="287389" y="312198"/>
                            <a:pt x="296025" y="311690"/>
                            <a:pt x="304661" y="311118"/>
                          </a:cubicBezTo>
                          <a:cubicBezTo>
                            <a:pt x="318040" y="416738"/>
                            <a:pt x="331477" y="522383"/>
                            <a:pt x="344983" y="628047"/>
                          </a:cubicBezTo>
                          <a:cubicBezTo>
                            <a:pt x="322568" y="628809"/>
                            <a:pt x="300216" y="629507"/>
                            <a:pt x="277800" y="629952"/>
                          </a:cubicBezTo>
                          <a:cubicBezTo>
                            <a:pt x="271844" y="524237"/>
                            <a:pt x="272136" y="418262"/>
                            <a:pt x="278689" y="312579"/>
                          </a:cubicBezTo>
                          <a:close/>
                          <a:moveTo>
                            <a:pt x="322504" y="309531"/>
                          </a:moveTo>
                          <a:cubicBezTo>
                            <a:pt x="331775" y="308642"/>
                            <a:pt x="341046" y="307626"/>
                            <a:pt x="350317" y="306483"/>
                          </a:cubicBezTo>
                          <a:cubicBezTo>
                            <a:pt x="367253" y="413417"/>
                            <a:pt x="387928" y="519633"/>
                            <a:pt x="412357" y="625126"/>
                          </a:cubicBezTo>
                          <a:cubicBezTo>
                            <a:pt x="395910" y="625951"/>
                            <a:pt x="379400" y="626713"/>
                            <a:pt x="362954" y="627348"/>
                          </a:cubicBezTo>
                          <a:cubicBezTo>
                            <a:pt x="349111" y="521430"/>
                            <a:pt x="335541" y="415493"/>
                            <a:pt x="322250" y="309531"/>
                          </a:cubicBezTo>
                          <a:close/>
                          <a:moveTo>
                            <a:pt x="365684" y="58452"/>
                          </a:moveTo>
                          <a:cubicBezTo>
                            <a:pt x="375273" y="59277"/>
                            <a:pt x="368542" y="74581"/>
                            <a:pt x="369939" y="81248"/>
                          </a:cubicBezTo>
                          <a:lnTo>
                            <a:pt x="175946" y="137382"/>
                          </a:lnTo>
                          <a:cubicBezTo>
                            <a:pt x="175946" y="127984"/>
                            <a:pt x="175946" y="118332"/>
                            <a:pt x="175946" y="109125"/>
                          </a:cubicBezTo>
                          <a:cubicBezTo>
                            <a:pt x="212713" y="94837"/>
                            <a:pt x="258496" y="85947"/>
                            <a:pt x="287643" y="60547"/>
                          </a:cubicBezTo>
                          <a:cubicBezTo>
                            <a:pt x="313360" y="60611"/>
                            <a:pt x="339649" y="57309"/>
                            <a:pt x="365430" y="58452"/>
                          </a:cubicBezTo>
                          <a:close/>
                          <a:moveTo>
                            <a:pt x="175438" y="205454"/>
                          </a:moveTo>
                          <a:lnTo>
                            <a:pt x="366827" y="159671"/>
                          </a:lnTo>
                          <a:lnTo>
                            <a:pt x="364224" y="230791"/>
                          </a:lnTo>
                          <a:cubicBezTo>
                            <a:pt x="308090" y="199041"/>
                            <a:pt x="233033" y="208248"/>
                            <a:pt x="175311" y="231616"/>
                          </a:cubicBezTo>
                          <a:close/>
                          <a:moveTo>
                            <a:pt x="175438" y="187230"/>
                          </a:moveTo>
                          <a:cubicBezTo>
                            <a:pt x="175438" y="176688"/>
                            <a:pt x="175438" y="166084"/>
                            <a:pt x="175438" y="155480"/>
                          </a:cubicBezTo>
                          <a:lnTo>
                            <a:pt x="368796" y="99536"/>
                          </a:lnTo>
                          <a:lnTo>
                            <a:pt x="367272" y="141256"/>
                          </a:lnTo>
                          <a:close/>
                          <a:moveTo>
                            <a:pt x="229032" y="21622"/>
                          </a:moveTo>
                          <a:cubicBezTo>
                            <a:pt x="256401" y="25305"/>
                            <a:pt x="342570" y="-222"/>
                            <a:pt x="338760" y="40672"/>
                          </a:cubicBezTo>
                          <a:lnTo>
                            <a:pt x="201600" y="44418"/>
                          </a:lnTo>
                          <a:cubicBezTo>
                            <a:pt x="197155" y="28861"/>
                            <a:pt x="217793" y="22765"/>
                            <a:pt x="229096" y="21749"/>
                          </a:cubicBezTo>
                          <a:close/>
                          <a:moveTo>
                            <a:pt x="263830" y="59150"/>
                          </a:moveTo>
                          <a:cubicBezTo>
                            <a:pt x="235046" y="71260"/>
                            <a:pt x="205645" y="81858"/>
                            <a:pt x="175756" y="90900"/>
                          </a:cubicBezTo>
                          <a:lnTo>
                            <a:pt x="175756" y="63722"/>
                          </a:lnTo>
                          <a:cubicBezTo>
                            <a:pt x="201664" y="62897"/>
                            <a:pt x="238113" y="59976"/>
                            <a:pt x="263894" y="59404"/>
                          </a:cubicBezTo>
                          <a:close/>
                          <a:moveTo>
                            <a:pt x="260973" y="230600"/>
                          </a:moveTo>
                          <a:cubicBezTo>
                            <a:pt x="306439" y="226028"/>
                            <a:pt x="366891" y="233838"/>
                            <a:pt x="384036" y="283432"/>
                          </a:cubicBezTo>
                          <a:cubicBezTo>
                            <a:pt x="303873" y="296939"/>
                            <a:pt x="222193" y="298945"/>
                            <a:pt x="141466" y="289401"/>
                          </a:cubicBezTo>
                          <a:cubicBezTo>
                            <a:pt x="157404" y="243554"/>
                            <a:pt x="218110" y="233521"/>
                            <a:pt x="261036" y="230854"/>
                          </a:cubicBezTo>
                          <a:close/>
                          <a:moveTo>
                            <a:pt x="259639" y="630269"/>
                          </a:moveTo>
                          <a:cubicBezTo>
                            <a:pt x="238005" y="630606"/>
                            <a:pt x="216313" y="630796"/>
                            <a:pt x="194552" y="630841"/>
                          </a:cubicBezTo>
                          <a:cubicBezTo>
                            <a:pt x="210300" y="525005"/>
                            <a:pt x="226003" y="419176"/>
                            <a:pt x="241669" y="313341"/>
                          </a:cubicBezTo>
                          <a:cubicBezTo>
                            <a:pt x="248019" y="313341"/>
                            <a:pt x="254369" y="313341"/>
                            <a:pt x="260719" y="313341"/>
                          </a:cubicBezTo>
                          <a:cubicBezTo>
                            <a:pt x="254172" y="418871"/>
                            <a:pt x="253810" y="524694"/>
                            <a:pt x="259639" y="630269"/>
                          </a:cubicBezTo>
                          <a:close/>
                          <a:moveTo>
                            <a:pt x="177089" y="630904"/>
                          </a:moveTo>
                          <a:cubicBezTo>
                            <a:pt x="155309" y="630904"/>
                            <a:pt x="133528" y="630904"/>
                            <a:pt x="111748" y="630333"/>
                          </a:cubicBezTo>
                          <a:cubicBezTo>
                            <a:pt x="143498" y="524478"/>
                            <a:pt x="175248" y="418751"/>
                            <a:pt x="206490" y="312833"/>
                          </a:cubicBezTo>
                          <a:lnTo>
                            <a:pt x="224206" y="313277"/>
                          </a:lnTo>
                          <a:cubicBezTo>
                            <a:pt x="208630" y="419195"/>
                            <a:pt x="192920" y="525069"/>
                            <a:pt x="177089" y="630904"/>
                          </a:cubicBezTo>
                          <a:close/>
                          <a:moveTo>
                            <a:pt x="76759" y="501047"/>
                          </a:moveTo>
                          <a:cubicBezTo>
                            <a:pt x="112129" y="441801"/>
                            <a:pt x="157849" y="381857"/>
                            <a:pt x="157468" y="309721"/>
                          </a:cubicBezTo>
                          <a:cubicBezTo>
                            <a:pt x="168009" y="310737"/>
                            <a:pt x="178550" y="311499"/>
                            <a:pt x="189218" y="312071"/>
                          </a:cubicBezTo>
                          <a:cubicBezTo>
                            <a:pt x="157550" y="417906"/>
                            <a:pt x="125908" y="523887"/>
                            <a:pt x="94285" y="630015"/>
                          </a:cubicBezTo>
                          <a:cubicBezTo>
                            <a:pt x="74854" y="629571"/>
                            <a:pt x="55423" y="629126"/>
                            <a:pt x="35992" y="628491"/>
                          </a:cubicBezTo>
                          <a:cubicBezTo>
                            <a:pt x="33960" y="582454"/>
                            <a:pt x="54026" y="539591"/>
                            <a:pt x="76886" y="500920"/>
                          </a:cubicBezTo>
                          <a:close/>
                          <a:moveTo>
                            <a:pt x="356858" y="897604"/>
                          </a:moveTo>
                          <a:cubicBezTo>
                            <a:pt x="221222" y="951325"/>
                            <a:pt x="58725" y="859504"/>
                            <a:pt x="34024" y="716248"/>
                          </a:cubicBezTo>
                          <a:cubicBezTo>
                            <a:pt x="191294" y="742912"/>
                            <a:pt x="352178" y="739813"/>
                            <a:pt x="508305" y="707104"/>
                          </a:cubicBezTo>
                          <a:lnTo>
                            <a:pt x="509194" y="707549"/>
                          </a:lnTo>
                          <a:cubicBezTo>
                            <a:pt x="496145" y="793623"/>
                            <a:pt x="438030" y="866134"/>
                            <a:pt x="356858" y="897604"/>
                          </a:cubicBezTo>
                          <a:close/>
                          <a:moveTo>
                            <a:pt x="512560" y="681704"/>
                          </a:moveTo>
                          <a:cubicBezTo>
                            <a:pt x="511855" y="684092"/>
                            <a:pt x="510985" y="686422"/>
                            <a:pt x="509956" y="688689"/>
                          </a:cubicBezTo>
                          <a:cubicBezTo>
                            <a:pt x="348952" y="722706"/>
                            <a:pt x="182842" y="724865"/>
                            <a:pt x="21006" y="695039"/>
                          </a:cubicBezTo>
                          <a:cubicBezTo>
                            <a:pt x="14332" y="679355"/>
                            <a:pt x="14961" y="661511"/>
                            <a:pt x="22721" y="646335"/>
                          </a:cubicBezTo>
                          <a:cubicBezTo>
                            <a:pt x="183897" y="651967"/>
                            <a:pt x="345263" y="649148"/>
                            <a:pt x="506146" y="637889"/>
                          </a:cubicBezTo>
                          <a:cubicBezTo>
                            <a:pt x="514351" y="650945"/>
                            <a:pt x="516681" y="666845"/>
                            <a:pt x="512560" y="681704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sp>
                <p:nvSpPr>
                  <p:cNvPr id="670" name="Google Shape;670;p6"/>
                  <p:cNvSpPr/>
                  <p:nvPr/>
                </p:nvSpPr>
                <p:spPr>
                  <a:xfrm>
                    <a:off x="786939" y="372820"/>
                    <a:ext cx="17700" cy="26052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671" name="Google Shape;671;p6"/>
                <p:cNvSpPr/>
                <p:nvPr/>
              </p:nvSpPr>
              <p:spPr>
                <a:xfrm>
                  <a:off x="636125" y="3766050"/>
                  <a:ext cx="121425" cy="7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57" h="2972" extrusionOk="0">
                      <a:moveTo>
                        <a:pt x="0" y="0"/>
                      </a:moveTo>
                      <a:cubicBezTo>
                        <a:pt x="1186" y="1482"/>
                        <a:pt x="3080" y="2306"/>
                        <a:pt x="4857" y="2972"/>
                      </a:cubicBezTo>
                    </a:path>
                  </a:pathLst>
                </a:custGeom>
                <a:noFill/>
                <a:ln w="38100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672" name="Google Shape;672;p6"/>
            <p:cNvGrpSpPr/>
            <p:nvPr/>
          </p:nvGrpSpPr>
          <p:grpSpPr>
            <a:xfrm>
              <a:off x="6196930" y="7"/>
              <a:ext cx="985363" cy="2629685"/>
              <a:chOff x="6010934" y="1"/>
              <a:chExt cx="1046700" cy="2793377"/>
            </a:xfrm>
          </p:grpSpPr>
          <p:grpSp>
            <p:nvGrpSpPr>
              <p:cNvPr id="673" name="Google Shape;673;p6"/>
              <p:cNvGrpSpPr/>
              <p:nvPr/>
            </p:nvGrpSpPr>
            <p:grpSpPr>
              <a:xfrm>
                <a:off x="6010934" y="1746678"/>
                <a:ext cx="1046700" cy="1046700"/>
                <a:chOff x="764100" y="3623300"/>
                <a:chExt cx="1046700" cy="1046700"/>
              </a:xfrm>
            </p:grpSpPr>
            <p:sp>
              <p:nvSpPr>
                <p:cNvPr id="674" name="Google Shape;674;p6"/>
                <p:cNvSpPr/>
                <p:nvPr/>
              </p:nvSpPr>
              <p:spPr>
                <a:xfrm>
                  <a:off x="764100" y="3623300"/>
                  <a:ext cx="1046700" cy="1046700"/>
                </a:xfrm>
                <a:prstGeom prst="ellipse">
                  <a:avLst/>
                </a:prstGeom>
                <a:solidFill>
                  <a:srgbClr val="76DC35">
                    <a:alpha val="100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5" name="Google Shape;675;p6"/>
                <p:cNvSpPr/>
                <p:nvPr/>
              </p:nvSpPr>
              <p:spPr>
                <a:xfrm>
                  <a:off x="922769" y="3781968"/>
                  <a:ext cx="729300" cy="729300"/>
                </a:xfrm>
                <a:prstGeom prst="ellipse">
                  <a:avLst/>
                </a:prstGeom>
                <a:solidFill>
                  <a:srgbClr val="76DC35">
                    <a:alpha val="100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76" name="Google Shape;676;p6"/>
              <p:cNvGrpSpPr/>
              <p:nvPr/>
            </p:nvGrpSpPr>
            <p:grpSpPr>
              <a:xfrm>
                <a:off x="6308747" y="1"/>
                <a:ext cx="441786" cy="2571886"/>
                <a:chOff x="1121941" y="1609666"/>
                <a:chExt cx="404159" cy="2352837"/>
              </a:xfrm>
            </p:grpSpPr>
            <p:grpSp>
              <p:nvGrpSpPr>
                <p:cNvPr id="677" name="Google Shape;677;p6"/>
                <p:cNvGrpSpPr/>
                <p:nvPr/>
              </p:nvGrpSpPr>
              <p:grpSpPr>
                <a:xfrm>
                  <a:off x="1121941" y="1609666"/>
                  <a:ext cx="404159" cy="2352837"/>
                  <a:chOff x="1121941" y="1609666"/>
                  <a:chExt cx="404159" cy="2352837"/>
                </a:xfrm>
              </p:grpSpPr>
              <p:grpSp>
                <p:nvGrpSpPr>
                  <p:cNvPr id="678" name="Google Shape;678;p6"/>
                  <p:cNvGrpSpPr/>
                  <p:nvPr/>
                </p:nvGrpSpPr>
                <p:grpSpPr>
                  <a:xfrm>
                    <a:off x="1121941" y="2971595"/>
                    <a:ext cx="404159" cy="990908"/>
                    <a:chOff x="1121941" y="2969319"/>
                    <a:chExt cx="404159" cy="990908"/>
                  </a:xfrm>
                </p:grpSpPr>
                <p:sp>
                  <p:nvSpPr>
                    <p:cNvPr id="679" name="Google Shape;679;p6"/>
                    <p:cNvSpPr/>
                    <p:nvPr/>
                  </p:nvSpPr>
                  <p:spPr>
                    <a:xfrm>
                      <a:off x="1210876" y="2975878"/>
                      <a:ext cx="215728" cy="22282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728" h="222824" extrusionOk="0">
                          <a:moveTo>
                            <a:pt x="14190" y="222824"/>
                          </a:moveTo>
                          <a:cubicBezTo>
                            <a:pt x="13301" y="174692"/>
                            <a:pt x="-21687" y="79251"/>
                            <a:pt x="21620" y="60582"/>
                          </a:cubicBezTo>
                          <a:cubicBezTo>
                            <a:pt x="36987" y="27244"/>
                            <a:pt x="55021" y="2797"/>
                            <a:pt x="105440" y="321"/>
                          </a:cubicBezTo>
                          <a:cubicBezTo>
                            <a:pt x="154017" y="-2156"/>
                            <a:pt x="177385" y="9655"/>
                            <a:pt x="182021" y="37976"/>
                          </a:cubicBezTo>
                          <a:cubicBezTo>
                            <a:pt x="233265" y="47692"/>
                            <a:pt x="210405" y="171326"/>
                            <a:pt x="211993" y="215776"/>
                          </a:cubicBezTo>
                          <a:cubicBezTo>
                            <a:pt x="143159" y="198060"/>
                            <a:pt x="79024" y="196790"/>
                            <a:pt x="14190" y="222824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680" name="Google Shape;680;p6"/>
                    <p:cNvSpPr/>
                    <p:nvPr/>
                  </p:nvSpPr>
                  <p:spPr>
                    <a:xfrm>
                      <a:off x="1160257" y="3179981"/>
                      <a:ext cx="324636" cy="2294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24636" h="229478" extrusionOk="0">
                          <a:moveTo>
                            <a:pt x="1626" y="229478"/>
                          </a:moveTo>
                          <a:cubicBezTo>
                            <a:pt x="-8216" y="108447"/>
                            <a:pt x="24042" y="-8456"/>
                            <a:pt x="169393" y="878"/>
                          </a:cubicBezTo>
                          <a:cubicBezTo>
                            <a:pt x="307379" y="-10678"/>
                            <a:pt x="337541" y="93334"/>
                            <a:pt x="320206" y="222176"/>
                          </a:cubicBezTo>
                          <a:cubicBezTo>
                            <a:pt x="210923" y="232019"/>
                            <a:pt x="109767" y="228018"/>
                            <a:pt x="1626" y="229478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681" name="Google Shape;681;p6"/>
                    <p:cNvSpPr/>
                    <p:nvPr/>
                  </p:nvSpPr>
                  <p:spPr>
                    <a:xfrm>
                      <a:off x="1128931" y="3411844"/>
                      <a:ext cx="389306" cy="54060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9306" h="540604" extrusionOk="0">
                          <a:moveTo>
                            <a:pt x="192718" y="540604"/>
                          </a:moveTo>
                          <a:cubicBezTo>
                            <a:pt x="42795" y="527142"/>
                            <a:pt x="232596" y="425161"/>
                            <a:pt x="116836" y="455260"/>
                          </a:cubicBezTo>
                          <a:cubicBezTo>
                            <a:pt x="83054" y="460150"/>
                            <a:pt x="19744" y="479835"/>
                            <a:pt x="7679" y="435512"/>
                          </a:cubicBezTo>
                          <a:cubicBezTo>
                            <a:pt x="-6227" y="397920"/>
                            <a:pt x="57844" y="371440"/>
                            <a:pt x="34857" y="364582"/>
                          </a:cubicBezTo>
                          <a:cubicBezTo>
                            <a:pt x="15807" y="363122"/>
                            <a:pt x="3107" y="353533"/>
                            <a:pt x="1393" y="338801"/>
                          </a:cubicBezTo>
                          <a:cubicBezTo>
                            <a:pt x="-3560" y="319434"/>
                            <a:pt x="17585" y="304638"/>
                            <a:pt x="35175" y="291748"/>
                          </a:cubicBezTo>
                          <a:cubicBezTo>
                            <a:pt x="33651" y="285398"/>
                            <a:pt x="30158" y="276762"/>
                            <a:pt x="28380" y="270412"/>
                          </a:cubicBezTo>
                          <a:cubicBezTo>
                            <a:pt x="-19689" y="256061"/>
                            <a:pt x="-258" y="192307"/>
                            <a:pt x="38985" y="180877"/>
                          </a:cubicBezTo>
                          <a:cubicBezTo>
                            <a:pt x="42490" y="180629"/>
                            <a:pt x="45138" y="177588"/>
                            <a:pt x="44890" y="174082"/>
                          </a:cubicBezTo>
                          <a:cubicBezTo>
                            <a:pt x="44643" y="170577"/>
                            <a:pt x="41601" y="167929"/>
                            <a:pt x="38096" y="168177"/>
                          </a:cubicBezTo>
                          <a:cubicBezTo>
                            <a:pt x="3044" y="163224"/>
                            <a:pt x="21776" y="119663"/>
                            <a:pt x="43303" y="106836"/>
                          </a:cubicBezTo>
                          <a:cubicBezTo>
                            <a:pt x="74418" y="82706"/>
                            <a:pt x="71370" y="31969"/>
                            <a:pt x="69020" y="5680"/>
                          </a:cubicBezTo>
                          <a:cubicBezTo>
                            <a:pt x="85911" y="5045"/>
                            <a:pt x="131758" y="4664"/>
                            <a:pt x="151570" y="4601"/>
                          </a:cubicBezTo>
                          <a:cubicBezTo>
                            <a:pt x="174303" y="59274"/>
                            <a:pt x="87499" y="134903"/>
                            <a:pt x="126170" y="158652"/>
                          </a:cubicBezTo>
                          <a:cubicBezTo>
                            <a:pt x="332545" y="108296"/>
                            <a:pt x="234120" y="166526"/>
                            <a:pt x="237422" y="1362"/>
                          </a:cubicBezTo>
                          <a:cubicBezTo>
                            <a:pt x="249741" y="-2130"/>
                            <a:pt x="299271" y="2378"/>
                            <a:pt x="325624" y="854"/>
                          </a:cubicBezTo>
                          <a:cubicBezTo>
                            <a:pt x="266823" y="105439"/>
                            <a:pt x="408174" y="108804"/>
                            <a:pt x="387155" y="185449"/>
                          </a:cubicBezTo>
                          <a:cubicBezTo>
                            <a:pt x="375090" y="210849"/>
                            <a:pt x="334958" y="200752"/>
                            <a:pt x="326830" y="215802"/>
                          </a:cubicBezTo>
                          <a:cubicBezTo>
                            <a:pt x="326830" y="221707"/>
                            <a:pt x="332101" y="222152"/>
                            <a:pt x="337054" y="222152"/>
                          </a:cubicBezTo>
                          <a:cubicBezTo>
                            <a:pt x="407539" y="236439"/>
                            <a:pt x="379472" y="299177"/>
                            <a:pt x="313876" y="302733"/>
                          </a:cubicBezTo>
                          <a:cubicBezTo>
                            <a:pt x="286508" y="321783"/>
                            <a:pt x="354897" y="305337"/>
                            <a:pt x="360866" y="348326"/>
                          </a:cubicBezTo>
                          <a:cubicBezTo>
                            <a:pt x="367661" y="376711"/>
                            <a:pt x="350135" y="382108"/>
                            <a:pt x="333307" y="403444"/>
                          </a:cubicBezTo>
                          <a:cubicBezTo>
                            <a:pt x="365565" y="417414"/>
                            <a:pt x="387663" y="440084"/>
                            <a:pt x="362200" y="476469"/>
                          </a:cubicBezTo>
                          <a:cubicBezTo>
                            <a:pt x="318321" y="516411"/>
                            <a:pt x="249868" y="528857"/>
                            <a:pt x="192718" y="540604"/>
                          </a:cubicBezTo>
                          <a:close/>
                        </a:path>
                      </a:pathLst>
                    </a:custGeom>
                    <a:solidFill>
                      <a:srgbClr val="CFE5BD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682" name="Google Shape;682;p6"/>
                    <p:cNvSpPr/>
                    <p:nvPr/>
                  </p:nvSpPr>
                  <p:spPr>
                    <a:xfrm>
                      <a:off x="1121941" y="2969319"/>
                      <a:ext cx="404159" cy="99090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4159" h="990908" extrusionOk="0">
                          <a:moveTo>
                            <a:pt x="396558" y="583905"/>
                          </a:moveTo>
                          <a:cubicBezTo>
                            <a:pt x="363665" y="545170"/>
                            <a:pt x="299149" y="524850"/>
                            <a:pt x="338075" y="447063"/>
                          </a:cubicBezTo>
                          <a:cubicBezTo>
                            <a:pt x="339535" y="444205"/>
                            <a:pt x="370904" y="448269"/>
                            <a:pt x="367920" y="426933"/>
                          </a:cubicBezTo>
                          <a:cubicBezTo>
                            <a:pt x="376619" y="356321"/>
                            <a:pt x="377762" y="266786"/>
                            <a:pt x="312865" y="222019"/>
                          </a:cubicBezTo>
                          <a:cubicBezTo>
                            <a:pt x="314326" y="182014"/>
                            <a:pt x="328359" y="29931"/>
                            <a:pt x="274257" y="35328"/>
                          </a:cubicBezTo>
                          <a:cubicBezTo>
                            <a:pt x="255207" y="-16234"/>
                            <a:pt x="119635" y="-11789"/>
                            <a:pt x="115888" y="51521"/>
                          </a:cubicBezTo>
                          <a:cubicBezTo>
                            <a:pt x="66358" y="56474"/>
                            <a:pt x="92711" y="194840"/>
                            <a:pt x="93600" y="232242"/>
                          </a:cubicBezTo>
                          <a:cubicBezTo>
                            <a:pt x="31814" y="278470"/>
                            <a:pt x="26607" y="363941"/>
                            <a:pt x="28766" y="435442"/>
                          </a:cubicBezTo>
                          <a:cubicBezTo>
                            <a:pt x="29211" y="460842"/>
                            <a:pt x="57849" y="448840"/>
                            <a:pt x="70740" y="450746"/>
                          </a:cubicBezTo>
                          <a:cubicBezTo>
                            <a:pt x="73851" y="483511"/>
                            <a:pt x="74994" y="521611"/>
                            <a:pt x="46991" y="544408"/>
                          </a:cubicBezTo>
                          <a:cubicBezTo>
                            <a:pt x="20829" y="559775"/>
                            <a:pt x="1906" y="611464"/>
                            <a:pt x="44133" y="617497"/>
                          </a:cubicBezTo>
                          <a:cubicBezTo>
                            <a:pt x="890" y="630197"/>
                            <a:pt x="-22097" y="700682"/>
                            <a:pt x="29973" y="716557"/>
                          </a:cubicBezTo>
                          <a:cubicBezTo>
                            <a:pt x="31179" y="718461"/>
                            <a:pt x="32132" y="730336"/>
                            <a:pt x="35878" y="733384"/>
                          </a:cubicBezTo>
                          <a:cubicBezTo>
                            <a:pt x="-9588" y="750021"/>
                            <a:pt x="-11620" y="809584"/>
                            <a:pt x="41276" y="813584"/>
                          </a:cubicBezTo>
                          <a:cubicBezTo>
                            <a:pt x="-3746" y="839747"/>
                            <a:pt x="-8318" y="908200"/>
                            <a:pt x="53150" y="912772"/>
                          </a:cubicBezTo>
                          <a:cubicBezTo>
                            <a:pt x="88837" y="913153"/>
                            <a:pt x="124016" y="903310"/>
                            <a:pt x="159259" y="898421"/>
                          </a:cubicBezTo>
                          <a:cubicBezTo>
                            <a:pt x="137224" y="913788"/>
                            <a:pt x="124270" y="946998"/>
                            <a:pt x="142368" y="970176"/>
                          </a:cubicBezTo>
                          <a:cubicBezTo>
                            <a:pt x="170879" y="1006688"/>
                            <a:pt x="222568" y="986051"/>
                            <a:pt x="258319" y="975319"/>
                          </a:cubicBezTo>
                          <a:cubicBezTo>
                            <a:pt x="297562" y="961285"/>
                            <a:pt x="346012" y="957857"/>
                            <a:pt x="374079" y="923821"/>
                          </a:cubicBezTo>
                          <a:cubicBezTo>
                            <a:pt x="397638" y="896008"/>
                            <a:pt x="385382" y="849653"/>
                            <a:pt x="346647" y="845652"/>
                          </a:cubicBezTo>
                          <a:cubicBezTo>
                            <a:pt x="371279" y="834501"/>
                            <a:pt x="382207" y="805495"/>
                            <a:pt x="371057" y="780857"/>
                          </a:cubicBezTo>
                          <a:cubicBezTo>
                            <a:pt x="362344" y="761610"/>
                            <a:pt x="342259" y="750123"/>
                            <a:pt x="321247" y="752371"/>
                          </a:cubicBezTo>
                          <a:cubicBezTo>
                            <a:pt x="385382" y="748434"/>
                            <a:pt x="427991" y="685505"/>
                            <a:pt x="350584" y="659597"/>
                          </a:cubicBezTo>
                          <a:cubicBezTo>
                            <a:pt x="302515" y="655787"/>
                            <a:pt x="436690" y="669821"/>
                            <a:pt x="396558" y="583905"/>
                          </a:cubicBezTo>
                          <a:close/>
                          <a:moveTo>
                            <a:pt x="291339" y="83525"/>
                          </a:moveTo>
                          <a:cubicBezTo>
                            <a:pt x="291847" y="98828"/>
                            <a:pt x="292418" y="114132"/>
                            <a:pt x="292926" y="129435"/>
                          </a:cubicBezTo>
                          <a:lnTo>
                            <a:pt x="105792" y="175981"/>
                          </a:lnTo>
                          <a:cubicBezTo>
                            <a:pt x="105030" y="163916"/>
                            <a:pt x="104776" y="151851"/>
                            <a:pt x="104776" y="139786"/>
                          </a:cubicBezTo>
                          <a:cubicBezTo>
                            <a:pt x="166307" y="129753"/>
                            <a:pt x="229172" y="100162"/>
                            <a:pt x="291085" y="83525"/>
                          </a:cubicBezTo>
                          <a:close/>
                          <a:moveTo>
                            <a:pt x="293561" y="147533"/>
                          </a:moveTo>
                          <a:lnTo>
                            <a:pt x="295847" y="212049"/>
                          </a:lnTo>
                          <a:cubicBezTo>
                            <a:pt x="235459" y="188897"/>
                            <a:pt x="168117" y="192212"/>
                            <a:pt x="110300" y="221193"/>
                          </a:cubicBezTo>
                          <a:cubicBezTo>
                            <a:pt x="109094" y="212113"/>
                            <a:pt x="108141" y="202969"/>
                            <a:pt x="107379" y="193824"/>
                          </a:cubicBezTo>
                          <a:close/>
                          <a:moveTo>
                            <a:pt x="194057" y="16152"/>
                          </a:moveTo>
                          <a:cubicBezTo>
                            <a:pt x="213869" y="14056"/>
                            <a:pt x="248984" y="13548"/>
                            <a:pt x="256096" y="36979"/>
                          </a:cubicBezTo>
                          <a:cubicBezTo>
                            <a:pt x="215139" y="41107"/>
                            <a:pt x="174181" y="45615"/>
                            <a:pt x="133224" y="49679"/>
                          </a:cubicBezTo>
                          <a:cubicBezTo>
                            <a:pt x="136208" y="21613"/>
                            <a:pt x="171768" y="18438"/>
                            <a:pt x="193803" y="16152"/>
                          </a:cubicBezTo>
                          <a:close/>
                          <a:moveTo>
                            <a:pt x="111507" y="70444"/>
                          </a:moveTo>
                          <a:cubicBezTo>
                            <a:pt x="137605" y="72095"/>
                            <a:pt x="295276" y="37170"/>
                            <a:pt x="290323" y="65554"/>
                          </a:cubicBezTo>
                          <a:cubicBezTo>
                            <a:pt x="228918" y="86446"/>
                            <a:pt x="165355" y="103083"/>
                            <a:pt x="105093" y="126197"/>
                          </a:cubicBezTo>
                          <a:cubicBezTo>
                            <a:pt x="106681" y="108417"/>
                            <a:pt x="102680" y="86065"/>
                            <a:pt x="111189" y="70444"/>
                          </a:cubicBezTo>
                          <a:close/>
                          <a:moveTo>
                            <a:pt x="46419" y="432902"/>
                          </a:moveTo>
                          <a:cubicBezTo>
                            <a:pt x="42609" y="356067"/>
                            <a:pt x="52769" y="256499"/>
                            <a:pt x="137034" y="227416"/>
                          </a:cubicBezTo>
                          <a:cubicBezTo>
                            <a:pt x="293561" y="176616"/>
                            <a:pt x="379921" y="271866"/>
                            <a:pt x="350521" y="426870"/>
                          </a:cubicBezTo>
                          <a:close/>
                          <a:moveTo>
                            <a:pt x="262319" y="567204"/>
                          </a:moveTo>
                          <a:lnTo>
                            <a:pt x="131636" y="595081"/>
                          </a:lnTo>
                          <a:cubicBezTo>
                            <a:pt x="113348" y="568538"/>
                            <a:pt x="184595" y="524850"/>
                            <a:pt x="164974" y="448459"/>
                          </a:cubicBezTo>
                          <a:lnTo>
                            <a:pt x="238443" y="446999"/>
                          </a:lnTo>
                          <a:cubicBezTo>
                            <a:pt x="232189" y="488604"/>
                            <a:pt x="240558" y="531086"/>
                            <a:pt x="262129" y="567204"/>
                          </a:cubicBezTo>
                          <a:close/>
                          <a:moveTo>
                            <a:pt x="36069" y="586890"/>
                          </a:moveTo>
                          <a:cubicBezTo>
                            <a:pt x="68771" y="527644"/>
                            <a:pt x="97854" y="542440"/>
                            <a:pt x="88456" y="450238"/>
                          </a:cubicBezTo>
                          <a:lnTo>
                            <a:pt x="147194" y="449031"/>
                          </a:lnTo>
                          <a:cubicBezTo>
                            <a:pt x="167514" y="524469"/>
                            <a:pt x="99442" y="554759"/>
                            <a:pt x="112269" y="599272"/>
                          </a:cubicBezTo>
                          <a:cubicBezTo>
                            <a:pt x="91758" y="603272"/>
                            <a:pt x="37466" y="620926"/>
                            <a:pt x="35878" y="586890"/>
                          </a:cubicBezTo>
                          <a:close/>
                          <a:moveTo>
                            <a:pt x="354521" y="867496"/>
                          </a:moveTo>
                          <a:cubicBezTo>
                            <a:pt x="402781" y="909914"/>
                            <a:pt x="318771" y="944458"/>
                            <a:pt x="283211" y="949347"/>
                          </a:cubicBezTo>
                          <a:cubicBezTo>
                            <a:pt x="248095" y="957158"/>
                            <a:pt x="212154" y="978875"/>
                            <a:pt x="175642" y="970239"/>
                          </a:cubicBezTo>
                          <a:cubicBezTo>
                            <a:pt x="158497" y="964588"/>
                            <a:pt x="146178" y="949094"/>
                            <a:pt x="153544" y="930805"/>
                          </a:cubicBezTo>
                          <a:cubicBezTo>
                            <a:pt x="160021" y="906612"/>
                            <a:pt x="304483" y="850160"/>
                            <a:pt x="354331" y="867496"/>
                          </a:cubicBezTo>
                          <a:close/>
                          <a:moveTo>
                            <a:pt x="354204" y="786153"/>
                          </a:moveTo>
                          <a:cubicBezTo>
                            <a:pt x="394399" y="853463"/>
                            <a:pt x="147765" y="877339"/>
                            <a:pt x="105157" y="889086"/>
                          </a:cubicBezTo>
                          <a:cubicBezTo>
                            <a:pt x="51372" y="908136"/>
                            <a:pt x="-12699" y="873592"/>
                            <a:pt x="53912" y="821966"/>
                          </a:cubicBezTo>
                          <a:cubicBezTo>
                            <a:pt x="113793" y="817648"/>
                            <a:pt x="325502" y="741766"/>
                            <a:pt x="354013" y="786153"/>
                          </a:cubicBezTo>
                          <a:close/>
                          <a:moveTo>
                            <a:pt x="293053" y="674392"/>
                          </a:moveTo>
                          <a:cubicBezTo>
                            <a:pt x="319977" y="665884"/>
                            <a:pt x="378143" y="666963"/>
                            <a:pt x="373000" y="710841"/>
                          </a:cubicBezTo>
                          <a:cubicBezTo>
                            <a:pt x="350838" y="738020"/>
                            <a:pt x="307214" y="742210"/>
                            <a:pt x="275972" y="753831"/>
                          </a:cubicBezTo>
                          <a:cubicBezTo>
                            <a:pt x="232030" y="758022"/>
                            <a:pt x="61977" y="815490"/>
                            <a:pt x="26988" y="789454"/>
                          </a:cubicBezTo>
                          <a:cubicBezTo>
                            <a:pt x="-10032" y="761896"/>
                            <a:pt x="65088" y="743608"/>
                            <a:pt x="53912" y="723859"/>
                          </a:cubicBezTo>
                          <a:cubicBezTo>
                            <a:pt x="132462" y="707666"/>
                            <a:pt x="214059" y="690648"/>
                            <a:pt x="292863" y="674392"/>
                          </a:cubicBezTo>
                          <a:close/>
                          <a:moveTo>
                            <a:pt x="354648" y="639531"/>
                          </a:moveTo>
                          <a:cubicBezTo>
                            <a:pt x="294323" y="652993"/>
                            <a:pt x="239840" y="662772"/>
                            <a:pt x="179515" y="676044"/>
                          </a:cubicBezTo>
                          <a:lnTo>
                            <a:pt x="47308" y="704555"/>
                          </a:lnTo>
                          <a:cubicBezTo>
                            <a:pt x="37021" y="705889"/>
                            <a:pt x="23750" y="694522"/>
                            <a:pt x="19241" y="685505"/>
                          </a:cubicBezTo>
                          <a:cubicBezTo>
                            <a:pt x="-15620" y="609813"/>
                            <a:pt x="264224" y="596160"/>
                            <a:pt x="316294" y="573745"/>
                          </a:cubicBezTo>
                          <a:cubicBezTo>
                            <a:pt x="326899" y="571459"/>
                            <a:pt x="326835" y="553298"/>
                            <a:pt x="314961" y="555838"/>
                          </a:cubicBezTo>
                          <a:lnTo>
                            <a:pt x="281687" y="563331"/>
                          </a:lnTo>
                          <a:cubicBezTo>
                            <a:pt x="258871" y="529206"/>
                            <a:pt x="249695" y="487760"/>
                            <a:pt x="255969" y="447190"/>
                          </a:cubicBezTo>
                          <a:lnTo>
                            <a:pt x="321946" y="445856"/>
                          </a:lnTo>
                          <a:cubicBezTo>
                            <a:pt x="294831" y="486433"/>
                            <a:pt x="311722" y="544154"/>
                            <a:pt x="352870" y="568347"/>
                          </a:cubicBezTo>
                          <a:cubicBezTo>
                            <a:pt x="382398" y="583334"/>
                            <a:pt x="401575" y="632483"/>
                            <a:pt x="354458" y="639531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sp>
                <p:nvSpPr>
                  <p:cNvPr id="683" name="Google Shape;683;p6"/>
                  <p:cNvSpPr/>
                  <p:nvPr/>
                </p:nvSpPr>
                <p:spPr>
                  <a:xfrm>
                    <a:off x="1308648" y="1609666"/>
                    <a:ext cx="17700" cy="13683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684" name="Google Shape;684;p6"/>
                <p:cNvSpPr/>
                <p:nvPr/>
              </p:nvSpPr>
              <p:spPr>
                <a:xfrm>
                  <a:off x="1183450" y="3621050"/>
                  <a:ext cx="70700" cy="1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8" h="725" extrusionOk="0">
                      <a:moveTo>
                        <a:pt x="0" y="725"/>
                      </a:moveTo>
                      <a:cubicBezTo>
                        <a:pt x="930" y="439"/>
                        <a:pt x="1889" y="256"/>
                        <a:pt x="2828" y="0"/>
                      </a:cubicBezTo>
                    </a:path>
                  </a:pathLst>
                </a:custGeom>
                <a:noFill/>
                <a:ln w="28575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685" name="Google Shape;685;p6"/>
                <p:cNvSpPr/>
                <p:nvPr/>
              </p:nvSpPr>
              <p:spPr>
                <a:xfrm>
                  <a:off x="1188900" y="3717125"/>
                  <a:ext cx="76125" cy="18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5" h="724" extrusionOk="0">
                      <a:moveTo>
                        <a:pt x="0" y="724"/>
                      </a:moveTo>
                      <a:cubicBezTo>
                        <a:pt x="995" y="410"/>
                        <a:pt x="2019" y="187"/>
                        <a:pt x="3045" y="0"/>
                      </a:cubicBezTo>
                    </a:path>
                  </a:pathLst>
                </a:custGeom>
                <a:noFill/>
                <a:ln w="28575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686" name="Google Shape;686;p6"/>
                <p:cNvSpPr/>
                <p:nvPr/>
              </p:nvSpPr>
              <p:spPr>
                <a:xfrm>
                  <a:off x="1185275" y="3820425"/>
                  <a:ext cx="39875" cy="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95" h="362" extrusionOk="0">
                      <a:moveTo>
                        <a:pt x="0" y="362"/>
                      </a:moveTo>
                      <a:cubicBezTo>
                        <a:pt x="526" y="219"/>
                        <a:pt x="1059" y="97"/>
                        <a:pt x="1595" y="0"/>
                      </a:cubicBezTo>
                    </a:path>
                  </a:pathLst>
                </a:custGeom>
                <a:noFill/>
                <a:ln w="28575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687" name="Google Shape;687;p6"/>
                <p:cNvSpPr/>
                <p:nvPr/>
              </p:nvSpPr>
              <p:spPr>
                <a:xfrm>
                  <a:off x="1301250" y="3911025"/>
                  <a:ext cx="18125" cy="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5" h="290" extrusionOk="0">
                      <a:moveTo>
                        <a:pt x="0" y="290"/>
                      </a:moveTo>
                      <a:cubicBezTo>
                        <a:pt x="363" y="145"/>
                        <a:pt x="363" y="145"/>
                        <a:pt x="725" y="0"/>
                      </a:cubicBezTo>
                    </a:path>
                  </a:pathLst>
                </a:custGeom>
                <a:noFill/>
                <a:ln w="28575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688" name="Google Shape;688;p6"/>
            <p:cNvGrpSpPr/>
            <p:nvPr/>
          </p:nvGrpSpPr>
          <p:grpSpPr>
            <a:xfrm>
              <a:off x="7192739" y="3730341"/>
              <a:ext cx="148551" cy="170121"/>
              <a:chOff x="3462796" y="2555878"/>
              <a:chExt cx="157798" cy="180711"/>
            </a:xfrm>
          </p:grpSpPr>
          <p:sp>
            <p:nvSpPr>
              <p:cNvPr id="689" name="Google Shape;689;p6"/>
              <p:cNvSpPr/>
              <p:nvPr/>
            </p:nvSpPr>
            <p:spPr>
              <a:xfrm>
                <a:off x="3528860" y="2555878"/>
                <a:ext cx="20839" cy="53711"/>
              </a:xfrm>
              <a:custGeom>
                <a:avLst/>
                <a:gdLst/>
                <a:ahLst/>
                <a:cxnLst/>
                <a:rect l="l" t="t" r="r" b="b"/>
                <a:pathLst>
                  <a:path w="20839" h="53711" extrusionOk="0">
                    <a:moveTo>
                      <a:pt x="9741" y="60"/>
                    </a:moveTo>
                    <a:cubicBezTo>
                      <a:pt x="-2451" y="2600"/>
                      <a:pt x="-4483" y="55686"/>
                      <a:pt x="11074" y="53654"/>
                    </a:cubicBezTo>
                    <a:cubicBezTo>
                      <a:pt x="23266" y="51114"/>
                      <a:pt x="25362" y="-2035"/>
                      <a:pt x="9741" y="6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0" name="Google Shape;690;p6"/>
              <p:cNvSpPr/>
              <p:nvPr/>
            </p:nvSpPr>
            <p:spPr>
              <a:xfrm>
                <a:off x="3528860" y="2682878"/>
                <a:ext cx="20839" cy="53711"/>
              </a:xfrm>
              <a:custGeom>
                <a:avLst/>
                <a:gdLst/>
                <a:ahLst/>
                <a:cxnLst/>
                <a:rect l="l" t="t" r="r" b="b"/>
                <a:pathLst>
                  <a:path w="20839" h="53711" extrusionOk="0">
                    <a:moveTo>
                      <a:pt x="9741" y="60"/>
                    </a:moveTo>
                    <a:cubicBezTo>
                      <a:pt x="-2451" y="2600"/>
                      <a:pt x="-4483" y="55686"/>
                      <a:pt x="11074" y="53654"/>
                    </a:cubicBezTo>
                    <a:cubicBezTo>
                      <a:pt x="23266" y="51114"/>
                      <a:pt x="25362" y="-2035"/>
                      <a:pt x="9741" y="6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1" name="Google Shape;691;p6"/>
              <p:cNvSpPr/>
              <p:nvPr/>
            </p:nvSpPr>
            <p:spPr>
              <a:xfrm>
                <a:off x="3571315" y="2597137"/>
                <a:ext cx="47570" cy="33554"/>
              </a:xfrm>
              <a:custGeom>
                <a:avLst/>
                <a:gdLst/>
                <a:ahLst/>
                <a:cxnLst/>
                <a:rect l="l" t="t" r="r" b="b"/>
                <a:pathLst>
                  <a:path w="47570" h="33554" extrusionOk="0">
                    <a:moveTo>
                      <a:pt x="47423" y="3886"/>
                    </a:moveTo>
                    <a:cubicBezTo>
                      <a:pt x="36183" y="-9449"/>
                      <a:pt x="10910" y="15189"/>
                      <a:pt x="306" y="22936"/>
                    </a:cubicBezTo>
                    <a:cubicBezTo>
                      <a:pt x="-4584" y="50305"/>
                      <a:pt x="50788" y="17729"/>
                      <a:pt x="47423" y="388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2" name="Google Shape;692;p6"/>
              <p:cNvSpPr/>
              <p:nvPr/>
            </p:nvSpPr>
            <p:spPr>
              <a:xfrm>
                <a:off x="3572203" y="2660050"/>
                <a:ext cx="48391" cy="35006"/>
              </a:xfrm>
              <a:custGeom>
                <a:avLst/>
                <a:gdLst/>
                <a:ahLst/>
                <a:cxnLst/>
                <a:rect l="l" t="t" r="r" b="b"/>
                <a:pathLst>
                  <a:path w="48391" h="35006" extrusionOk="0">
                    <a:moveTo>
                      <a:pt x="45900" y="20221"/>
                    </a:moveTo>
                    <a:cubicBezTo>
                      <a:pt x="32120" y="15713"/>
                      <a:pt x="14849" y="-8608"/>
                      <a:pt x="1450" y="3203"/>
                    </a:cubicBezTo>
                    <a:cubicBezTo>
                      <a:pt x="-11123" y="21047"/>
                      <a:pt x="62664" y="54384"/>
                      <a:pt x="45900" y="2022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3" name="Google Shape;693;p6"/>
              <p:cNvSpPr/>
              <p:nvPr/>
            </p:nvSpPr>
            <p:spPr>
              <a:xfrm>
                <a:off x="3466564" y="2662661"/>
                <a:ext cx="42019" cy="33548"/>
              </a:xfrm>
              <a:custGeom>
                <a:avLst/>
                <a:gdLst/>
                <a:ahLst/>
                <a:cxnLst/>
                <a:rect l="l" t="t" r="r" b="b"/>
                <a:pathLst>
                  <a:path w="42019" h="33548" extrusionOk="0">
                    <a:moveTo>
                      <a:pt x="41239" y="1798"/>
                    </a:moveTo>
                    <a:cubicBezTo>
                      <a:pt x="31397" y="-7981"/>
                      <a:pt x="-17625" y="24912"/>
                      <a:pt x="6695" y="33548"/>
                    </a:cubicBezTo>
                    <a:cubicBezTo>
                      <a:pt x="17935" y="27452"/>
                      <a:pt x="47145" y="17991"/>
                      <a:pt x="41239" y="179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4" name="Google Shape;694;p6"/>
              <p:cNvSpPr/>
              <p:nvPr/>
            </p:nvSpPr>
            <p:spPr>
              <a:xfrm>
                <a:off x="3462796" y="2597064"/>
                <a:ext cx="40843" cy="33781"/>
              </a:xfrm>
              <a:custGeom>
                <a:avLst/>
                <a:gdLst/>
                <a:ahLst/>
                <a:cxnLst/>
                <a:rect l="l" t="t" r="r" b="b"/>
                <a:pathLst>
                  <a:path w="40843" h="33781" extrusionOk="0">
                    <a:moveTo>
                      <a:pt x="38339" y="18755"/>
                    </a:moveTo>
                    <a:cubicBezTo>
                      <a:pt x="27163" y="13865"/>
                      <a:pt x="13447" y="-8614"/>
                      <a:pt x="1509" y="3578"/>
                    </a:cubicBezTo>
                    <a:cubicBezTo>
                      <a:pt x="-10556" y="21676"/>
                      <a:pt x="54151" y="52346"/>
                      <a:pt x="38339" y="1875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" name="Google Shape;1098;p10"/>
          <p:cNvSpPr txBox="1">
            <a:spLocks noGrp="1"/>
          </p:cNvSpPr>
          <p:nvPr>
            <p:ph type="sldNum" idx="12"/>
          </p:nvPr>
        </p:nvSpPr>
        <p:spPr>
          <a:xfrm>
            <a:off x="8696403" y="4673650"/>
            <a:ext cx="3330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099" name="Google Shape;1099;p10"/>
          <p:cNvGrpSpPr/>
          <p:nvPr/>
        </p:nvGrpSpPr>
        <p:grpSpPr>
          <a:xfrm>
            <a:off x="6800134" y="-29"/>
            <a:ext cx="2382301" cy="4610466"/>
            <a:chOff x="6800134" y="-29"/>
            <a:chExt cx="2382301" cy="4610466"/>
          </a:xfrm>
        </p:grpSpPr>
        <p:grpSp>
          <p:nvGrpSpPr>
            <p:cNvPr id="1100" name="Google Shape;1100;p10"/>
            <p:cNvGrpSpPr/>
            <p:nvPr/>
          </p:nvGrpSpPr>
          <p:grpSpPr>
            <a:xfrm>
              <a:off x="7737776" y="-17"/>
              <a:ext cx="448629" cy="4610455"/>
              <a:chOff x="6798998" y="-1296139"/>
              <a:chExt cx="476555" cy="4897445"/>
            </a:xfrm>
          </p:grpSpPr>
          <p:sp>
            <p:nvSpPr>
              <p:cNvPr id="1101" name="Google Shape;1101;p10"/>
              <p:cNvSpPr/>
              <p:nvPr/>
            </p:nvSpPr>
            <p:spPr>
              <a:xfrm>
                <a:off x="6798998" y="2971595"/>
                <a:ext cx="476555" cy="629711"/>
              </a:xfrm>
              <a:custGeom>
                <a:avLst/>
                <a:gdLst/>
                <a:ahLst/>
                <a:cxnLst/>
                <a:rect l="l" t="t" r="r" b="b"/>
                <a:pathLst>
                  <a:path w="476555" h="629711" extrusionOk="0">
                    <a:moveTo>
                      <a:pt x="320201" y="161890"/>
                    </a:moveTo>
                    <a:cubicBezTo>
                      <a:pt x="320201" y="126330"/>
                      <a:pt x="347824" y="28984"/>
                      <a:pt x="296008" y="26762"/>
                    </a:cubicBezTo>
                    <a:cubicBezTo>
                      <a:pt x="297722" y="-5496"/>
                      <a:pt x="165198" y="-10957"/>
                      <a:pt x="178406" y="23460"/>
                    </a:cubicBezTo>
                    <a:cubicBezTo>
                      <a:pt x="166277" y="25936"/>
                      <a:pt x="129701" y="19840"/>
                      <a:pt x="140306" y="41430"/>
                    </a:cubicBezTo>
                    <a:cubicBezTo>
                      <a:pt x="138210" y="84864"/>
                      <a:pt x="137448" y="128425"/>
                      <a:pt x="135797" y="171859"/>
                    </a:cubicBezTo>
                    <a:cubicBezTo>
                      <a:pt x="-17047" y="238661"/>
                      <a:pt x="-46892" y="457165"/>
                      <a:pt x="77123" y="566385"/>
                    </a:cubicBezTo>
                    <a:cubicBezTo>
                      <a:pt x="364651" y="804827"/>
                      <a:pt x="669451" y="303241"/>
                      <a:pt x="320201" y="16189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2" name="Google Shape;1102;p10"/>
              <p:cNvSpPr/>
              <p:nvPr/>
            </p:nvSpPr>
            <p:spPr>
              <a:xfrm>
                <a:off x="7026850" y="-1296139"/>
                <a:ext cx="17700" cy="4271100"/>
              </a:xfrm>
              <a:prstGeom prst="rec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03" name="Google Shape;1103;p10"/>
            <p:cNvGrpSpPr/>
            <p:nvPr/>
          </p:nvGrpSpPr>
          <p:grpSpPr>
            <a:xfrm>
              <a:off x="8636876" y="46"/>
              <a:ext cx="382387" cy="1450044"/>
              <a:chOff x="5578966" y="2422197"/>
              <a:chExt cx="406190" cy="1540306"/>
            </a:xfrm>
          </p:grpSpPr>
          <p:sp>
            <p:nvSpPr>
              <p:cNvPr id="1104" name="Google Shape;1104;p10"/>
              <p:cNvSpPr/>
              <p:nvPr/>
            </p:nvSpPr>
            <p:spPr>
              <a:xfrm>
                <a:off x="5578966" y="2971595"/>
                <a:ext cx="406190" cy="990908"/>
              </a:xfrm>
              <a:custGeom>
                <a:avLst/>
                <a:gdLst/>
                <a:ahLst/>
                <a:cxnLst/>
                <a:rect l="l" t="t" r="r" b="b"/>
                <a:pathLst>
                  <a:path w="406190" h="990908" extrusionOk="0">
                    <a:moveTo>
                      <a:pt x="340083" y="447063"/>
                    </a:moveTo>
                    <a:cubicBezTo>
                      <a:pt x="341480" y="444205"/>
                      <a:pt x="372913" y="448269"/>
                      <a:pt x="369865" y="426933"/>
                    </a:cubicBezTo>
                    <a:cubicBezTo>
                      <a:pt x="378628" y="356321"/>
                      <a:pt x="379771" y="266786"/>
                      <a:pt x="314811" y="222019"/>
                    </a:cubicBezTo>
                    <a:cubicBezTo>
                      <a:pt x="316334" y="182014"/>
                      <a:pt x="330368" y="29931"/>
                      <a:pt x="276266" y="35328"/>
                    </a:cubicBezTo>
                    <a:cubicBezTo>
                      <a:pt x="257216" y="-16234"/>
                      <a:pt x="121643" y="-11789"/>
                      <a:pt x="117897" y="51521"/>
                    </a:cubicBezTo>
                    <a:cubicBezTo>
                      <a:pt x="68303" y="56474"/>
                      <a:pt x="94719" y="194840"/>
                      <a:pt x="95608" y="232242"/>
                    </a:cubicBezTo>
                    <a:cubicBezTo>
                      <a:pt x="33823" y="278470"/>
                      <a:pt x="28616" y="363941"/>
                      <a:pt x="30775" y="435442"/>
                    </a:cubicBezTo>
                    <a:cubicBezTo>
                      <a:pt x="31219" y="460842"/>
                      <a:pt x="59794" y="448840"/>
                      <a:pt x="72685" y="450746"/>
                    </a:cubicBezTo>
                    <a:cubicBezTo>
                      <a:pt x="75860" y="483511"/>
                      <a:pt x="77003" y="521611"/>
                      <a:pt x="48999" y="544408"/>
                    </a:cubicBezTo>
                    <a:cubicBezTo>
                      <a:pt x="22774" y="559775"/>
                      <a:pt x="3851" y="611464"/>
                      <a:pt x="46078" y="617497"/>
                    </a:cubicBezTo>
                    <a:cubicBezTo>
                      <a:pt x="2835" y="630197"/>
                      <a:pt x="-17041" y="715159"/>
                      <a:pt x="37824" y="733384"/>
                    </a:cubicBezTo>
                    <a:cubicBezTo>
                      <a:pt x="-17041" y="742719"/>
                      <a:pt x="-9611" y="809584"/>
                      <a:pt x="43284" y="813584"/>
                    </a:cubicBezTo>
                    <a:cubicBezTo>
                      <a:pt x="-1801" y="839747"/>
                      <a:pt x="-6309" y="908200"/>
                      <a:pt x="55095" y="912772"/>
                    </a:cubicBezTo>
                    <a:cubicBezTo>
                      <a:pt x="90782" y="913153"/>
                      <a:pt x="126025" y="903310"/>
                      <a:pt x="161268" y="898421"/>
                    </a:cubicBezTo>
                    <a:cubicBezTo>
                      <a:pt x="139233" y="913788"/>
                      <a:pt x="126279" y="946998"/>
                      <a:pt x="144313" y="970176"/>
                    </a:cubicBezTo>
                    <a:cubicBezTo>
                      <a:pt x="172888" y="1006688"/>
                      <a:pt x="224577" y="986051"/>
                      <a:pt x="260327" y="975319"/>
                    </a:cubicBezTo>
                    <a:cubicBezTo>
                      <a:pt x="299570" y="961285"/>
                      <a:pt x="348021" y="957857"/>
                      <a:pt x="376088" y="923821"/>
                    </a:cubicBezTo>
                    <a:cubicBezTo>
                      <a:pt x="399646" y="896008"/>
                      <a:pt x="387327" y="849653"/>
                      <a:pt x="348656" y="845652"/>
                    </a:cubicBezTo>
                    <a:cubicBezTo>
                      <a:pt x="373288" y="834501"/>
                      <a:pt x="384216" y="805495"/>
                      <a:pt x="373065" y="780857"/>
                    </a:cubicBezTo>
                    <a:cubicBezTo>
                      <a:pt x="364353" y="761610"/>
                      <a:pt x="344268" y="750123"/>
                      <a:pt x="323256" y="752371"/>
                    </a:cubicBezTo>
                    <a:cubicBezTo>
                      <a:pt x="387455" y="748370"/>
                      <a:pt x="429999" y="685505"/>
                      <a:pt x="352656" y="659597"/>
                    </a:cubicBezTo>
                    <a:cubicBezTo>
                      <a:pt x="304650" y="655978"/>
                      <a:pt x="438889" y="670011"/>
                      <a:pt x="398503" y="584096"/>
                    </a:cubicBezTo>
                    <a:cubicBezTo>
                      <a:pt x="365928" y="545170"/>
                      <a:pt x="301412" y="524850"/>
                      <a:pt x="340083" y="447063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5" name="Google Shape;1105;p10"/>
              <p:cNvSpPr/>
              <p:nvPr/>
            </p:nvSpPr>
            <p:spPr>
              <a:xfrm>
                <a:off x="5774600" y="2422197"/>
                <a:ext cx="17700" cy="552900"/>
              </a:xfrm>
              <a:prstGeom prst="rec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06" name="Google Shape;1106;p10"/>
            <p:cNvGrpSpPr/>
            <p:nvPr/>
          </p:nvGrpSpPr>
          <p:grpSpPr>
            <a:xfrm>
              <a:off x="8035385" y="23"/>
              <a:ext cx="439174" cy="2683136"/>
              <a:chOff x="6176324" y="940075"/>
              <a:chExt cx="466512" cy="2850155"/>
            </a:xfrm>
          </p:grpSpPr>
          <p:sp>
            <p:nvSpPr>
              <p:cNvPr id="1107" name="Google Shape;1107;p10"/>
              <p:cNvSpPr/>
              <p:nvPr/>
            </p:nvSpPr>
            <p:spPr>
              <a:xfrm>
                <a:off x="6176324" y="2971595"/>
                <a:ext cx="466512" cy="818636"/>
              </a:xfrm>
              <a:custGeom>
                <a:avLst/>
                <a:gdLst/>
                <a:ahLst/>
                <a:cxnLst/>
                <a:rect l="l" t="t" r="r" b="b"/>
                <a:pathLst>
                  <a:path w="466512" h="818636" extrusionOk="0">
                    <a:moveTo>
                      <a:pt x="332323" y="212841"/>
                    </a:moveTo>
                    <a:cubicBezTo>
                      <a:pt x="341531" y="160708"/>
                      <a:pt x="342674" y="107476"/>
                      <a:pt x="335880" y="54980"/>
                    </a:cubicBezTo>
                    <a:cubicBezTo>
                      <a:pt x="332578" y="42280"/>
                      <a:pt x="316004" y="50599"/>
                      <a:pt x="306479" y="48630"/>
                    </a:cubicBezTo>
                    <a:cubicBezTo>
                      <a:pt x="306923" y="-17537"/>
                      <a:pt x="162779" y="-14870"/>
                      <a:pt x="159984" y="48630"/>
                    </a:cubicBezTo>
                    <a:cubicBezTo>
                      <a:pt x="98580" y="52250"/>
                      <a:pt x="140934" y="172709"/>
                      <a:pt x="140554" y="213159"/>
                    </a:cubicBezTo>
                    <a:cubicBezTo>
                      <a:pt x="105057" y="231383"/>
                      <a:pt x="103723" y="274563"/>
                      <a:pt x="102454" y="310060"/>
                    </a:cubicBezTo>
                    <a:cubicBezTo>
                      <a:pt x="97246" y="356427"/>
                      <a:pt x="82324" y="401182"/>
                      <a:pt x="58766" y="441441"/>
                    </a:cubicBezTo>
                    <a:cubicBezTo>
                      <a:pt x="-124178" y="764783"/>
                      <a:pt x="171287" y="823140"/>
                      <a:pt x="250027" y="818377"/>
                    </a:cubicBezTo>
                    <a:cubicBezTo>
                      <a:pt x="471579" y="804979"/>
                      <a:pt x="517362" y="615177"/>
                      <a:pt x="413476" y="441441"/>
                    </a:cubicBezTo>
                    <a:cubicBezTo>
                      <a:pt x="355628" y="353938"/>
                      <a:pt x="388838" y="243448"/>
                      <a:pt x="332323" y="21284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8" name="Google Shape;1108;p10"/>
              <p:cNvSpPr/>
              <p:nvPr/>
            </p:nvSpPr>
            <p:spPr>
              <a:xfrm>
                <a:off x="6400713" y="940075"/>
                <a:ext cx="17700" cy="2034900"/>
              </a:xfrm>
              <a:prstGeom prst="rec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09" name="Google Shape;1109;p10"/>
            <p:cNvGrpSpPr/>
            <p:nvPr/>
          </p:nvGrpSpPr>
          <p:grpSpPr>
            <a:xfrm>
              <a:off x="6999976" y="11"/>
              <a:ext cx="271476" cy="3307837"/>
              <a:chOff x="7883572" y="308161"/>
              <a:chExt cx="288375" cy="3513742"/>
            </a:xfrm>
          </p:grpSpPr>
          <p:sp>
            <p:nvSpPr>
              <p:cNvPr id="1110" name="Google Shape;1110;p10"/>
              <p:cNvSpPr/>
              <p:nvPr/>
            </p:nvSpPr>
            <p:spPr>
              <a:xfrm>
                <a:off x="7883572" y="2971595"/>
                <a:ext cx="288375" cy="850309"/>
              </a:xfrm>
              <a:custGeom>
                <a:avLst/>
                <a:gdLst/>
                <a:ahLst/>
                <a:cxnLst/>
                <a:rect l="l" t="t" r="r" b="b"/>
                <a:pathLst>
                  <a:path w="288375" h="850309" extrusionOk="0">
                    <a:moveTo>
                      <a:pt x="226863" y="202395"/>
                    </a:moveTo>
                    <a:cubicBezTo>
                      <a:pt x="222671" y="167343"/>
                      <a:pt x="255946" y="35010"/>
                      <a:pt x="207051" y="37295"/>
                    </a:cubicBezTo>
                    <a:cubicBezTo>
                      <a:pt x="200701" y="-10202"/>
                      <a:pt x="93830" y="-14965"/>
                      <a:pt x="96497" y="38311"/>
                    </a:cubicBezTo>
                    <a:cubicBezTo>
                      <a:pt x="44998" y="23897"/>
                      <a:pt x="95354" y="195792"/>
                      <a:pt x="59222" y="197824"/>
                    </a:cubicBezTo>
                    <a:cubicBezTo>
                      <a:pt x="-24216" y="202459"/>
                      <a:pt x="4930" y="466873"/>
                      <a:pt x="4930" y="713126"/>
                    </a:cubicBezTo>
                    <a:cubicBezTo>
                      <a:pt x="4930" y="781261"/>
                      <a:pt x="39093" y="845714"/>
                      <a:pt x="141201" y="850095"/>
                    </a:cubicBezTo>
                    <a:cubicBezTo>
                      <a:pt x="238420" y="854223"/>
                      <a:pt x="280901" y="798280"/>
                      <a:pt x="281283" y="718016"/>
                    </a:cubicBezTo>
                    <a:cubicBezTo>
                      <a:pt x="282172" y="443314"/>
                      <a:pt x="316208" y="200173"/>
                      <a:pt x="226863" y="202395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1" name="Google Shape;1111;p10"/>
              <p:cNvSpPr/>
              <p:nvPr/>
            </p:nvSpPr>
            <p:spPr>
              <a:xfrm>
                <a:off x="8024899" y="308161"/>
                <a:ext cx="17700" cy="2667000"/>
              </a:xfrm>
              <a:prstGeom prst="rec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12" name="Google Shape;1112;p10"/>
            <p:cNvGrpSpPr/>
            <p:nvPr/>
          </p:nvGrpSpPr>
          <p:grpSpPr>
            <a:xfrm>
              <a:off x="6827964" y="636458"/>
              <a:ext cx="230791" cy="243118"/>
              <a:chOff x="3770248" y="2527300"/>
              <a:chExt cx="180404" cy="190055"/>
            </a:xfrm>
          </p:grpSpPr>
          <p:sp>
            <p:nvSpPr>
              <p:cNvPr id="1113" name="Google Shape;1113;p10"/>
              <p:cNvSpPr/>
              <p:nvPr/>
            </p:nvSpPr>
            <p:spPr>
              <a:xfrm>
                <a:off x="3775135" y="2655951"/>
                <a:ext cx="51441" cy="61404"/>
              </a:xfrm>
              <a:custGeom>
                <a:avLst/>
                <a:gdLst/>
                <a:ahLst/>
                <a:cxnLst/>
                <a:rect l="l" t="t" r="r" b="b"/>
                <a:pathLst>
                  <a:path w="51441" h="61404" extrusionOk="0">
                    <a:moveTo>
                      <a:pt x="50930" y="0"/>
                    </a:moveTo>
                    <a:cubicBezTo>
                      <a:pt x="32959" y="889"/>
                      <a:pt x="-4823" y="43497"/>
                      <a:pt x="511" y="61404"/>
                    </a:cubicBezTo>
                    <a:cubicBezTo>
                      <a:pt x="18545" y="60579"/>
                      <a:pt x="56264" y="17970"/>
                      <a:pt x="50930" y="0"/>
                    </a:cubicBezTo>
                    <a:close/>
                  </a:path>
                </a:pathLst>
              </a:custGeom>
              <a:solidFill>
                <a:srgbClr val="FFE59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4" name="Google Shape;1114;p10"/>
              <p:cNvSpPr/>
              <p:nvPr/>
            </p:nvSpPr>
            <p:spPr>
              <a:xfrm>
                <a:off x="3894324" y="2527300"/>
                <a:ext cx="51441" cy="61341"/>
              </a:xfrm>
              <a:custGeom>
                <a:avLst/>
                <a:gdLst/>
                <a:ahLst/>
                <a:cxnLst/>
                <a:rect l="l" t="t" r="r" b="b"/>
                <a:pathLst>
                  <a:path w="51441" h="61341" extrusionOk="0">
                    <a:moveTo>
                      <a:pt x="50931" y="0"/>
                    </a:moveTo>
                    <a:cubicBezTo>
                      <a:pt x="32897" y="826"/>
                      <a:pt x="-4822" y="43434"/>
                      <a:pt x="512" y="61341"/>
                    </a:cubicBezTo>
                    <a:cubicBezTo>
                      <a:pt x="18482" y="60325"/>
                      <a:pt x="56265" y="17717"/>
                      <a:pt x="50931" y="0"/>
                    </a:cubicBezTo>
                    <a:close/>
                  </a:path>
                </a:pathLst>
              </a:custGeom>
              <a:solidFill>
                <a:srgbClr val="FFE59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5" name="Google Shape;1115;p10"/>
              <p:cNvSpPr/>
              <p:nvPr/>
            </p:nvSpPr>
            <p:spPr>
              <a:xfrm>
                <a:off x="3770248" y="2531866"/>
                <a:ext cx="58420" cy="54430"/>
              </a:xfrm>
              <a:custGeom>
                <a:avLst/>
                <a:gdLst/>
                <a:ahLst/>
                <a:cxnLst/>
                <a:rect l="l" t="t" r="r" b="b"/>
                <a:pathLst>
                  <a:path w="58420" h="54430" extrusionOk="0">
                    <a:moveTo>
                      <a:pt x="58421" y="54107"/>
                    </a:moveTo>
                    <a:cubicBezTo>
                      <a:pt x="58421" y="36137"/>
                      <a:pt x="18225" y="-3995"/>
                      <a:pt x="1" y="323"/>
                    </a:cubicBezTo>
                    <a:cubicBezTo>
                      <a:pt x="-190" y="18357"/>
                      <a:pt x="40260" y="58425"/>
                      <a:pt x="58421" y="54107"/>
                    </a:cubicBezTo>
                    <a:close/>
                  </a:path>
                </a:pathLst>
              </a:custGeom>
              <a:solidFill>
                <a:srgbClr val="FFE59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6" name="Google Shape;1116;p10"/>
              <p:cNvSpPr/>
              <p:nvPr/>
            </p:nvSpPr>
            <p:spPr>
              <a:xfrm>
                <a:off x="3892168" y="2658113"/>
                <a:ext cx="58484" cy="54484"/>
              </a:xfrm>
              <a:custGeom>
                <a:avLst/>
                <a:gdLst/>
                <a:ahLst/>
                <a:cxnLst/>
                <a:rect l="l" t="t" r="r" b="b"/>
                <a:pathLst>
                  <a:path w="58484" h="54484" extrusionOk="0">
                    <a:moveTo>
                      <a:pt x="58484" y="54162"/>
                    </a:moveTo>
                    <a:cubicBezTo>
                      <a:pt x="58484" y="36128"/>
                      <a:pt x="18225" y="-3940"/>
                      <a:pt x="1" y="314"/>
                    </a:cubicBezTo>
                    <a:cubicBezTo>
                      <a:pt x="-190" y="18348"/>
                      <a:pt x="40260" y="58480"/>
                      <a:pt x="58484" y="54162"/>
                    </a:cubicBezTo>
                    <a:close/>
                  </a:path>
                </a:pathLst>
              </a:custGeom>
              <a:solidFill>
                <a:srgbClr val="FFE59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17" name="Google Shape;1117;p10"/>
            <p:cNvGrpSpPr/>
            <p:nvPr/>
          </p:nvGrpSpPr>
          <p:grpSpPr>
            <a:xfrm>
              <a:off x="8763367" y="2641902"/>
              <a:ext cx="230809" cy="243156"/>
              <a:chOff x="3770248" y="2527300"/>
              <a:chExt cx="180404" cy="190055"/>
            </a:xfrm>
          </p:grpSpPr>
          <p:sp>
            <p:nvSpPr>
              <p:cNvPr id="1118" name="Google Shape;1118;p10"/>
              <p:cNvSpPr/>
              <p:nvPr/>
            </p:nvSpPr>
            <p:spPr>
              <a:xfrm>
                <a:off x="3775135" y="2655951"/>
                <a:ext cx="51441" cy="61404"/>
              </a:xfrm>
              <a:custGeom>
                <a:avLst/>
                <a:gdLst/>
                <a:ahLst/>
                <a:cxnLst/>
                <a:rect l="l" t="t" r="r" b="b"/>
                <a:pathLst>
                  <a:path w="51441" h="61404" extrusionOk="0">
                    <a:moveTo>
                      <a:pt x="50930" y="0"/>
                    </a:moveTo>
                    <a:cubicBezTo>
                      <a:pt x="32959" y="889"/>
                      <a:pt x="-4823" y="43497"/>
                      <a:pt x="511" y="61404"/>
                    </a:cubicBezTo>
                    <a:cubicBezTo>
                      <a:pt x="18545" y="60579"/>
                      <a:pt x="56264" y="17970"/>
                      <a:pt x="50930" y="0"/>
                    </a:cubicBezTo>
                    <a:close/>
                  </a:path>
                </a:pathLst>
              </a:custGeom>
              <a:solidFill>
                <a:srgbClr val="D9D2E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9" name="Google Shape;1119;p10"/>
              <p:cNvSpPr/>
              <p:nvPr/>
            </p:nvSpPr>
            <p:spPr>
              <a:xfrm>
                <a:off x="3894324" y="2527300"/>
                <a:ext cx="51441" cy="61341"/>
              </a:xfrm>
              <a:custGeom>
                <a:avLst/>
                <a:gdLst/>
                <a:ahLst/>
                <a:cxnLst/>
                <a:rect l="l" t="t" r="r" b="b"/>
                <a:pathLst>
                  <a:path w="51441" h="61341" extrusionOk="0">
                    <a:moveTo>
                      <a:pt x="50931" y="0"/>
                    </a:moveTo>
                    <a:cubicBezTo>
                      <a:pt x="32897" y="826"/>
                      <a:pt x="-4822" y="43434"/>
                      <a:pt x="512" y="61341"/>
                    </a:cubicBezTo>
                    <a:cubicBezTo>
                      <a:pt x="18482" y="60325"/>
                      <a:pt x="56265" y="17717"/>
                      <a:pt x="50931" y="0"/>
                    </a:cubicBezTo>
                    <a:close/>
                  </a:path>
                </a:pathLst>
              </a:custGeom>
              <a:solidFill>
                <a:srgbClr val="D9D2E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0" name="Google Shape;1120;p10"/>
              <p:cNvSpPr/>
              <p:nvPr/>
            </p:nvSpPr>
            <p:spPr>
              <a:xfrm>
                <a:off x="3770248" y="2531866"/>
                <a:ext cx="58420" cy="54430"/>
              </a:xfrm>
              <a:custGeom>
                <a:avLst/>
                <a:gdLst/>
                <a:ahLst/>
                <a:cxnLst/>
                <a:rect l="l" t="t" r="r" b="b"/>
                <a:pathLst>
                  <a:path w="58420" h="54430" extrusionOk="0">
                    <a:moveTo>
                      <a:pt x="58421" y="54107"/>
                    </a:moveTo>
                    <a:cubicBezTo>
                      <a:pt x="58421" y="36137"/>
                      <a:pt x="18225" y="-3995"/>
                      <a:pt x="1" y="323"/>
                    </a:cubicBezTo>
                    <a:cubicBezTo>
                      <a:pt x="-190" y="18357"/>
                      <a:pt x="40260" y="58425"/>
                      <a:pt x="58421" y="54107"/>
                    </a:cubicBezTo>
                    <a:close/>
                  </a:path>
                </a:pathLst>
              </a:custGeom>
              <a:solidFill>
                <a:srgbClr val="D9D2E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1" name="Google Shape;1121;p10"/>
              <p:cNvSpPr/>
              <p:nvPr/>
            </p:nvSpPr>
            <p:spPr>
              <a:xfrm>
                <a:off x="3892168" y="2658113"/>
                <a:ext cx="58484" cy="54484"/>
              </a:xfrm>
              <a:custGeom>
                <a:avLst/>
                <a:gdLst/>
                <a:ahLst/>
                <a:cxnLst/>
                <a:rect l="l" t="t" r="r" b="b"/>
                <a:pathLst>
                  <a:path w="58484" h="54484" extrusionOk="0">
                    <a:moveTo>
                      <a:pt x="58484" y="54162"/>
                    </a:moveTo>
                    <a:cubicBezTo>
                      <a:pt x="58484" y="36128"/>
                      <a:pt x="18225" y="-3940"/>
                      <a:pt x="1" y="314"/>
                    </a:cubicBezTo>
                    <a:cubicBezTo>
                      <a:pt x="-190" y="18348"/>
                      <a:pt x="40260" y="58480"/>
                      <a:pt x="58484" y="54162"/>
                    </a:cubicBezTo>
                    <a:close/>
                  </a:path>
                </a:pathLst>
              </a:custGeom>
              <a:solidFill>
                <a:srgbClr val="D9D2E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22" name="Google Shape;1122;p10"/>
            <p:cNvGrpSpPr/>
            <p:nvPr/>
          </p:nvGrpSpPr>
          <p:grpSpPr>
            <a:xfrm rot="5400000">
              <a:off x="8655427" y="4253521"/>
              <a:ext cx="201871" cy="231166"/>
              <a:chOff x="3462796" y="2555878"/>
              <a:chExt cx="157798" cy="180711"/>
            </a:xfrm>
          </p:grpSpPr>
          <p:sp>
            <p:nvSpPr>
              <p:cNvPr id="1123" name="Google Shape;1123;p10"/>
              <p:cNvSpPr/>
              <p:nvPr/>
            </p:nvSpPr>
            <p:spPr>
              <a:xfrm>
                <a:off x="3528860" y="2555878"/>
                <a:ext cx="20839" cy="53711"/>
              </a:xfrm>
              <a:custGeom>
                <a:avLst/>
                <a:gdLst/>
                <a:ahLst/>
                <a:cxnLst/>
                <a:rect l="l" t="t" r="r" b="b"/>
                <a:pathLst>
                  <a:path w="20839" h="53711" extrusionOk="0">
                    <a:moveTo>
                      <a:pt x="9741" y="60"/>
                    </a:moveTo>
                    <a:cubicBezTo>
                      <a:pt x="-2451" y="2600"/>
                      <a:pt x="-4483" y="55686"/>
                      <a:pt x="11074" y="53654"/>
                    </a:cubicBezTo>
                    <a:cubicBezTo>
                      <a:pt x="23266" y="51114"/>
                      <a:pt x="25362" y="-2035"/>
                      <a:pt x="9741" y="60"/>
                    </a:cubicBezTo>
                    <a:close/>
                  </a:path>
                </a:pathLst>
              </a:custGeom>
              <a:solidFill>
                <a:srgbClr val="CFE2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4" name="Google Shape;1124;p10"/>
              <p:cNvSpPr/>
              <p:nvPr/>
            </p:nvSpPr>
            <p:spPr>
              <a:xfrm>
                <a:off x="3528860" y="2682878"/>
                <a:ext cx="20839" cy="53711"/>
              </a:xfrm>
              <a:custGeom>
                <a:avLst/>
                <a:gdLst/>
                <a:ahLst/>
                <a:cxnLst/>
                <a:rect l="l" t="t" r="r" b="b"/>
                <a:pathLst>
                  <a:path w="20839" h="53711" extrusionOk="0">
                    <a:moveTo>
                      <a:pt x="9741" y="60"/>
                    </a:moveTo>
                    <a:cubicBezTo>
                      <a:pt x="-2451" y="2600"/>
                      <a:pt x="-4483" y="55686"/>
                      <a:pt x="11074" y="53654"/>
                    </a:cubicBezTo>
                    <a:cubicBezTo>
                      <a:pt x="23266" y="51114"/>
                      <a:pt x="25362" y="-2035"/>
                      <a:pt x="9741" y="60"/>
                    </a:cubicBezTo>
                    <a:close/>
                  </a:path>
                </a:pathLst>
              </a:custGeom>
              <a:solidFill>
                <a:srgbClr val="CFE2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5" name="Google Shape;1125;p10"/>
              <p:cNvSpPr/>
              <p:nvPr/>
            </p:nvSpPr>
            <p:spPr>
              <a:xfrm>
                <a:off x="3571315" y="2597137"/>
                <a:ext cx="47570" cy="33554"/>
              </a:xfrm>
              <a:custGeom>
                <a:avLst/>
                <a:gdLst/>
                <a:ahLst/>
                <a:cxnLst/>
                <a:rect l="l" t="t" r="r" b="b"/>
                <a:pathLst>
                  <a:path w="47570" h="33554" extrusionOk="0">
                    <a:moveTo>
                      <a:pt x="47423" y="3886"/>
                    </a:moveTo>
                    <a:cubicBezTo>
                      <a:pt x="36183" y="-9449"/>
                      <a:pt x="10910" y="15189"/>
                      <a:pt x="306" y="22936"/>
                    </a:cubicBezTo>
                    <a:cubicBezTo>
                      <a:pt x="-4584" y="50305"/>
                      <a:pt x="50788" y="17729"/>
                      <a:pt x="47423" y="3886"/>
                    </a:cubicBezTo>
                    <a:close/>
                  </a:path>
                </a:pathLst>
              </a:custGeom>
              <a:solidFill>
                <a:srgbClr val="CFE2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6" name="Google Shape;1126;p10"/>
              <p:cNvSpPr/>
              <p:nvPr/>
            </p:nvSpPr>
            <p:spPr>
              <a:xfrm>
                <a:off x="3572203" y="2660050"/>
                <a:ext cx="48391" cy="35006"/>
              </a:xfrm>
              <a:custGeom>
                <a:avLst/>
                <a:gdLst/>
                <a:ahLst/>
                <a:cxnLst/>
                <a:rect l="l" t="t" r="r" b="b"/>
                <a:pathLst>
                  <a:path w="48391" h="35006" extrusionOk="0">
                    <a:moveTo>
                      <a:pt x="45900" y="20221"/>
                    </a:moveTo>
                    <a:cubicBezTo>
                      <a:pt x="32120" y="15713"/>
                      <a:pt x="14849" y="-8608"/>
                      <a:pt x="1450" y="3203"/>
                    </a:cubicBezTo>
                    <a:cubicBezTo>
                      <a:pt x="-11123" y="21047"/>
                      <a:pt x="62664" y="54384"/>
                      <a:pt x="45900" y="20221"/>
                    </a:cubicBezTo>
                    <a:close/>
                  </a:path>
                </a:pathLst>
              </a:custGeom>
              <a:solidFill>
                <a:srgbClr val="CFE2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7" name="Google Shape;1127;p10"/>
              <p:cNvSpPr/>
              <p:nvPr/>
            </p:nvSpPr>
            <p:spPr>
              <a:xfrm>
                <a:off x="3466564" y="2662661"/>
                <a:ext cx="42019" cy="33548"/>
              </a:xfrm>
              <a:custGeom>
                <a:avLst/>
                <a:gdLst/>
                <a:ahLst/>
                <a:cxnLst/>
                <a:rect l="l" t="t" r="r" b="b"/>
                <a:pathLst>
                  <a:path w="42019" h="33548" extrusionOk="0">
                    <a:moveTo>
                      <a:pt x="41239" y="1798"/>
                    </a:moveTo>
                    <a:cubicBezTo>
                      <a:pt x="31397" y="-7981"/>
                      <a:pt x="-17625" y="24912"/>
                      <a:pt x="6695" y="33548"/>
                    </a:cubicBezTo>
                    <a:cubicBezTo>
                      <a:pt x="17935" y="27452"/>
                      <a:pt x="47145" y="17991"/>
                      <a:pt x="41239" y="1798"/>
                    </a:cubicBezTo>
                    <a:close/>
                  </a:path>
                </a:pathLst>
              </a:custGeom>
              <a:solidFill>
                <a:srgbClr val="CFE2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8" name="Google Shape;1128;p10"/>
              <p:cNvSpPr/>
              <p:nvPr/>
            </p:nvSpPr>
            <p:spPr>
              <a:xfrm>
                <a:off x="3462796" y="2597064"/>
                <a:ext cx="40843" cy="33781"/>
              </a:xfrm>
              <a:custGeom>
                <a:avLst/>
                <a:gdLst/>
                <a:ahLst/>
                <a:cxnLst/>
                <a:rect l="l" t="t" r="r" b="b"/>
                <a:pathLst>
                  <a:path w="40843" h="33781" extrusionOk="0">
                    <a:moveTo>
                      <a:pt x="38339" y="18755"/>
                    </a:moveTo>
                    <a:cubicBezTo>
                      <a:pt x="27163" y="13865"/>
                      <a:pt x="13447" y="-8614"/>
                      <a:pt x="1509" y="3578"/>
                    </a:cubicBezTo>
                    <a:cubicBezTo>
                      <a:pt x="-10556" y="21676"/>
                      <a:pt x="54151" y="52346"/>
                      <a:pt x="38339" y="18755"/>
                    </a:cubicBezTo>
                    <a:close/>
                  </a:path>
                </a:pathLst>
              </a:custGeom>
              <a:solidFill>
                <a:srgbClr val="CFE2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29" name="Google Shape;1129;p10"/>
            <p:cNvGrpSpPr/>
            <p:nvPr/>
          </p:nvGrpSpPr>
          <p:grpSpPr>
            <a:xfrm rot="-2700000">
              <a:off x="7375305" y="1863439"/>
              <a:ext cx="169840" cy="178926"/>
              <a:chOff x="3770248" y="2527300"/>
              <a:chExt cx="180404" cy="190055"/>
            </a:xfrm>
          </p:grpSpPr>
          <p:sp>
            <p:nvSpPr>
              <p:cNvPr id="1130" name="Google Shape;1130;p10"/>
              <p:cNvSpPr/>
              <p:nvPr/>
            </p:nvSpPr>
            <p:spPr>
              <a:xfrm>
                <a:off x="3775135" y="2655951"/>
                <a:ext cx="51441" cy="61404"/>
              </a:xfrm>
              <a:custGeom>
                <a:avLst/>
                <a:gdLst/>
                <a:ahLst/>
                <a:cxnLst/>
                <a:rect l="l" t="t" r="r" b="b"/>
                <a:pathLst>
                  <a:path w="51441" h="61404" extrusionOk="0">
                    <a:moveTo>
                      <a:pt x="50930" y="0"/>
                    </a:moveTo>
                    <a:cubicBezTo>
                      <a:pt x="32959" y="889"/>
                      <a:pt x="-4823" y="43497"/>
                      <a:pt x="511" y="61404"/>
                    </a:cubicBezTo>
                    <a:cubicBezTo>
                      <a:pt x="18545" y="60579"/>
                      <a:pt x="56264" y="17970"/>
                      <a:pt x="5093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1" name="Google Shape;1131;p10"/>
              <p:cNvSpPr/>
              <p:nvPr/>
            </p:nvSpPr>
            <p:spPr>
              <a:xfrm>
                <a:off x="3894324" y="2527300"/>
                <a:ext cx="51441" cy="61341"/>
              </a:xfrm>
              <a:custGeom>
                <a:avLst/>
                <a:gdLst/>
                <a:ahLst/>
                <a:cxnLst/>
                <a:rect l="l" t="t" r="r" b="b"/>
                <a:pathLst>
                  <a:path w="51441" h="61341" extrusionOk="0">
                    <a:moveTo>
                      <a:pt x="50931" y="0"/>
                    </a:moveTo>
                    <a:cubicBezTo>
                      <a:pt x="32897" y="826"/>
                      <a:pt x="-4822" y="43434"/>
                      <a:pt x="512" y="61341"/>
                    </a:cubicBezTo>
                    <a:cubicBezTo>
                      <a:pt x="18482" y="60325"/>
                      <a:pt x="56265" y="17717"/>
                      <a:pt x="5093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2" name="Google Shape;1132;p10"/>
              <p:cNvSpPr/>
              <p:nvPr/>
            </p:nvSpPr>
            <p:spPr>
              <a:xfrm>
                <a:off x="3770248" y="2531866"/>
                <a:ext cx="58420" cy="54430"/>
              </a:xfrm>
              <a:custGeom>
                <a:avLst/>
                <a:gdLst/>
                <a:ahLst/>
                <a:cxnLst/>
                <a:rect l="l" t="t" r="r" b="b"/>
                <a:pathLst>
                  <a:path w="58420" h="54430" extrusionOk="0">
                    <a:moveTo>
                      <a:pt x="58421" y="54107"/>
                    </a:moveTo>
                    <a:cubicBezTo>
                      <a:pt x="58421" y="36137"/>
                      <a:pt x="18225" y="-3995"/>
                      <a:pt x="1" y="323"/>
                    </a:cubicBezTo>
                    <a:cubicBezTo>
                      <a:pt x="-190" y="18357"/>
                      <a:pt x="40260" y="58425"/>
                      <a:pt x="58421" y="54107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3" name="Google Shape;1133;p10"/>
              <p:cNvSpPr/>
              <p:nvPr/>
            </p:nvSpPr>
            <p:spPr>
              <a:xfrm>
                <a:off x="3892168" y="2658113"/>
                <a:ext cx="58484" cy="54484"/>
              </a:xfrm>
              <a:custGeom>
                <a:avLst/>
                <a:gdLst/>
                <a:ahLst/>
                <a:cxnLst/>
                <a:rect l="l" t="t" r="r" b="b"/>
                <a:pathLst>
                  <a:path w="58484" h="54484" extrusionOk="0">
                    <a:moveTo>
                      <a:pt x="58484" y="54162"/>
                    </a:moveTo>
                    <a:cubicBezTo>
                      <a:pt x="58484" y="36128"/>
                      <a:pt x="18225" y="-3940"/>
                      <a:pt x="1" y="314"/>
                    </a:cubicBezTo>
                    <a:cubicBezTo>
                      <a:pt x="-190" y="18348"/>
                      <a:pt x="40260" y="58480"/>
                      <a:pt x="58484" y="54162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34" name="Google Shape;1134;p10"/>
            <p:cNvGrpSpPr/>
            <p:nvPr/>
          </p:nvGrpSpPr>
          <p:grpSpPr>
            <a:xfrm>
              <a:off x="6800134" y="23"/>
              <a:ext cx="985363" cy="1665685"/>
              <a:chOff x="2484475" y="1329455"/>
              <a:chExt cx="1046700" cy="1769370"/>
            </a:xfrm>
          </p:grpSpPr>
          <p:sp>
            <p:nvSpPr>
              <p:cNvPr id="1135" name="Google Shape;1135;p10"/>
              <p:cNvSpPr/>
              <p:nvPr/>
            </p:nvSpPr>
            <p:spPr>
              <a:xfrm>
                <a:off x="2484475" y="2052125"/>
                <a:ext cx="1046700" cy="1046700"/>
              </a:xfrm>
              <a:prstGeom prst="ellipse">
                <a:avLst/>
              </a:prstGeom>
              <a:solidFill>
                <a:srgbClr val="FFDE00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6" name="Google Shape;1136;p10"/>
              <p:cNvSpPr/>
              <p:nvPr/>
            </p:nvSpPr>
            <p:spPr>
              <a:xfrm>
                <a:off x="2643144" y="2210793"/>
                <a:ext cx="729300" cy="729300"/>
              </a:xfrm>
              <a:prstGeom prst="ellipse">
                <a:avLst/>
              </a:prstGeom>
              <a:solidFill>
                <a:srgbClr val="FFDE00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137" name="Google Shape;1137;p10"/>
              <p:cNvGrpSpPr/>
              <p:nvPr/>
            </p:nvGrpSpPr>
            <p:grpSpPr>
              <a:xfrm>
                <a:off x="2769703" y="1329455"/>
                <a:ext cx="510180" cy="1483501"/>
                <a:chOff x="1818382" y="2433081"/>
                <a:chExt cx="466728" cy="1357150"/>
              </a:xfrm>
            </p:grpSpPr>
            <p:grpSp>
              <p:nvGrpSpPr>
                <p:cNvPr id="1138" name="Google Shape;1138;p10"/>
                <p:cNvGrpSpPr/>
                <p:nvPr/>
              </p:nvGrpSpPr>
              <p:grpSpPr>
                <a:xfrm>
                  <a:off x="1818382" y="2971595"/>
                  <a:ext cx="466728" cy="818636"/>
                  <a:chOff x="1818382" y="2942618"/>
                  <a:chExt cx="466728" cy="818636"/>
                </a:xfrm>
              </p:grpSpPr>
              <p:sp>
                <p:nvSpPr>
                  <p:cNvPr id="1139" name="Google Shape;1139;p10"/>
                  <p:cNvSpPr/>
                  <p:nvPr/>
                </p:nvSpPr>
                <p:spPr>
                  <a:xfrm>
                    <a:off x="1951772" y="2948396"/>
                    <a:ext cx="202080" cy="2081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2080" h="208143" extrusionOk="0">
                        <a:moveTo>
                          <a:pt x="15038" y="208143"/>
                        </a:moveTo>
                        <a:cubicBezTo>
                          <a:pt x="13132" y="168837"/>
                          <a:pt x="-13030" y="86033"/>
                          <a:pt x="8370" y="57521"/>
                        </a:cubicBezTo>
                        <a:cubicBezTo>
                          <a:pt x="12625" y="47552"/>
                          <a:pt x="30278" y="53140"/>
                          <a:pt x="32881" y="42726"/>
                        </a:cubicBezTo>
                        <a:cubicBezTo>
                          <a:pt x="35485" y="-11186"/>
                          <a:pt x="164834" y="-17218"/>
                          <a:pt x="166739" y="42726"/>
                        </a:cubicBezTo>
                        <a:cubicBezTo>
                          <a:pt x="166739" y="51679"/>
                          <a:pt x="176899" y="48123"/>
                          <a:pt x="182106" y="47679"/>
                        </a:cubicBezTo>
                        <a:cubicBezTo>
                          <a:pt x="221285" y="61458"/>
                          <a:pt x="190869" y="163884"/>
                          <a:pt x="190171" y="205921"/>
                        </a:cubicBezTo>
                        <a:cubicBezTo>
                          <a:pt x="129528" y="203254"/>
                          <a:pt x="70029" y="200523"/>
                          <a:pt x="15038" y="208143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140" name="Google Shape;1140;p10"/>
                  <p:cNvSpPr/>
                  <p:nvPr/>
                </p:nvSpPr>
                <p:spPr>
                  <a:xfrm>
                    <a:off x="1833104" y="3156294"/>
                    <a:ext cx="444195" cy="5928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4195" h="592827" extrusionOk="0">
                        <a:moveTo>
                          <a:pt x="211556" y="592827"/>
                        </a:moveTo>
                        <a:cubicBezTo>
                          <a:pt x="2006" y="586922"/>
                          <a:pt x="-51715" y="421377"/>
                          <a:pt x="49695" y="230877"/>
                        </a:cubicBezTo>
                        <a:cubicBezTo>
                          <a:pt x="155993" y="12945"/>
                          <a:pt x="800" y="-5978"/>
                          <a:pt x="315315" y="1198"/>
                        </a:cubicBezTo>
                        <a:cubicBezTo>
                          <a:pt x="366115" y="53077"/>
                          <a:pt x="345160" y="156709"/>
                          <a:pt x="388277" y="228972"/>
                        </a:cubicBezTo>
                        <a:cubicBezTo>
                          <a:pt x="514134" y="439856"/>
                          <a:pt x="415645" y="578159"/>
                          <a:pt x="211556" y="592827"/>
                        </a:cubicBezTo>
                        <a:close/>
                      </a:path>
                    </a:pathLst>
                  </a:custGeom>
                  <a:solidFill>
                    <a:srgbClr val="FFE599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141" name="Google Shape;1141;p10"/>
                  <p:cNvSpPr/>
                  <p:nvPr/>
                </p:nvSpPr>
                <p:spPr>
                  <a:xfrm>
                    <a:off x="1818382" y="2942618"/>
                    <a:ext cx="466728" cy="81863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6728" h="818636" extrusionOk="0">
                        <a:moveTo>
                          <a:pt x="413730" y="440997"/>
                        </a:moveTo>
                        <a:cubicBezTo>
                          <a:pt x="355564" y="353938"/>
                          <a:pt x="388838" y="243448"/>
                          <a:pt x="332323" y="212841"/>
                        </a:cubicBezTo>
                        <a:cubicBezTo>
                          <a:pt x="341474" y="160701"/>
                          <a:pt x="342668" y="107476"/>
                          <a:pt x="335879" y="54980"/>
                        </a:cubicBezTo>
                        <a:cubicBezTo>
                          <a:pt x="332577" y="42280"/>
                          <a:pt x="316004" y="50599"/>
                          <a:pt x="306479" y="48630"/>
                        </a:cubicBezTo>
                        <a:cubicBezTo>
                          <a:pt x="306860" y="-17537"/>
                          <a:pt x="162715" y="-14870"/>
                          <a:pt x="159921" y="48630"/>
                        </a:cubicBezTo>
                        <a:cubicBezTo>
                          <a:pt x="98580" y="52250"/>
                          <a:pt x="141252" y="172709"/>
                          <a:pt x="140553" y="213159"/>
                        </a:cubicBezTo>
                        <a:cubicBezTo>
                          <a:pt x="105057" y="231383"/>
                          <a:pt x="103723" y="274563"/>
                          <a:pt x="102453" y="310060"/>
                        </a:cubicBezTo>
                        <a:cubicBezTo>
                          <a:pt x="97234" y="356427"/>
                          <a:pt x="82349" y="401182"/>
                          <a:pt x="58765" y="441441"/>
                        </a:cubicBezTo>
                        <a:cubicBezTo>
                          <a:pt x="-124178" y="764783"/>
                          <a:pt x="171288" y="823140"/>
                          <a:pt x="250027" y="818377"/>
                        </a:cubicBezTo>
                        <a:cubicBezTo>
                          <a:pt x="471833" y="804535"/>
                          <a:pt x="517553" y="614542"/>
                          <a:pt x="413730" y="440997"/>
                        </a:cubicBezTo>
                        <a:close/>
                        <a:moveTo>
                          <a:pt x="322417" y="107431"/>
                        </a:moveTo>
                        <a:cubicBezTo>
                          <a:pt x="322862" y="119369"/>
                          <a:pt x="322862" y="131371"/>
                          <a:pt x="322417" y="143309"/>
                        </a:cubicBezTo>
                        <a:cubicBezTo>
                          <a:pt x="265788" y="153837"/>
                          <a:pt x="209934" y="168156"/>
                          <a:pt x="155222" y="186171"/>
                        </a:cubicBezTo>
                        <a:cubicBezTo>
                          <a:pt x="153825" y="175757"/>
                          <a:pt x="152555" y="165343"/>
                          <a:pt x="151348" y="154866"/>
                        </a:cubicBezTo>
                        <a:cubicBezTo>
                          <a:pt x="209191" y="142185"/>
                          <a:pt x="266302" y="126348"/>
                          <a:pt x="322417" y="107431"/>
                        </a:cubicBezTo>
                        <a:close/>
                        <a:moveTo>
                          <a:pt x="270538" y="514911"/>
                        </a:moveTo>
                        <a:cubicBezTo>
                          <a:pt x="290921" y="432742"/>
                          <a:pt x="171033" y="476811"/>
                          <a:pt x="221770" y="547423"/>
                        </a:cubicBezTo>
                        <a:cubicBezTo>
                          <a:pt x="201005" y="569394"/>
                          <a:pt x="150777" y="562726"/>
                          <a:pt x="161064" y="525135"/>
                        </a:cubicBezTo>
                        <a:cubicBezTo>
                          <a:pt x="172367" y="494210"/>
                          <a:pt x="197449" y="470143"/>
                          <a:pt x="209133" y="439028"/>
                        </a:cubicBezTo>
                        <a:cubicBezTo>
                          <a:pt x="238966" y="372588"/>
                          <a:pt x="245906" y="298128"/>
                          <a:pt x="228882" y="227319"/>
                        </a:cubicBezTo>
                        <a:cubicBezTo>
                          <a:pt x="235124" y="229339"/>
                          <a:pt x="241887" y="229040"/>
                          <a:pt x="247932" y="226494"/>
                        </a:cubicBezTo>
                        <a:cubicBezTo>
                          <a:pt x="236185" y="314949"/>
                          <a:pt x="272697" y="400547"/>
                          <a:pt x="308511" y="479605"/>
                        </a:cubicBezTo>
                        <a:cubicBezTo>
                          <a:pt x="345150" y="534913"/>
                          <a:pt x="303494" y="594603"/>
                          <a:pt x="246471" y="547804"/>
                        </a:cubicBezTo>
                        <a:cubicBezTo>
                          <a:pt x="256295" y="538253"/>
                          <a:pt x="264340" y="527027"/>
                          <a:pt x="270220" y="514657"/>
                        </a:cubicBezTo>
                        <a:close/>
                        <a:moveTo>
                          <a:pt x="235803" y="534596"/>
                        </a:moveTo>
                        <a:cubicBezTo>
                          <a:pt x="220436" y="518467"/>
                          <a:pt x="229072" y="474017"/>
                          <a:pt x="255235" y="493956"/>
                        </a:cubicBezTo>
                        <a:cubicBezTo>
                          <a:pt x="261394" y="509196"/>
                          <a:pt x="244439" y="523039"/>
                          <a:pt x="235486" y="534342"/>
                        </a:cubicBezTo>
                        <a:close/>
                        <a:moveTo>
                          <a:pt x="157317" y="205602"/>
                        </a:moveTo>
                        <a:cubicBezTo>
                          <a:pt x="157317" y="204904"/>
                          <a:pt x="157317" y="204205"/>
                          <a:pt x="157317" y="203507"/>
                        </a:cubicBezTo>
                        <a:cubicBezTo>
                          <a:pt x="210956" y="185962"/>
                          <a:pt x="265655" y="171839"/>
                          <a:pt x="321084" y="161216"/>
                        </a:cubicBezTo>
                        <a:cubicBezTo>
                          <a:pt x="320004" y="176138"/>
                          <a:pt x="318353" y="190997"/>
                          <a:pt x="315941" y="205666"/>
                        </a:cubicBezTo>
                        <a:cubicBezTo>
                          <a:pt x="298795" y="200713"/>
                          <a:pt x="178971" y="199443"/>
                          <a:pt x="157317" y="205602"/>
                        </a:cubicBezTo>
                        <a:close/>
                        <a:moveTo>
                          <a:pt x="318925" y="66537"/>
                        </a:moveTo>
                        <a:cubicBezTo>
                          <a:pt x="319750" y="74157"/>
                          <a:pt x="320449" y="81714"/>
                          <a:pt x="320957" y="89334"/>
                        </a:cubicBezTo>
                        <a:cubicBezTo>
                          <a:pt x="264493" y="108111"/>
                          <a:pt x="207095" y="123967"/>
                          <a:pt x="148999" y="136832"/>
                        </a:cubicBezTo>
                        <a:cubicBezTo>
                          <a:pt x="148173" y="129402"/>
                          <a:pt x="147602" y="121909"/>
                          <a:pt x="147094" y="114480"/>
                        </a:cubicBezTo>
                        <a:cubicBezTo>
                          <a:pt x="199367" y="108301"/>
                          <a:pt x="249945" y="92020"/>
                          <a:pt x="296001" y="66537"/>
                        </a:cubicBezTo>
                        <a:close/>
                        <a:moveTo>
                          <a:pt x="177002" y="47805"/>
                        </a:moveTo>
                        <a:cubicBezTo>
                          <a:pt x="177828" y="8498"/>
                          <a:pt x="287810" y="8625"/>
                          <a:pt x="288699" y="48313"/>
                        </a:cubicBezTo>
                        <a:cubicBezTo>
                          <a:pt x="251424" y="48313"/>
                          <a:pt x="214213" y="48694"/>
                          <a:pt x="176939" y="48313"/>
                        </a:cubicBezTo>
                        <a:cubicBezTo>
                          <a:pt x="177193" y="48059"/>
                          <a:pt x="177257" y="47932"/>
                          <a:pt x="177257" y="47805"/>
                        </a:cubicBezTo>
                        <a:close/>
                        <a:moveTo>
                          <a:pt x="146713" y="71871"/>
                        </a:moveTo>
                        <a:cubicBezTo>
                          <a:pt x="177002" y="57520"/>
                          <a:pt x="222532" y="70411"/>
                          <a:pt x="256949" y="66537"/>
                        </a:cubicBezTo>
                        <a:cubicBezTo>
                          <a:pt x="221592" y="81917"/>
                          <a:pt x="184178" y="92039"/>
                          <a:pt x="145888" y="96573"/>
                        </a:cubicBezTo>
                        <a:cubicBezTo>
                          <a:pt x="146141" y="88381"/>
                          <a:pt x="143792" y="79555"/>
                          <a:pt x="146967" y="71871"/>
                        </a:cubicBezTo>
                        <a:close/>
                        <a:moveTo>
                          <a:pt x="350675" y="770371"/>
                        </a:moveTo>
                        <a:cubicBezTo>
                          <a:pt x="158270" y="868796"/>
                          <a:pt x="-63536" y="698362"/>
                          <a:pt x="54193" y="490971"/>
                        </a:cubicBezTo>
                        <a:cubicBezTo>
                          <a:pt x="77371" y="438901"/>
                          <a:pt x="106010" y="388355"/>
                          <a:pt x="116804" y="331713"/>
                        </a:cubicBezTo>
                        <a:cubicBezTo>
                          <a:pt x="121885" y="263641"/>
                          <a:pt x="121122" y="204713"/>
                          <a:pt x="210721" y="223255"/>
                        </a:cubicBezTo>
                        <a:cubicBezTo>
                          <a:pt x="226723" y="301360"/>
                          <a:pt x="222278" y="385688"/>
                          <a:pt x="180939" y="456554"/>
                        </a:cubicBezTo>
                        <a:cubicBezTo>
                          <a:pt x="165001" y="485129"/>
                          <a:pt x="126457" y="522975"/>
                          <a:pt x="147030" y="558154"/>
                        </a:cubicBezTo>
                        <a:cubicBezTo>
                          <a:pt x="165636" y="587936"/>
                          <a:pt x="208752" y="581459"/>
                          <a:pt x="231739" y="560377"/>
                        </a:cubicBezTo>
                        <a:cubicBezTo>
                          <a:pt x="277777" y="613590"/>
                          <a:pt x="364772" y="561710"/>
                          <a:pt x="334482" y="495924"/>
                        </a:cubicBezTo>
                        <a:cubicBezTo>
                          <a:pt x="299240" y="409120"/>
                          <a:pt x="249964" y="319521"/>
                          <a:pt x="265267" y="222874"/>
                        </a:cubicBezTo>
                        <a:cubicBezTo>
                          <a:pt x="351310" y="205475"/>
                          <a:pt x="350675" y="267324"/>
                          <a:pt x="355438" y="332031"/>
                        </a:cubicBezTo>
                        <a:cubicBezTo>
                          <a:pt x="394553" y="482907"/>
                          <a:pt x="549557" y="659881"/>
                          <a:pt x="350929" y="770117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142" name="Google Shape;1142;p10"/>
                <p:cNvSpPr/>
                <p:nvPr/>
              </p:nvSpPr>
              <p:spPr>
                <a:xfrm>
                  <a:off x="2046046" y="2433081"/>
                  <a:ext cx="17700" cy="5448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143" name="Google Shape;1143;p10"/>
              <p:cNvSpPr/>
              <p:nvPr/>
            </p:nvSpPr>
            <p:spPr>
              <a:xfrm>
                <a:off x="2848289" y="2564652"/>
                <a:ext cx="130735" cy="158472"/>
              </a:xfrm>
              <a:custGeom>
                <a:avLst/>
                <a:gdLst/>
                <a:ahLst/>
                <a:cxnLst/>
                <a:rect l="l" t="t" r="r" b="b"/>
                <a:pathLst>
                  <a:path w="4784" h="5799" extrusionOk="0">
                    <a:moveTo>
                      <a:pt x="0" y="0"/>
                    </a:moveTo>
                    <a:cubicBezTo>
                      <a:pt x="0" y="2506"/>
                      <a:pt x="2375" y="5110"/>
                      <a:pt x="4784" y="5799"/>
                    </a:cubicBezTo>
                  </a:path>
                </a:pathLst>
              </a:custGeom>
              <a:noFill/>
              <a:ln w="3810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1144" name="Google Shape;1144;p10"/>
            <p:cNvGrpSpPr/>
            <p:nvPr/>
          </p:nvGrpSpPr>
          <p:grpSpPr>
            <a:xfrm>
              <a:off x="8330194" y="-10"/>
              <a:ext cx="852241" cy="2641273"/>
              <a:chOff x="3961868" y="-891976"/>
              <a:chExt cx="905291" cy="2805686"/>
            </a:xfrm>
          </p:grpSpPr>
          <p:grpSp>
            <p:nvGrpSpPr>
              <p:cNvPr id="1145" name="Google Shape;1145;p10"/>
              <p:cNvGrpSpPr/>
              <p:nvPr/>
            </p:nvGrpSpPr>
            <p:grpSpPr>
              <a:xfrm>
                <a:off x="3961868" y="1008419"/>
                <a:ext cx="905291" cy="905291"/>
                <a:chOff x="764100" y="3623300"/>
                <a:chExt cx="1046700" cy="1046700"/>
              </a:xfrm>
            </p:grpSpPr>
            <p:sp>
              <p:nvSpPr>
                <p:cNvPr id="1146" name="Google Shape;1146;p10"/>
                <p:cNvSpPr/>
                <p:nvPr/>
              </p:nvSpPr>
              <p:spPr>
                <a:xfrm>
                  <a:off x="764100" y="3623300"/>
                  <a:ext cx="1046700" cy="1046700"/>
                </a:xfrm>
                <a:prstGeom prst="ellipse">
                  <a:avLst/>
                </a:prstGeom>
                <a:solidFill>
                  <a:srgbClr val="D8B8FF">
                    <a:alpha val="167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7" name="Google Shape;1147;p10"/>
                <p:cNvSpPr/>
                <p:nvPr/>
              </p:nvSpPr>
              <p:spPr>
                <a:xfrm>
                  <a:off x="922769" y="3781968"/>
                  <a:ext cx="729300" cy="729300"/>
                </a:xfrm>
                <a:prstGeom prst="ellipse">
                  <a:avLst/>
                </a:prstGeom>
                <a:solidFill>
                  <a:srgbClr val="D8B8FF">
                    <a:alpha val="167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48" name="Google Shape;1148;p10"/>
              <p:cNvGrpSpPr/>
              <p:nvPr/>
            </p:nvGrpSpPr>
            <p:grpSpPr>
              <a:xfrm>
                <a:off x="4155315" y="-891976"/>
                <a:ext cx="522826" cy="2613070"/>
                <a:chOff x="2447534" y="1219291"/>
                <a:chExt cx="478297" cy="2390513"/>
              </a:xfrm>
            </p:grpSpPr>
            <p:grpSp>
              <p:nvGrpSpPr>
                <p:cNvPr id="1149" name="Google Shape;1149;p10"/>
                <p:cNvGrpSpPr/>
                <p:nvPr/>
              </p:nvGrpSpPr>
              <p:grpSpPr>
                <a:xfrm>
                  <a:off x="2447534" y="1219291"/>
                  <a:ext cx="478297" cy="2390513"/>
                  <a:chOff x="2447534" y="1219291"/>
                  <a:chExt cx="478297" cy="2390513"/>
                </a:xfrm>
              </p:grpSpPr>
              <p:grpSp>
                <p:nvGrpSpPr>
                  <p:cNvPr id="1150" name="Google Shape;1150;p10"/>
                  <p:cNvGrpSpPr/>
                  <p:nvPr/>
                </p:nvGrpSpPr>
                <p:grpSpPr>
                  <a:xfrm>
                    <a:off x="2447534" y="2971595"/>
                    <a:ext cx="478297" cy="638209"/>
                    <a:chOff x="2447534" y="3081786"/>
                    <a:chExt cx="478297" cy="638209"/>
                  </a:xfrm>
                </p:grpSpPr>
                <p:sp>
                  <p:nvSpPr>
                    <p:cNvPr id="1151" name="Google Shape;1151;p10"/>
                    <p:cNvSpPr/>
                    <p:nvPr/>
                  </p:nvSpPr>
                  <p:spPr>
                    <a:xfrm>
                      <a:off x="2591014" y="3097533"/>
                      <a:ext cx="179593" cy="16841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9593" h="168416" extrusionOk="0">
                          <a:moveTo>
                            <a:pt x="0" y="168417"/>
                          </a:moveTo>
                          <a:cubicBezTo>
                            <a:pt x="0" y="125745"/>
                            <a:pt x="5779" y="81168"/>
                            <a:pt x="2349" y="39004"/>
                          </a:cubicBezTo>
                          <a:cubicBezTo>
                            <a:pt x="8128" y="33924"/>
                            <a:pt x="29020" y="36527"/>
                            <a:pt x="37148" y="34622"/>
                          </a:cubicBezTo>
                          <a:cubicBezTo>
                            <a:pt x="48577" y="31575"/>
                            <a:pt x="35052" y="16652"/>
                            <a:pt x="41148" y="11254"/>
                          </a:cubicBezTo>
                          <a:cubicBezTo>
                            <a:pt x="60198" y="-10653"/>
                            <a:pt x="146685" y="1412"/>
                            <a:pt x="147320" y="30304"/>
                          </a:cubicBezTo>
                          <a:cubicBezTo>
                            <a:pt x="146577" y="33733"/>
                            <a:pt x="148761" y="37112"/>
                            <a:pt x="152184" y="37855"/>
                          </a:cubicBezTo>
                          <a:cubicBezTo>
                            <a:pt x="152527" y="37925"/>
                            <a:pt x="152876" y="37969"/>
                            <a:pt x="153226" y="37988"/>
                          </a:cubicBezTo>
                          <a:cubicBezTo>
                            <a:pt x="199009" y="46307"/>
                            <a:pt x="171196" y="124983"/>
                            <a:pt x="171514" y="162194"/>
                          </a:cubicBezTo>
                          <a:cubicBezTo>
                            <a:pt x="116268" y="155717"/>
                            <a:pt x="51435" y="152225"/>
                            <a:pt x="0" y="168417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152" name="Google Shape;1152;p10"/>
                    <p:cNvSpPr/>
                    <p:nvPr/>
                  </p:nvSpPr>
                  <p:spPr>
                    <a:xfrm>
                      <a:off x="2458233" y="3250561"/>
                      <a:ext cx="453667" cy="46204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3667" h="462047" extrusionOk="0">
                          <a:moveTo>
                            <a:pt x="221935" y="462048"/>
                          </a:moveTo>
                          <a:cubicBezTo>
                            <a:pt x="-59306" y="460714"/>
                            <a:pt x="-82865" y="22373"/>
                            <a:pt x="206568" y="847"/>
                          </a:cubicBezTo>
                          <a:cubicBezTo>
                            <a:pt x="522671" y="-22712"/>
                            <a:pt x="543753" y="452904"/>
                            <a:pt x="221935" y="462048"/>
                          </a:cubicBezTo>
                          <a:close/>
                        </a:path>
                      </a:pathLst>
                    </a:custGeom>
                    <a:solidFill>
                      <a:srgbClr val="D9D2E9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153" name="Google Shape;1153;p10"/>
                    <p:cNvSpPr/>
                    <p:nvPr/>
                  </p:nvSpPr>
                  <p:spPr>
                    <a:xfrm>
                      <a:off x="2447534" y="3081786"/>
                      <a:ext cx="478297" cy="6382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78297" h="638209" extrusionOk="0">
                          <a:moveTo>
                            <a:pt x="474760" y="358979"/>
                          </a:moveTo>
                          <a:cubicBezTo>
                            <a:pt x="461679" y="274778"/>
                            <a:pt x="399195" y="202960"/>
                            <a:pt x="320201" y="173178"/>
                          </a:cubicBezTo>
                          <a:cubicBezTo>
                            <a:pt x="320201" y="137618"/>
                            <a:pt x="347824" y="40273"/>
                            <a:pt x="296008" y="38050"/>
                          </a:cubicBezTo>
                          <a:cubicBezTo>
                            <a:pt x="297722" y="5792"/>
                            <a:pt x="256955" y="7316"/>
                            <a:pt x="234286" y="3379"/>
                          </a:cubicBezTo>
                          <a:cubicBezTo>
                            <a:pt x="210981" y="-4749"/>
                            <a:pt x="165198" y="331"/>
                            <a:pt x="178406" y="34748"/>
                          </a:cubicBezTo>
                          <a:cubicBezTo>
                            <a:pt x="166277" y="37224"/>
                            <a:pt x="129765" y="31129"/>
                            <a:pt x="140306" y="52718"/>
                          </a:cubicBezTo>
                          <a:cubicBezTo>
                            <a:pt x="138210" y="96153"/>
                            <a:pt x="137448" y="139713"/>
                            <a:pt x="135797" y="183148"/>
                          </a:cubicBezTo>
                          <a:cubicBezTo>
                            <a:pt x="-17047" y="249949"/>
                            <a:pt x="-46892" y="468453"/>
                            <a:pt x="77123" y="577673"/>
                          </a:cubicBezTo>
                          <a:cubicBezTo>
                            <a:pt x="240636" y="727914"/>
                            <a:pt x="512416" y="577165"/>
                            <a:pt x="474760" y="358979"/>
                          </a:cubicBezTo>
                          <a:close/>
                          <a:moveTo>
                            <a:pt x="304771" y="167971"/>
                          </a:moveTo>
                          <a:cubicBezTo>
                            <a:pt x="286165" y="163081"/>
                            <a:pt x="266226" y="157748"/>
                            <a:pt x="246922" y="159144"/>
                          </a:cubicBezTo>
                          <a:cubicBezTo>
                            <a:pt x="215172" y="156033"/>
                            <a:pt x="182914" y="164288"/>
                            <a:pt x="153514" y="175273"/>
                          </a:cubicBezTo>
                          <a:cubicBezTo>
                            <a:pt x="153514" y="170829"/>
                            <a:pt x="153514" y="166320"/>
                            <a:pt x="153958" y="161875"/>
                          </a:cubicBezTo>
                          <a:cubicBezTo>
                            <a:pt x="206600" y="153398"/>
                            <a:pt x="258035" y="138666"/>
                            <a:pt x="307184" y="117997"/>
                          </a:cubicBezTo>
                          <a:cubicBezTo>
                            <a:pt x="306422" y="134634"/>
                            <a:pt x="305342" y="151334"/>
                            <a:pt x="304771" y="167971"/>
                          </a:cubicBezTo>
                          <a:close/>
                          <a:moveTo>
                            <a:pt x="292515" y="378092"/>
                          </a:moveTo>
                          <a:cubicBezTo>
                            <a:pt x="301278" y="393079"/>
                            <a:pt x="305215" y="416700"/>
                            <a:pt x="297087" y="432131"/>
                          </a:cubicBezTo>
                          <a:cubicBezTo>
                            <a:pt x="286356" y="434925"/>
                            <a:pt x="294928" y="387363"/>
                            <a:pt x="292515" y="378092"/>
                          </a:cubicBezTo>
                          <a:close/>
                          <a:moveTo>
                            <a:pt x="233524" y="360440"/>
                          </a:moveTo>
                          <a:cubicBezTo>
                            <a:pt x="220881" y="353181"/>
                            <a:pt x="206085" y="350622"/>
                            <a:pt x="191741" y="353200"/>
                          </a:cubicBezTo>
                          <a:cubicBezTo>
                            <a:pt x="193900" y="295606"/>
                            <a:pt x="196313" y="237948"/>
                            <a:pt x="198599" y="180354"/>
                          </a:cubicBezTo>
                          <a:cubicBezTo>
                            <a:pt x="213394" y="176480"/>
                            <a:pt x="265528" y="177750"/>
                            <a:pt x="276005" y="180354"/>
                          </a:cubicBezTo>
                          <a:cubicBezTo>
                            <a:pt x="275707" y="235389"/>
                            <a:pt x="275415" y="290418"/>
                            <a:pt x="275116" y="345454"/>
                          </a:cubicBezTo>
                          <a:cubicBezTo>
                            <a:pt x="259679" y="343733"/>
                            <a:pt x="244312" y="349263"/>
                            <a:pt x="233524" y="360440"/>
                          </a:cubicBezTo>
                          <a:close/>
                          <a:moveTo>
                            <a:pt x="244636" y="403619"/>
                          </a:moveTo>
                          <a:cubicBezTo>
                            <a:pt x="254860" y="460769"/>
                            <a:pt x="203615" y="463119"/>
                            <a:pt x="235365" y="386855"/>
                          </a:cubicBezTo>
                          <a:cubicBezTo>
                            <a:pt x="239537" y="391777"/>
                            <a:pt x="242687" y="397473"/>
                            <a:pt x="244636" y="403619"/>
                          </a:cubicBezTo>
                          <a:close/>
                          <a:moveTo>
                            <a:pt x="203234" y="18174"/>
                          </a:moveTo>
                          <a:cubicBezTo>
                            <a:pt x="226920" y="23191"/>
                            <a:pt x="260384" y="18174"/>
                            <a:pt x="278228" y="35383"/>
                          </a:cubicBezTo>
                          <a:cubicBezTo>
                            <a:pt x="250357" y="33268"/>
                            <a:pt x="222392" y="32805"/>
                            <a:pt x="194471" y="33986"/>
                          </a:cubicBezTo>
                          <a:cubicBezTo>
                            <a:pt x="198916" y="25413"/>
                            <a:pt x="186407" y="19063"/>
                            <a:pt x="203234" y="18174"/>
                          </a:cubicBezTo>
                          <a:close/>
                          <a:moveTo>
                            <a:pt x="157451" y="54369"/>
                          </a:moveTo>
                          <a:cubicBezTo>
                            <a:pt x="205711" y="53036"/>
                            <a:pt x="261591" y="43511"/>
                            <a:pt x="306358" y="62688"/>
                          </a:cubicBezTo>
                          <a:lnTo>
                            <a:pt x="156308" y="90501"/>
                          </a:lnTo>
                          <a:close/>
                          <a:moveTo>
                            <a:pt x="308136" y="80468"/>
                          </a:moveTo>
                          <a:cubicBezTo>
                            <a:pt x="308701" y="80385"/>
                            <a:pt x="309254" y="80239"/>
                            <a:pt x="309787" y="80023"/>
                          </a:cubicBezTo>
                          <a:cubicBezTo>
                            <a:pt x="309279" y="87135"/>
                            <a:pt x="308263" y="92723"/>
                            <a:pt x="308136" y="99073"/>
                          </a:cubicBezTo>
                          <a:cubicBezTo>
                            <a:pt x="258975" y="120276"/>
                            <a:pt x="207381" y="135338"/>
                            <a:pt x="154530" y="143904"/>
                          </a:cubicBezTo>
                          <a:lnTo>
                            <a:pt x="155673" y="109043"/>
                          </a:lnTo>
                          <a:close/>
                          <a:moveTo>
                            <a:pt x="378685" y="571513"/>
                          </a:moveTo>
                          <a:cubicBezTo>
                            <a:pt x="88871" y="776746"/>
                            <a:pt x="-158652" y="297384"/>
                            <a:pt x="181009" y="184735"/>
                          </a:cubicBezTo>
                          <a:cubicBezTo>
                            <a:pt x="178787" y="242774"/>
                            <a:pt x="176183" y="300749"/>
                            <a:pt x="174151" y="358788"/>
                          </a:cubicBezTo>
                          <a:cubicBezTo>
                            <a:pt x="71345" y="420066"/>
                            <a:pt x="191741" y="557798"/>
                            <a:pt x="191360" y="371488"/>
                          </a:cubicBezTo>
                          <a:cubicBezTo>
                            <a:pt x="201799" y="369437"/>
                            <a:pt x="212626" y="371031"/>
                            <a:pt x="222030" y="375997"/>
                          </a:cubicBezTo>
                          <a:cubicBezTo>
                            <a:pt x="159673" y="513474"/>
                            <a:pt x="315756" y="467310"/>
                            <a:pt x="246795" y="371107"/>
                          </a:cubicBezTo>
                          <a:cubicBezTo>
                            <a:pt x="254364" y="364078"/>
                            <a:pt x="265052" y="361500"/>
                            <a:pt x="274989" y="364313"/>
                          </a:cubicBezTo>
                          <a:cubicBezTo>
                            <a:pt x="279561" y="390666"/>
                            <a:pt x="263115" y="429528"/>
                            <a:pt x="284324" y="449276"/>
                          </a:cubicBezTo>
                          <a:cubicBezTo>
                            <a:pt x="335124" y="459118"/>
                            <a:pt x="324964" y="368631"/>
                            <a:pt x="292642" y="351804"/>
                          </a:cubicBezTo>
                          <a:lnTo>
                            <a:pt x="293531" y="184481"/>
                          </a:lnTo>
                          <a:cubicBezTo>
                            <a:pt x="465172" y="225438"/>
                            <a:pt x="517686" y="462167"/>
                            <a:pt x="378685" y="571513"/>
                          </a:cubicBezTo>
                          <a:close/>
                          <a:moveTo>
                            <a:pt x="173453" y="378537"/>
                          </a:moveTo>
                          <a:cubicBezTo>
                            <a:pt x="170786" y="400508"/>
                            <a:pt x="176882" y="430226"/>
                            <a:pt x="158848" y="446926"/>
                          </a:cubicBezTo>
                          <a:cubicBezTo>
                            <a:pt x="145830" y="424638"/>
                            <a:pt x="150085" y="391681"/>
                            <a:pt x="173453" y="378283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sp>
                <p:nvSpPr>
                  <p:cNvPr id="1154" name="Google Shape;1154;p10"/>
                  <p:cNvSpPr/>
                  <p:nvPr/>
                </p:nvSpPr>
                <p:spPr>
                  <a:xfrm>
                    <a:off x="2675610" y="1219291"/>
                    <a:ext cx="17700" cy="1758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1155" name="Google Shape;1155;p10"/>
                <p:cNvSpPr/>
                <p:nvPr/>
              </p:nvSpPr>
              <p:spPr>
                <a:xfrm>
                  <a:off x="2546350" y="3472450"/>
                  <a:ext cx="97850" cy="6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14" h="2465" extrusionOk="0">
                      <a:moveTo>
                        <a:pt x="0" y="0"/>
                      </a:moveTo>
                      <a:cubicBezTo>
                        <a:pt x="946" y="1217"/>
                        <a:pt x="2412" y="2117"/>
                        <a:pt x="3914" y="2465"/>
                      </a:cubicBezTo>
                    </a:path>
                  </a:pathLst>
                </a:custGeom>
                <a:noFill/>
                <a:ln w="38100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156" name="Google Shape;1156;p10"/>
                <p:cNvSpPr/>
                <p:nvPr/>
              </p:nvSpPr>
              <p:spPr>
                <a:xfrm>
                  <a:off x="2515525" y="3392700"/>
                  <a:ext cx="9075" cy="1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798" extrusionOk="0">
                      <a:moveTo>
                        <a:pt x="0" y="0"/>
                      </a:moveTo>
                      <a:cubicBezTo>
                        <a:pt x="182" y="399"/>
                        <a:pt x="182" y="399"/>
                        <a:pt x="363" y="798"/>
                      </a:cubicBezTo>
                    </a:path>
                  </a:pathLst>
                </a:custGeom>
                <a:noFill/>
                <a:ln w="38100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1157" name="Google Shape;1157;p10"/>
            <p:cNvGrpSpPr/>
            <p:nvPr/>
          </p:nvGrpSpPr>
          <p:grpSpPr>
            <a:xfrm>
              <a:off x="7811773" y="-2"/>
              <a:ext cx="492189" cy="1837864"/>
              <a:chOff x="5194218" y="-536312"/>
              <a:chExt cx="522827" cy="1952267"/>
            </a:xfrm>
          </p:grpSpPr>
          <p:grpSp>
            <p:nvGrpSpPr>
              <p:cNvPr id="1158" name="Google Shape;1158;p10"/>
              <p:cNvGrpSpPr/>
              <p:nvPr/>
            </p:nvGrpSpPr>
            <p:grpSpPr>
              <a:xfrm>
                <a:off x="5194218" y="893129"/>
                <a:ext cx="522827" cy="522827"/>
                <a:chOff x="764100" y="3623300"/>
                <a:chExt cx="1046700" cy="1046700"/>
              </a:xfrm>
            </p:grpSpPr>
            <p:sp>
              <p:nvSpPr>
                <p:cNvPr id="1159" name="Google Shape;1159;p10"/>
                <p:cNvSpPr/>
                <p:nvPr/>
              </p:nvSpPr>
              <p:spPr>
                <a:xfrm>
                  <a:off x="764100" y="3623300"/>
                  <a:ext cx="1046700" cy="1046700"/>
                </a:xfrm>
                <a:prstGeom prst="ellipse">
                  <a:avLst/>
                </a:prstGeom>
                <a:solidFill>
                  <a:srgbClr val="FF8900">
                    <a:alpha val="83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0" name="Google Shape;1160;p10"/>
                <p:cNvSpPr/>
                <p:nvPr/>
              </p:nvSpPr>
              <p:spPr>
                <a:xfrm>
                  <a:off x="922769" y="3781968"/>
                  <a:ext cx="729300" cy="729300"/>
                </a:xfrm>
                <a:prstGeom prst="ellipse">
                  <a:avLst/>
                </a:prstGeom>
                <a:solidFill>
                  <a:srgbClr val="FF8900">
                    <a:alpha val="83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61" name="Google Shape;1161;p10"/>
              <p:cNvGrpSpPr/>
              <p:nvPr/>
            </p:nvGrpSpPr>
            <p:grpSpPr>
              <a:xfrm>
                <a:off x="5371921" y="-536312"/>
                <a:ext cx="182209" cy="1814066"/>
                <a:chOff x="3305183" y="1663032"/>
                <a:chExt cx="166690" cy="1659561"/>
              </a:xfrm>
            </p:grpSpPr>
            <p:grpSp>
              <p:nvGrpSpPr>
                <p:cNvPr id="1162" name="Google Shape;1162;p10"/>
                <p:cNvGrpSpPr/>
                <p:nvPr/>
              </p:nvGrpSpPr>
              <p:grpSpPr>
                <a:xfrm>
                  <a:off x="3305183" y="1663032"/>
                  <a:ext cx="166690" cy="1659561"/>
                  <a:chOff x="3305183" y="1663032"/>
                  <a:chExt cx="166690" cy="1659561"/>
                </a:xfrm>
              </p:grpSpPr>
              <p:grpSp>
                <p:nvGrpSpPr>
                  <p:cNvPr id="1163" name="Google Shape;1163;p10"/>
                  <p:cNvGrpSpPr/>
                  <p:nvPr/>
                </p:nvGrpSpPr>
                <p:grpSpPr>
                  <a:xfrm>
                    <a:off x="3305183" y="2971595"/>
                    <a:ext cx="166690" cy="350998"/>
                    <a:chOff x="3305183" y="3146560"/>
                    <a:chExt cx="166690" cy="350998"/>
                  </a:xfrm>
                </p:grpSpPr>
                <p:sp>
                  <p:nvSpPr>
                    <p:cNvPr id="1164" name="Google Shape;1164;p10"/>
                    <p:cNvSpPr/>
                    <p:nvPr/>
                  </p:nvSpPr>
                  <p:spPr>
                    <a:xfrm>
                      <a:off x="3324821" y="3152836"/>
                      <a:ext cx="119489" cy="11717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9489" h="117177" extrusionOk="0">
                          <a:moveTo>
                            <a:pt x="5460" y="117177"/>
                          </a:moveTo>
                          <a:cubicBezTo>
                            <a:pt x="4508" y="91777"/>
                            <a:pt x="-9653" y="30373"/>
                            <a:pt x="11810" y="23896"/>
                          </a:cubicBezTo>
                          <a:cubicBezTo>
                            <a:pt x="18160" y="22118"/>
                            <a:pt x="14668" y="14561"/>
                            <a:pt x="19494" y="10688"/>
                          </a:cubicBezTo>
                          <a:cubicBezTo>
                            <a:pt x="31241" y="-2901"/>
                            <a:pt x="96456" y="-6838"/>
                            <a:pt x="96456" y="18879"/>
                          </a:cubicBezTo>
                          <a:cubicBezTo>
                            <a:pt x="95751" y="22315"/>
                            <a:pt x="97967" y="25668"/>
                            <a:pt x="101409" y="26373"/>
                          </a:cubicBezTo>
                          <a:cubicBezTo>
                            <a:pt x="101866" y="26467"/>
                            <a:pt x="102336" y="26506"/>
                            <a:pt x="102806" y="26499"/>
                          </a:cubicBezTo>
                          <a:cubicBezTo>
                            <a:pt x="133731" y="28849"/>
                            <a:pt x="111569" y="90507"/>
                            <a:pt x="114744" y="113939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165" name="Google Shape;1165;p10"/>
                    <p:cNvSpPr/>
                    <p:nvPr/>
                  </p:nvSpPr>
                  <p:spPr>
                    <a:xfrm>
                      <a:off x="3312763" y="3270014"/>
                      <a:ext cx="150661" cy="22110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0661" h="221107" extrusionOk="0">
                          <a:moveTo>
                            <a:pt x="72636" y="221107"/>
                          </a:moveTo>
                          <a:cubicBezTo>
                            <a:pt x="-3564" y="204978"/>
                            <a:pt x="-15057" y="136779"/>
                            <a:pt x="16184" y="2477"/>
                          </a:cubicBezTo>
                          <a:cubicBezTo>
                            <a:pt x="54284" y="1207"/>
                            <a:pt x="87558" y="1270"/>
                            <a:pt x="125595" y="0"/>
                          </a:cubicBezTo>
                          <a:cubicBezTo>
                            <a:pt x="164330" y="92202"/>
                            <a:pt x="166299" y="206629"/>
                            <a:pt x="72636" y="221107"/>
                          </a:cubicBezTo>
                          <a:close/>
                        </a:path>
                      </a:pathLst>
                    </a:custGeom>
                    <a:solidFill>
                      <a:srgbClr val="F9CB9C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166" name="Google Shape;1166;p10"/>
                    <p:cNvSpPr/>
                    <p:nvPr/>
                  </p:nvSpPr>
                  <p:spPr>
                    <a:xfrm>
                      <a:off x="3305183" y="3146560"/>
                      <a:ext cx="166690" cy="35099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6690" h="350998" extrusionOk="0">
                          <a:moveTo>
                            <a:pt x="140987" y="124596"/>
                          </a:moveTo>
                          <a:cubicBezTo>
                            <a:pt x="147337" y="122247"/>
                            <a:pt x="143336" y="59572"/>
                            <a:pt x="144542" y="54238"/>
                          </a:cubicBezTo>
                          <a:cubicBezTo>
                            <a:pt x="146828" y="39252"/>
                            <a:pt x="140097" y="24647"/>
                            <a:pt x="122571" y="26425"/>
                          </a:cubicBezTo>
                          <a:cubicBezTo>
                            <a:pt x="129683" y="-8309"/>
                            <a:pt x="29417" y="-8500"/>
                            <a:pt x="29925" y="24075"/>
                          </a:cubicBezTo>
                          <a:cubicBezTo>
                            <a:pt x="15891" y="25536"/>
                            <a:pt x="12399" y="39633"/>
                            <a:pt x="13478" y="51635"/>
                          </a:cubicBezTo>
                          <a:cubicBezTo>
                            <a:pt x="16145" y="75955"/>
                            <a:pt x="8335" y="105292"/>
                            <a:pt x="17034" y="127263"/>
                          </a:cubicBezTo>
                          <a:cubicBezTo>
                            <a:pt x="17034" y="127263"/>
                            <a:pt x="17034" y="127644"/>
                            <a:pt x="17034" y="127835"/>
                          </a:cubicBezTo>
                          <a:cubicBezTo>
                            <a:pt x="-77835" y="451748"/>
                            <a:pt x="259922" y="398789"/>
                            <a:pt x="140987" y="124596"/>
                          </a:cubicBezTo>
                          <a:close/>
                          <a:moveTo>
                            <a:pt x="126254" y="42427"/>
                          </a:moveTo>
                          <a:cubicBezTo>
                            <a:pt x="126699" y="51254"/>
                            <a:pt x="126699" y="64842"/>
                            <a:pt x="126889" y="74177"/>
                          </a:cubicBezTo>
                          <a:lnTo>
                            <a:pt x="31258" y="101736"/>
                          </a:lnTo>
                          <a:cubicBezTo>
                            <a:pt x="31258" y="96719"/>
                            <a:pt x="31258" y="91640"/>
                            <a:pt x="31258" y="86560"/>
                          </a:cubicBezTo>
                          <a:cubicBezTo>
                            <a:pt x="57865" y="73415"/>
                            <a:pt x="88408" y="58556"/>
                            <a:pt x="112348" y="40903"/>
                          </a:cubicBezTo>
                          <a:cubicBezTo>
                            <a:pt x="116793" y="41665"/>
                            <a:pt x="123778" y="38490"/>
                            <a:pt x="126254" y="42427"/>
                          </a:cubicBezTo>
                          <a:close/>
                          <a:moveTo>
                            <a:pt x="89044" y="212671"/>
                          </a:moveTo>
                          <a:cubicBezTo>
                            <a:pt x="81112" y="208784"/>
                            <a:pt x="71771" y="209070"/>
                            <a:pt x="64088" y="213433"/>
                          </a:cubicBezTo>
                          <a:cubicBezTo>
                            <a:pt x="67943" y="186762"/>
                            <a:pt x="70883" y="159947"/>
                            <a:pt x="72914" y="132978"/>
                          </a:cubicBezTo>
                          <a:lnTo>
                            <a:pt x="83964" y="132978"/>
                          </a:lnTo>
                          <a:cubicBezTo>
                            <a:pt x="83049" y="159642"/>
                            <a:pt x="84751" y="186337"/>
                            <a:pt x="89044" y="212671"/>
                          </a:cubicBezTo>
                          <a:close/>
                          <a:moveTo>
                            <a:pt x="50944" y="114118"/>
                          </a:moveTo>
                          <a:lnTo>
                            <a:pt x="127144" y="92148"/>
                          </a:lnTo>
                          <a:lnTo>
                            <a:pt x="127144" y="113420"/>
                          </a:lnTo>
                          <a:cubicBezTo>
                            <a:pt x="101299" y="114880"/>
                            <a:pt x="75899" y="115135"/>
                            <a:pt x="50626" y="114118"/>
                          </a:cubicBezTo>
                          <a:close/>
                          <a:moveTo>
                            <a:pt x="90695" y="39950"/>
                          </a:moveTo>
                          <a:cubicBezTo>
                            <a:pt x="74692" y="48269"/>
                            <a:pt x="47832" y="59826"/>
                            <a:pt x="31385" y="67255"/>
                          </a:cubicBezTo>
                          <a:cubicBezTo>
                            <a:pt x="31385" y="58937"/>
                            <a:pt x="31766" y="47634"/>
                            <a:pt x="31385" y="39379"/>
                          </a:cubicBezTo>
                          <a:cubicBezTo>
                            <a:pt x="33036" y="39379"/>
                            <a:pt x="75835" y="39442"/>
                            <a:pt x="90377" y="39950"/>
                          </a:cubicBezTo>
                          <a:close/>
                          <a:moveTo>
                            <a:pt x="45736" y="22361"/>
                          </a:moveTo>
                          <a:cubicBezTo>
                            <a:pt x="60214" y="644"/>
                            <a:pt x="112920" y="11122"/>
                            <a:pt x="111395" y="26616"/>
                          </a:cubicBezTo>
                          <a:cubicBezTo>
                            <a:pt x="92028" y="25854"/>
                            <a:pt x="63834" y="27314"/>
                            <a:pt x="44466" y="26616"/>
                          </a:cubicBezTo>
                          <a:cubicBezTo>
                            <a:pt x="44339" y="26171"/>
                            <a:pt x="45165" y="22742"/>
                            <a:pt x="45419" y="22361"/>
                          </a:cubicBezTo>
                          <a:close/>
                          <a:moveTo>
                            <a:pt x="125556" y="309127"/>
                          </a:moveTo>
                          <a:cubicBezTo>
                            <a:pt x="22686" y="406028"/>
                            <a:pt x="-873" y="195335"/>
                            <a:pt x="33798" y="131708"/>
                          </a:cubicBezTo>
                          <a:cubicBezTo>
                            <a:pt x="41101" y="132153"/>
                            <a:pt x="48467" y="132470"/>
                            <a:pt x="55833" y="132661"/>
                          </a:cubicBezTo>
                          <a:cubicBezTo>
                            <a:pt x="60913" y="148536"/>
                            <a:pt x="25734" y="268678"/>
                            <a:pt x="58500" y="243023"/>
                          </a:cubicBezTo>
                          <a:cubicBezTo>
                            <a:pt x="62310" y="237436"/>
                            <a:pt x="67708" y="228101"/>
                            <a:pt x="75454" y="228037"/>
                          </a:cubicBezTo>
                          <a:cubicBezTo>
                            <a:pt x="84979" y="228037"/>
                            <a:pt x="91076" y="238960"/>
                            <a:pt x="95394" y="245881"/>
                          </a:cubicBezTo>
                          <a:cubicBezTo>
                            <a:pt x="128985" y="268931"/>
                            <a:pt x="92536" y="150631"/>
                            <a:pt x="101744" y="132661"/>
                          </a:cubicBezTo>
                          <a:cubicBezTo>
                            <a:pt x="109173" y="132661"/>
                            <a:pt x="116602" y="132089"/>
                            <a:pt x="124032" y="131644"/>
                          </a:cubicBezTo>
                          <a:cubicBezTo>
                            <a:pt x="155591" y="183968"/>
                            <a:pt x="160671" y="257311"/>
                            <a:pt x="125239" y="309127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sp>
                <p:nvSpPr>
                  <p:cNvPr id="1167" name="Google Shape;1167;p10"/>
                  <p:cNvSpPr/>
                  <p:nvPr/>
                </p:nvSpPr>
                <p:spPr>
                  <a:xfrm>
                    <a:off x="3375902" y="1663032"/>
                    <a:ext cx="17700" cy="13149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1168" name="Google Shape;1168;p10"/>
                <p:cNvSpPr/>
                <p:nvPr/>
              </p:nvSpPr>
              <p:spPr>
                <a:xfrm>
                  <a:off x="3352825" y="3244100"/>
                  <a:ext cx="27200" cy="2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8" h="1160" extrusionOk="0">
                      <a:moveTo>
                        <a:pt x="0" y="0"/>
                      </a:moveTo>
                      <a:cubicBezTo>
                        <a:pt x="294" y="441"/>
                        <a:pt x="670" y="834"/>
                        <a:pt x="1088" y="1160"/>
                      </a:cubicBezTo>
                    </a:path>
                  </a:pathLst>
                </a:custGeom>
                <a:noFill/>
                <a:ln w="28575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1169" name="Google Shape;1169;p10"/>
            <p:cNvGrpSpPr/>
            <p:nvPr/>
          </p:nvGrpSpPr>
          <p:grpSpPr>
            <a:xfrm>
              <a:off x="8018879" y="-29"/>
              <a:ext cx="810166" cy="4470272"/>
              <a:chOff x="7824797" y="-1724181"/>
              <a:chExt cx="860597" cy="4748536"/>
            </a:xfrm>
          </p:grpSpPr>
          <p:grpSp>
            <p:nvGrpSpPr>
              <p:cNvPr id="1170" name="Google Shape;1170;p10"/>
              <p:cNvGrpSpPr/>
              <p:nvPr/>
            </p:nvGrpSpPr>
            <p:grpSpPr>
              <a:xfrm>
                <a:off x="7824797" y="1891931"/>
                <a:ext cx="860597" cy="1132425"/>
                <a:chOff x="764100" y="3623300"/>
                <a:chExt cx="1046700" cy="1046700"/>
              </a:xfrm>
            </p:grpSpPr>
            <p:sp>
              <p:nvSpPr>
                <p:cNvPr id="1171" name="Google Shape;1171;p10"/>
                <p:cNvSpPr/>
                <p:nvPr/>
              </p:nvSpPr>
              <p:spPr>
                <a:xfrm>
                  <a:off x="764100" y="3623300"/>
                  <a:ext cx="1046700" cy="1046700"/>
                </a:xfrm>
                <a:prstGeom prst="ellipse">
                  <a:avLst/>
                </a:prstGeom>
                <a:solidFill>
                  <a:srgbClr val="10A3FF">
                    <a:alpha val="61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2" name="Google Shape;1172;p10"/>
                <p:cNvSpPr/>
                <p:nvPr/>
              </p:nvSpPr>
              <p:spPr>
                <a:xfrm>
                  <a:off x="922769" y="3781968"/>
                  <a:ext cx="729300" cy="729300"/>
                </a:xfrm>
                <a:prstGeom prst="ellipse">
                  <a:avLst/>
                </a:prstGeom>
                <a:solidFill>
                  <a:srgbClr val="10A3FF">
                    <a:alpha val="61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73" name="Google Shape;1173;p10"/>
              <p:cNvGrpSpPr/>
              <p:nvPr/>
            </p:nvGrpSpPr>
            <p:grpSpPr>
              <a:xfrm>
                <a:off x="8100547" y="-1724181"/>
                <a:ext cx="300376" cy="4529867"/>
                <a:chOff x="3792712" y="-322375"/>
                <a:chExt cx="274793" cy="4144055"/>
              </a:xfrm>
            </p:grpSpPr>
            <p:grpSp>
              <p:nvGrpSpPr>
                <p:cNvPr id="1174" name="Google Shape;1174;p10"/>
                <p:cNvGrpSpPr/>
                <p:nvPr/>
              </p:nvGrpSpPr>
              <p:grpSpPr>
                <a:xfrm>
                  <a:off x="3792712" y="-322375"/>
                  <a:ext cx="274793" cy="4144055"/>
                  <a:chOff x="3792712" y="-322375"/>
                  <a:chExt cx="274793" cy="4144055"/>
                </a:xfrm>
              </p:grpSpPr>
              <p:grpSp>
                <p:nvGrpSpPr>
                  <p:cNvPr id="1175" name="Google Shape;1175;p10"/>
                  <p:cNvGrpSpPr/>
                  <p:nvPr/>
                </p:nvGrpSpPr>
                <p:grpSpPr>
                  <a:xfrm>
                    <a:off x="3792712" y="2971595"/>
                    <a:ext cx="274793" cy="850085"/>
                    <a:chOff x="3792712" y="2879468"/>
                    <a:chExt cx="274793" cy="850085"/>
                  </a:xfrm>
                </p:grpSpPr>
                <p:sp>
                  <p:nvSpPr>
                    <p:cNvPr id="1176" name="Google Shape;1176;p10"/>
                    <p:cNvSpPr/>
                    <p:nvPr/>
                  </p:nvSpPr>
                  <p:spPr>
                    <a:xfrm>
                      <a:off x="3798083" y="3085793"/>
                      <a:ext cx="261578" cy="63735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61578" h="637356" extrusionOk="0">
                          <a:moveTo>
                            <a:pt x="126686" y="637357"/>
                          </a:moveTo>
                          <a:cubicBezTo>
                            <a:pt x="-60449" y="630435"/>
                            <a:pt x="18736" y="394850"/>
                            <a:pt x="6417" y="267723"/>
                          </a:cubicBezTo>
                          <a:cubicBezTo>
                            <a:pt x="12322" y="197048"/>
                            <a:pt x="-10665" y="53665"/>
                            <a:pt x="31817" y="8008"/>
                          </a:cubicBezTo>
                          <a:cubicBezTo>
                            <a:pt x="291595" y="-16566"/>
                            <a:pt x="262449" y="-1263"/>
                            <a:pt x="258829" y="299283"/>
                          </a:cubicBezTo>
                          <a:cubicBezTo>
                            <a:pt x="256988" y="426728"/>
                            <a:pt x="295024" y="626816"/>
                            <a:pt x="126686" y="637357"/>
                          </a:cubicBezTo>
                          <a:close/>
                        </a:path>
                      </a:pathLst>
                    </a:custGeom>
                    <a:solidFill>
                      <a:srgbClr val="CFE2F3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177" name="Google Shape;1177;p10"/>
                    <p:cNvSpPr/>
                    <p:nvPr/>
                  </p:nvSpPr>
                  <p:spPr>
                    <a:xfrm>
                      <a:off x="3849902" y="2886279"/>
                      <a:ext cx="160096" cy="19729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0096" h="197298" extrusionOk="0">
                          <a:moveTo>
                            <a:pt x="0" y="197298"/>
                          </a:moveTo>
                          <a:cubicBezTo>
                            <a:pt x="14795" y="163453"/>
                            <a:pt x="-19495" y="39120"/>
                            <a:pt x="29908" y="37913"/>
                          </a:cubicBezTo>
                          <a:cubicBezTo>
                            <a:pt x="41275" y="35754"/>
                            <a:pt x="33401" y="17911"/>
                            <a:pt x="43053" y="12513"/>
                          </a:cubicBezTo>
                          <a:cubicBezTo>
                            <a:pt x="64008" y="-9902"/>
                            <a:pt x="129984" y="-1393"/>
                            <a:pt x="134239" y="31563"/>
                          </a:cubicBezTo>
                          <a:cubicBezTo>
                            <a:pt x="135826" y="40517"/>
                            <a:pt x="147891" y="34484"/>
                            <a:pt x="151955" y="41406"/>
                          </a:cubicBezTo>
                          <a:cubicBezTo>
                            <a:pt x="171640" y="64583"/>
                            <a:pt x="149479" y="158246"/>
                            <a:pt x="149161" y="196663"/>
                          </a:cubicBezTo>
                          <a:cubicBezTo>
                            <a:pt x="98234" y="196155"/>
                            <a:pt x="49847" y="189170"/>
                            <a:pt x="0" y="197298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178" name="Google Shape;1178;p10"/>
                    <p:cNvSpPr/>
                    <p:nvPr/>
                  </p:nvSpPr>
                  <p:spPr>
                    <a:xfrm>
                      <a:off x="3792712" y="2879468"/>
                      <a:ext cx="274793" cy="85008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74793" h="850085" extrusionOk="0">
                          <a:moveTo>
                            <a:pt x="19916" y="786532"/>
                          </a:moveTo>
                          <a:cubicBezTo>
                            <a:pt x="39854" y="827489"/>
                            <a:pt x="67541" y="848572"/>
                            <a:pt x="131866" y="850032"/>
                          </a:cubicBezTo>
                          <a:cubicBezTo>
                            <a:pt x="255818" y="852953"/>
                            <a:pt x="279440" y="735732"/>
                            <a:pt x="271947" y="651213"/>
                          </a:cubicBezTo>
                          <a:cubicBezTo>
                            <a:pt x="272963" y="537612"/>
                            <a:pt x="275312" y="423947"/>
                            <a:pt x="274678" y="310345"/>
                          </a:cubicBezTo>
                          <a:cubicBezTo>
                            <a:pt x="276202" y="268245"/>
                            <a:pt x="263057" y="215095"/>
                            <a:pt x="217528" y="202395"/>
                          </a:cubicBezTo>
                          <a:cubicBezTo>
                            <a:pt x="213336" y="167343"/>
                            <a:pt x="246610" y="35073"/>
                            <a:pt x="197716" y="37295"/>
                          </a:cubicBezTo>
                          <a:cubicBezTo>
                            <a:pt x="191366" y="-10202"/>
                            <a:pt x="84495" y="-14965"/>
                            <a:pt x="87098" y="38311"/>
                          </a:cubicBezTo>
                          <a:cubicBezTo>
                            <a:pt x="75478" y="36978"/>
                            <a:pt x="60047" y="37041"/>
                            <a:pt x="58778" y="55583"/>
                          </a:cubicBezTo>
                          <a:cubicBezTo>
                            <a:pt x="55603" y="103081"/>
                            <a:pt x="55285" y="150833"/>
                            <a:pt x="49887" y="197760"/>
                          </a:cubicBezTo>
                          <a:cubicBezTo>
                            <a:pt x="-19010" y="224303"/>
                            <a:pt x="12613" y="404262"/>
                            <a:pt x="5437" y="474048"/>
                          </a:cubicBezTo>
                          <a:cubicBezTo>
                            <a:pt x="10264" y="577299"/>
                            <a:pt x="-17549" y="687980"/>
                            <a:pt x="19916" y="786532"/>
                          </a:cubicBezTo>
                          <a:close/>
                          <a:moveTo>
                            <a:pt x="102466" y="38248"/>
                          </a:moveTo>
                          <a:cubicBezTo>
                            <a:pt x="106148" y="7895"/>
                            <a:pt x="173585" y="17166"/>
                            <a:pt x="178983" y="37105"/>
                          </a:cubicBezTo>
                          <a:cubicBezTo>
                            <a:pt x="154281" y="37549"/>
                            <a:pt x="103101" y="39962"/>
                            <a:pt x="102592" y="38311"/>
                          </a:cubicBezTo>
                          <a:close/>
                          <a:moveTo>
                            <a:pt x="76177" y="56663"/>
                          </a:moveTo>
                          <a:lnTo>
                            <a:pt x="174983" y="55393"/>
                          </a:lnTo>
                          <a:cubicBezTo>
                            <a:pt x="190222" y="53361"/>
                            <a:pt x="211304" y="53298"/>
                            <a:pt x="206733" y="75459"/>
                          </a:cubicBezTo>
                          <a:lnTo>
                            <a:pt x="75287" y="111400"/>
                          </a:lnTo>
                          <a:cubicBezTo>
                            <a:pt x="75967" y="93194"/>
                            <a:pt x="76303" y="74970"/>
                            <a:pt x="76303" y="56726"/>
                          </a:cubicBezTo>
                          <a:close/>
                          <a:moveTo>
                            <a:pt x="73700" y="129879"/>
                          </a:moveTo>
                          <a:lnTo>
                            <a:pt x="205399" y="94382"/>
                          </a:lnTo>
                          <a:lnTo>
                            <a:pt x="203684" y="134069"/>
                          </a:lnTo>
                          <a:lnTo>
                            <a:pt x="71478" y="159469"/>
                          </a:lnTo>
                          <a:cubicBezTo>
                            <a:pt x="72430" y="149563"/>
                            <a:pt x="73192" y="139785"/>
                            <a:pt x="73827" y="129942"/>
                          </a:cubicBezTo>
                          <a:close/>
                          <a:moveTo>
                            <a:pt x="69191" y="177885"/>
                          </a:moveTo>
                          <a:lnTo>
                            <a:pt x="202541" y="152104"/>
                          </a:lnTo>
                          <a:cubicBezTo>
                            <a:pt x="201906" y="166391"/>
                            <a:pt x="201335" y="180615"/>
                            <a:pt x="200700" y="194839"/>
                          </a:cubicBezTo>
                          <a:lnTo>
                            <a:pt x="67350" y="193379"/>
                          </a:lnTo>
                          <a:cubicBezTo>
                            <a:pt x="68239" y="188298"/>
                            <a:pt x="68937" y="183282"/>
                            <a:pt x="69318" y="177948"/>
                          </a:cubicBezTo>
                          <a:close/>
                          <a:moveTo>
                            <a:pt x="19217" y="648102"/>
                          </a:moveTo>
                          <a:cubicBezTo>
                            <a:pt x="23154" y="519832"/>
                            <a:pt x="21947" y="391117"/>
                            <a:pt x="28171" y="263101"/>
                          </a:cubicBezTo>
                          <a:cubicBezTo>
                            <a:pt x="34965" y="198204"/>
                            <a:pt x="74589" y="211222"/>
                            <a:pt x="121960" y="210968"/>
                          </a:cubicBezTo>
                          <a:cubicBezTo>
                            <a:pt x="123103" y="217851"/>
                            <a:pt x="123674" y="224817"/>
                            <a:pt x="123674" y="231796"/>
                          </a:cubicBezTo>
                          <a:cubicBezTo>
                            <a:pt x="72874" y="256370"/>
                            <a:pt x="60174" y="344889"/>
                            <a:pt x="124246" y="360891"/>
                          </a:cubicBezTo>
                          <a:lnTo>
                            <a:pt x="124627" y="429281"/>
                          </a:lnTo>
                          <a:cubicBezTo>
                            <a:pt x="46966" y="432710"/>
                            <a:pt x="45951" y="548915"/>
                            <a:pt x="125135" y="549486"/>
                          </a:cubicBezTo>
                          <a:lnTo>
                            <a:pt x="125516" y="627083"/>
                          </a:lnTo>
                          <a:cubicBezTo>
                            <a:pt x="40" y="680677"/>
                            <a:pt x="157647" y="791422"/>
                            <a:pt x="143550" y="638069"/>
                          </a:cubicBezTo>
                          <a:cubicBezTo>
                            <a:pt x="209971" y="620416"/>
                            <a:pt x="220385" y="540533"/>
                            <a:pt x="142661" y="533675"/>
                          </a:cubicBezTo>
                          <a:lnTo>
                            <a:pt x="142280" y="444204"/>
                          </a:lnTo>
                          <a:cubicBezTo>
                            <a:pt x="216321" y="434298"/>
                            <a:pt x="216130" y="356764"/>
                            <a:pt x="141772" y="346604"/>
                          </a:cubicBezTo>
                          <a:cubicBezTo>
                            <a:pt x="141772" y="311425"/>
                            <a:pt x="141772" y="215413"/>
                            <a:pt x="140566" y="212429"/>
                          </a:cubicBezTo>
                          <a:cubicBezTo>
                            <a:pt x="140566" y="212429"/>
                            <a:pt x="194096" y="213762"/>
                            <a:pt x="198541" y="213381"/>
                          </a:cubicBezTo>
                          <a:cubicBezTo>
                            <a:pt x="218543" y="211666"/>
                            <a:pt x="234291" y="230589"/>
                            <a:pt x="243943" y="246845"/>
                          </a:cubicBezTo>
                          <a:cubicBezTo>
                            <a:pt x="271376" y="315997"/>
                            <a:pt x="250865" y="395880"/>
                            <a:pt x="255754" y="469095"/>
                          </a:cubicBezTo>
                          <a:cubicBezTo>
                            <a:pt x="240832" y="580093"/>
                            <a:pt x="308015" y="834538"/>
                            <a:pt x="136819" y="834855"/>
                          </a:cubicBezTo>
                          <a:cubicBezTo>
                            <a:pt x="35727" y="844063"/>
                            <a:pt x="10073" y="729382"/>
                            <a:pt x="19344" y="648166"/>
                          </a:cubicBezTo>
                          <a:close/>
                          <a:moveTo>
                            <a:pt x="125008" y="678137"/>
                          </a:moveTo>
                          <a:cubicBezTo>
                            <a:pt x="115928" y="731541"/>
                            <a:pt x="62968" y="668041"/>
                            <a:pt x="125643" y="645435"/>
                          </a:cubicBezTo>
                          <a:cubicBezTo>
                            <a:pt x="126272" y="656357"/>
                            <a:pt x="126100" y="667304"/>
                            <a:pt x="125135" y="678201"/>
                          </a:cubicBezTo>
                          <a:close/>
                          <a:moveTo>
                            <a:pt x="125008" y="531198"/>
                          </a:moveTo>
                          <a:cubicBezTo>
                            <a:pt x="69953" y="529293"/>
                            <a:pt x="68620" y="448966"/>
                            <a:pt x="124627" y="447315"/>
                          </a:cubicBezTo>
                          <a:close/>
                          <a:moveTo>
                            <a:pt x="124119" y="340698"/>
                          </a:moveTo>
                          <a:cubicBezTo>
                            <a:pt x="85193" y="326284"/>
                            <a:pt x="93004" y="270848"/>
                            <a:pt x="123674" y="251798"/>
                          </a:cubicBezTo>
                          <a:cubicBezTo>
                            <a:pt x="123973" y="281643"/>
                            <a:pt x="124183" y="311380"/>
                            <a:pt x="124309" y="341016"/>
                          </a:cubicBezTo>
                          <a:close/>
                          <a:moveTo>
                            <a:pt x="141835" y="365591"/>
                          </a:moveTo>
                          <a:cubicBezTo>
                            <a:pt x="190730" y="374798"/>
                            <a:pt x="194159" y="419057"/>
                            <a:pt x="141835" y="426106"/>
                          </a:cubicBezTo>
                          <a:close/>
                          <a:moveTo>
                            <a:pt x="142724" y="551899"/>
                          </a:moveTo>
                          <a:cubicBezTo>
                            <a:pt x="195493" y="559138"/>
                            <a:pt x="188127" y="605684"/>
                            <a:pt x="143296" y="619781"/>
                          </a:cubicBezTo>
                          <a:cubicBezTo>
                            <a:pt x="143042" y="601429"/>
                            <a:pt x="142978" y="571204"/>
                            <a:pt x="142915" y="552217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sp>
                <p:nvSpPr>
                  <p:cNvPr id="1179" name="Google Shape;1179;p10"/>
                  <p:cNvSpPr/>
                  <p:nvPr/>
                </p:nvSpPr>
                <p:spPr>
                  <a:xfrm>
                    <a:off x="3923169" y="-322375"/>
                    <a:ext cx="17700" cy="33003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1180" name="Google Shape;1180;p10"/>
                <p:cNvSpPr/>
                <p:nvPr/>
              </p:nvSpPr>
              <p:spPr>
                <a:xfrm>
                  <a:off x="3834925" y="3637375"/>
                  <a:ext cx="76100" cy="135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4" h="5437" extrusionOk="0">
                      <a:moveTo>
                        <a:pt x="0" y="0"/>
                      </a:moveTo>
                      <a:cubicBezTo>
                        <a:pt x="372" y="2043"/>
                        <a:pt x="1116" y="4666"/>
                        <a:pt x="3044" y="5437"/>
                      </a:cubicBezTo>
                    </a:path>
                  </a:pathLst>
                </a:custGeom>
                <a:noFill/>
                <a:ln w="28575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181" name="Google Shape;1181;p10"/>
                <p:cNvSpPr/>
                <p:nvPr/>
              </p:nvSpPr>
              <p:spPr>
                <a:xfrm>
                  <a:off x="3834925" y="3552200"/>
                  <a:ext cx="1825" cy="2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" h="870" extrusionOk="0">
                      <a:moveTo>
                        <a:pt x="0" y="0"/>
                      </a:moveTo>
                      <a:cubicBezTo>
                        <a:pt x="37" y="435"/>
                        <a:pt x="37" y="435"/>
                        <a:pt x="73" y="870"/>
                      </a:cubicBezTo>
                    </a:path>
                  </a:pathLst>
                </a:custGeom>
                <a:noFill/>
                <a:ln w="28575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1182" name="Google Shape;1182;p10"/>
            <p:cNvGrpSpPr/>
            <p:nvPr/>
          </p:nvGrpSpPr>
          <p:grpSpPr>
            <a:xfrm>
              <a:off x="7184797" y="-17"/>
              <a:ext cx="985363" cy="3905971"/>
              <a:chOff x="1192601" y="-1724180"/>
              <a:chExt cx="1046700" cy="4149108"/>
            </a:xfrm>
          </p:grpSpPr>
          <p:grpSp>
            <p:nvGrpSpPr>
              <p:cNvPr id="1183" name="Google Shape;1183;p10"/>
              <p:cNvGrpSpPr/>
              <p:nvPr/>
            </p:nvGrpSpPr>
            <p:grpSpPr>
              <a:xfrm>
                <a:off x="1192601" y="1378228"/>
                <a:ext cx="1046700" cy="1046700"/>
                <a:chOff x="764100" y="3623300"/>
                <a:chExt cx="1046700" cy="1046700"/>
              </a:xfrm>
            </p:grpSpPr>
            <p:sp>
              <p:nvSpPr>
                <p:cNvPr id="1184" name="Google Shape;1184;p10"/>
                <p:cNvSpPr/>
                <p:nvPr/>
              </p:nvSpPr>
              <p:spPr>
                <a:xfrm>
                  <a:off x="764100" y="3623300"/>
                  <a:ext cx="1046700" cy="1046700"/>
                </a:xfrm>
                <a:prstGeom prst="ellipse">
                  <a:avLst/>
                </a:prstGeom>
                <a:solidFill>
                  <a:srgbClr val="18ECFF">
                    <a:alpha val="950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5" name="Google Shape;1185;p10"/>
                <p:cNvSpPr/>
                <p:nvPr/>
              </p:nvSpPr>
              <p:spPr>
                <a:xfrm>
                  <a:off x="922769" y="3781968"/>
                  <a:ext cx="729300" cy="729300"/>
                </a:xfrm>
                <a:prstGeom prst="ellipse">
                  <a:avLst/>
                </a:prstGeom>
                <a:solidFill>
                  <a:srgbClr val="18ECFF">
                    <a:alpha val="950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86" name="Google Shape;1186;p10"/>
              <p:cNvGrpSpPr/>
              <p:nvPr/>
            </p:nvGrpSpPr>
            <p:grpSpPr>
              <a:xfrm>
                <a:off x="1417979" y="-1724180"/>
                <a:ext cx="580390" cy="3855366"/>
                <a:chOff x="522260" y="372820"/>
                <a:chExt cx="530958" cy="3527002"/>
              </a:xfrm>
            </p:grpSpPr>
            <p:grpSp>
              <p:nvGrpSpPr>
                <p:cNvPr id="1187" name="Google Shape;1187;p10"/>
                <p:cNvGrpSpPr/>
                <p:nvPr/>
              </p:nvGrpSpPr>
              <p:grpSpPr>
                <a:xfrm>
                  <a:off x="522260" y="372820"/>
                  <a:ext cx="530958" cy="3527002"/>
                  <a:chOff x="522260" y="372820"/>
                  <a:chExt cx="530958" cy="3527002"/>
                </a:xfrm>
              </p:grpSpPr>
              <p:grpSp>
                <p:nvGrpSpPr>
                  <p:cNvPr id="1188" name="Google Shape;1188;p10"/>
                  <p:cNvGrpSpPr/>
                  <p:nvPr/>
                </p:nvGrpSpPr>
                <p:grpSpPr>
                  <a:xfrm>
                    <a:off x="522260" y="2971595"/>
                    <a:ext cx="530958" cy="928227"/>
                    <a:chOff x="522260" y="2971595"/>
                    <a:chExt cx="530958" cy="928227"/>
                  </a:xfrm>
                </p:grpSpPr>
                <p:sp>
                  <p:nvSpPr>
                    <p:cNvPr id="1189" name="Google Shape;1189;p10"/>
                    <p:cNvSpPr/>
                    <p:nvPr/>
                  </p:nvSpPr>
                  <p:spPr>
                    <a:xfrm>
                      <a:off x="531045" y="3193814"/>
                      <a:ext cx="510950" cy="5001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10950" h="500199" extrusionOk="0">
                          <a:moveTo>
                            <a:pt x="230344" y="500189"/>
                          </a:moveTo>
                          <a:cubicBezTo>
                            <a:pt x="153916" y="500507"/>
                            <a:pt x="77640" y="493446"/>
                            <a:pt x="2570" y="479108"/>
                          </a:cubicBezTo>
                          <a:cubicBezTo>
                            <a:pt x="-4606" y="452501"/>
                            <a:pt x="4348" y="418084"/>
                            <a:pt x="15841" y="404622"/>
                          </a:cubicBezTo>
                          <a:cubicBezTo>
                            <a:pt x="93" y="296672"/>
                            <a:pt x="174591" y="153479"/>
                            <a:pt x="126458" y="68770"/>
                          </a:cubicBezTo>
                          <a:cubicBezTo>
                            <a:pt x="128236" y="16510"/>
                            <a:pt x="219295" y="6350"/>
                            <a:pt x="261142" y="0"/>
                          </a:cubicBezTo>
                          <a:cubicBezTo>
                            <a:pt x="310926" y="4953"/>
                            <a:pt x="383443" y="12002"/>
                            <a:pt x="388777" y="70612"/>
                          </a:cubicBezTo>
                          <a:cubicBezTo>
                            <a:pt x="365980" y="191262"/>
                            <a:pt x="524603" y="342392"/>
                            <a:pt x="509998" y="472630"/>
                          </a:cubicBezTo>
                          <a:cubicBezTo>
                            <a:pt x="417936" y="491147"/>
                            <a:pt x="324248" y="500380"/>
                            <a:pt x="230344" y="500189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190" name="Google Shape;1190;p10"/>
                    <p:cNvSpPr/>
                    <p:nvPr/>
                  </p:nvSpPr>
                  <p:spPr>
                    <a:xfrm>
                      <a:off x="551585" y="3672350"/>
                      <a:ext cx="488949" cy="21462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8949" h="214629" extrusionOk="0">
                          <a:moveTo>
                            <a:pt x="243395" y="214630"/>
                          </a:moveTo>
                          <a:cubicBezTo>
                            <a:pt x="147256" y="214630"/>
                            <a:pt x="26352" y="160401"/>
                            <a:pt x="0" y="8001"/>
                          </a:cubicBezTo>
                          <a:cubicBezTo>
                            <a:pt x="165925" y="39751"/>
                            <a:pt x="327279" y="29528"/>
                            <a:pt x="488950" y="0"/>
                          </a:cubicBezTo>
                          <a:cubicBezTo>
                            <a:pt x="471043" y="147384"/>
                            <a:pt x="350266" y="214630"/>
                            <a:pt x="243395" y="214630"/>
                          </a:cubicBezTo>
                          <a:close/>
                        </a:path>
                      </a:pathLst>
                    </a:custGeom>
                    <a:solidFill>
                      <a:srgbClr val="C8F3F7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191" name="Google Shape;1191;p10"/>
                    <p:cNvSpPr/>
                    <p:nvPr/>
                  </p:nvSpPr>
                  <p:spPr>
                    <a:xfrm>
                      <a:off x="685838" y="2977833"/>
                      <a:ext cx="219884" cy="23464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9884" h="234649" extrusionOk="0">
                          <a:moveTo>
                            <a:pt x="2590" y="234649"/>
                          </a:moveTo>
                          <a:cubicBezTo>
                            <a:pt x="7987" y="210011"/>
                            <a:pt x="-12142" y="33672"/>
                            <a:pt x="12877" y="45419"/>
                          </a:cubicBezTo>
                          <a:cubicBezTo>
                            <a:pt x="33197" y="50182"/>
                            <a:pt x="23545" y="24210"/>
                            <a:pt x="35038" y="16590"/>
                          </a:cubicBezTo>
                          <a:cubicBezTo>
                            <a:pt x="50913" y="906"/>
                            <a:pt x="85394" y="1604"/>
                            <a:pt x="109714" y="1922"/>
                          </a:cubicBezTo>
                          <a:cubicBezTo>
                            <a:pt x="145528" y="-936"/>
                            <a:pt x="189026" y="-6841"/>
                            <a:pt x="188835" y="38879"/>
                          </a:cubicBezTo>
                          <a:cubicBezTo>
                            <a:pt x="250875" y="39895"/>
                            <a:pt x="199503" y="186770"/>
                            <a:pt x="206869" y="233824"/>
                          </a:cubicBezTo>
                          <a:cubicBezTo>
                            <a:pt x="139369" y="212361"/>
                            <a:pt x="71932" y="215091"/>
                            <a:pt x="2590" y="234649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1192" name="Google Shape;1192;p10"/>
                    <p:cNvSpPr/>
                    <p:nvPr/>
                  </p:nvSpPr>
                  <p:spPr>
                    <a:xfrm>
                      <a:off x="522260" y="2971595"/>
                      <a:ext cx="530958" cy="92822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30958" h="928227" extrusionOk="0">
                          <a:moveTo>
                            <a:pt x="516306" y="619347"/>
                          </a:moveTo>
                          <a:cubicBezTo>
                            <a:pt x="501638" y="504285"/>
                            <a:pt x="397942" y="417798"/>
                            <a:pt x="399530" y="298926"/>
                          </a:cubicBezTo>
                          <a:cubicBezTo>
                            <a:pt x="413182" y="300514"/>
                            <a:pt x="390830" y="254159"/>
                            <a:pt x="381178" y="244380"/>
                          </a:cubicBezTo>
                          <a:cubicBezTo>
                            <a:pt x="383210" y="187992"/>
                            <a:pt x="385369" y="132175"/>
                            <a:pt x="387528" y="75787"/>
                          </a:cubicBezTo>
                          <a:cubicBezTo>
                            <a:pt x="392481" y="54070"/>
                            <a:pt x="381559" y="34449"/>
                            <a:pt x="356731" y="40227"/>
                          </a:cubicBezTo>
                          <a:cubicBezTo>
                            <a:pt x="358255" y="-10573"/>
                            <a:pt x="307645" y="730"/>
                            <a:pt x="273609" y="1810"/>
                          </a:cubicBezTo>
                          <a:cubicBezTo>
                            <a:pt x="240780" y="1429"/>
                            <a:pt x="184074" y="-222"/>
                            <a:pt x="184328" y="45244"/>
                          </a:cubicBezTo>
                          <a:cubicBezTo>
                            <a:pt x="174803" y="45815"/>
                            <a:pt x="158928" y="42640"/>
                            <a:pt x="158928" y="56547"/>
                          </a:cubicBezTo>
                          <a:cubicBezTo>
                            <a:pt x="158928" y="118777"/>
                            <a:pt x="158039" y="180435"/>
                            <a:pt x="158357" y="242475"/>
                          </a:cubicBezTo>
                          <a:cubicBezTo>
                            <a:pt x="144260" y="248825"/>
                            <a:pt x="112383" y="292767"/>
                            <a:pt x="140577" y="307753"/>
                          </a:cubicBezTo>
                          <a:cubicBezTo>
                            <a:pt x="150102" y="385159"/>
                            <a:pt x="15736" y="506508"/>
                            <a:pt x="18784" y="626967"/>
                          </a:cubicBezTo>
                          <a:cubicBezTo>
                            <a:pt x="-3124" y="640493"/>
                            <a:pt x="-8013" y="706215"/>
                            <a:pt x="15672" y="712756"/>
                          </a:cubicBezTo>
                          <a:cubicBezTo>
                            <a:pt x="65075" y="1013238"/>
                            <a:pt x="505638" y="992854"/>
                            <a:pt x="526720" y="692753"/>
                          </a:cubicBezTo>
                          <a:cubicBezTo>
                            <a:pt x="534785" y="671862"/>
                            <a:pt x="531356" y="631984"/>
                            <a:pt x="516306" y="619347"/>
                          </a:cubicBezTo>
                          <a:close/>
                          <a:moveTo>
                            <a:pt x="498399" y="620300"/>
                          </a:moveTo>
                          <a:cubicBezTo>
                            <a:pt x="475749" y="621824"/>
                            <a:pt x="453079" y="623176"/>
                            <a:pt x="430391" y="624364"/>
                          </a:cubicBezTo>
                          <a:cubicBezTo>
                            <a:pt x="405708" y="518319"/>
                            <a:pt x="384842" y="411531"/>
                            <a:pt x="367780" y="304006"/>
                          </a:cubicBezTo>
                          <a:cubicBezTo>
                            <a:pt x="372606" y="303308"/>
                            <a:pt x="377432" y="302673"/>
                            <a:pt x="382194" y="301911"/>
                          </a:cubicBezTo>
                          <a:cubicBezTo>
                            <a:pt x="378511" y="420973"/>
                            <a:pt x="481889" y="506762"/>
                            <a:pt x="498399" y="620300"/>
                          </a:cubicBezTo>
                          <a:close/>
                          <a:moveTo>
                            <a:pt x="278689" y="312579"/>
                          </a:moveTo>
                          <a:cubicBezTo>
                            <a:pt x="287389" y="312198"/>
                            <a:pt x="296025" y="311690"/>
                            <a:pt x="304661" y="311118"/>
                          </a:cubicBezTo>
                          <a:cubicBezTo>
                            <a:pt x="318040" y="416738"/>
                            <a:pt x="331477" y="522383"/>
                            <a:pt x="344983" y="628047"/>
                          </a:cubicBezTo>
                          <a:cubicBezTo>
                            <a:pt x="322568" y="628809"/>
                            <a:pt x="300216" y="629507"/>
                            <a:pt x="277800" y="629952"/>
                          </a:cubicBezTo>
                          <a:cubicBezTo>
                            <a:pt x="271844" y="524237"/>
                            <a:pt x="272136" y="418262"/>
                            <a:pt x="278689" y="312579"/>
                          </a:cubicBezTo>
                          <a:close/>
                          <a:moveTo>
                            <a:pt x="322504" y="309531"/>
                          </a:moveTo>
                          <a:cubicBezTo>
                            <a:pt x="331775" y="308642"/>
                            <a:pt x="341046" y="307626"/>
                            <a:pt x="350317" y="306483"/>
                          </a:cubicBezTo>
                          <a:cubicBezTo>
                            <a:pt x="367253" y="413417"/>
                            <a:pt x="387928" y="519633"/>
                            <a:pt x="412357" y="625126"/>
                          </a:cubicBezTo>
                          <a:cubicBezTo>
                            <a:pt x="395910" y="625951"/>
                            <a:pt x="379400" y="626713"/>
                            <a:pt x="362954" y="627348"/>
                          </a:cubicBezTo>
                          <a:cubicBezTo>
                            <a:pt x="349111" y="521430"/>
                            <a:pt x="335541" y="415493"/>
                            <a:pt x="322250" y="309531"/>
                          </a:cubicBezTo>
                          <a:close/>
                          <a:moveTo>
                            <a:pt x="365684" y="58452"/>
                          </a:moveTo>
                          <a:cubicBezTo>
                            <a:pt x="375273" y="59277"/>
                            <a:pt x="368542" y="74581"/>
                            <a:pt x="369939" y="81248"/>
                          </a:cubicBezTo>
                          <a:lnTo>
                            <a:pt x="175946" y="137382"/>
                          </a:lnTo>
                          <a:cubicBezTo>
                            <a:pt x="175946" y="127984"/>
                            <a:pt x="175946" y="118332"/>
                            <a:pt x="175946" y="109125"/>
                          </a:cubicBezTo>
                          <a:cubicBezTo>
                            <a:pt x="212713" y="94837"/>
                            <a:pt x="258496" y="85947"/>
                            <a:pt x="287643" y="60547"/>
                          </a:cubicBezTo>
                          <a:cubicBezTo>
                            <a:pt x="313360" y="60611"/>
                            <a:pt x="339649" y="57309"/>
                            <a:pt x="365430" y="58452"/>
                          </a:cubicBezTo>
                          <a:close/>
                          <a:moveTo>
                            <a:pt x="175438" y="205454"/>
                          </a:moveTo>
                          <a:lnTo>
                            <a:pt x="366827" y="159671"/>
                          </a:lnTo>
                          <a:lnTo>
                            <a:pt x="364224" y="230791"/>
                          </a:lnTo>
                          <a:cubicBezTo>
                            <a:pt x="308090" y="199041"/>
                            <a:pt x="233033" y="208248"/>
                            <a:pt x="175311" y="231616"/>
                          </a:cubicBezTo>
                          <a:close/>
                          <a:moveTo>
                            <a:pt x="175438" y="187230"/>
                          </a:moveTo>
                          <a:cubicBezTo>
                            <a:pt x="175438" y="176688"/>
                            <a:pt x="175438" y="166084"/>
                            <a:pt x="175438" y="155480"/>
                          </a:cubicBezTo>
                          <a:lnTo>
                            <a:pt x="368796" y="99536"/>
                          </a:lnTo>
                          <a:lnTo>
                            <a:pt x="367272" y="141256"/>
                          </a:lnTo>
                          <a:close/>
                          <a:moveTo>
                            <a:pt x="229032" y="21622"/>
                          </a:moveTo>
                          <a:cubicBezTo>
                            <a:pt x="256401" y="25305"/>
                            <a:pt x="342570" y="-222"/>
                            <a:pt x="338760" y="40672"/>
                          </a:cubicBezTo>
                          <a:lnTo>
                            <a:pt x="201600" y="44418"/>
                          </a:lnTo>
                          <a:cubicBezTo>
                            <a:pt x="197155" y="28861"/>
                            <a:pt x="217793" y="22765"/>
                            <a:pt x="229096" y="21749"/>
                          </a:cubicBezTo>
                          <a:close/>
                          <a:moveTo>
                            <a:pt x="263830" y="59150"/>
                          </a:moveTo>
                          <a:cubicBezTo>
                            <a:pt x="235046" y="71260"/>
                            <a:pt x="205645" y="81858"/>
                            <a:pt x="175756" y="90900"/>
                          </a:cubicBezTo>
                          <a:lnTo>
                            <a:pt x="175756" y="63722"/>
                          </a:lnTo>
                          <a:cubicBezTo>
                            <a:pt x="201664" y="62897"/>
                            <a:pt x="238113" y="59976"/>
                            <a:pt x="263894" y="59404"/>
                          </a:cubicBezTo>
                          <a:close/>
                          <a:moveTo>
                            <a:pt x="260973" y="230600"/>
                          </a:moveTo>
                          <a:cubicBezTo>
                            <a:pt x="306439" y="226028"/>
                            <a:pt x="366891" y="233838"/>
                            <a:pt x="384036" y="283432"/>
                          </a:cubicBezTo>
                          <a:cubicBezTo>
                            <a:pt x="303873" y="296939"/>
                            <a:pt x="222193" y="298945"/>
                            <a:pt x="141466" y="289401"/>
                          </a:cubicBezTo>
                          <a:cubicBezTo>
                            <a:pt x="157404" y="243554"/>
                            <a:pt x="218110" y="233521"/>
                            <a:pt x="261036" y="230854"/>
                          </a:cubicBezTo>
                          <a:close/>
                          <a:moveTo>
                            <a:pt x="259639" y="630269"/>
                          </a:moveTo>
                          <a:cubicBezTo>
                            <a:pt x="238005" y="630606"/>
                            <a:pt x="216313" y="630796"/>
                            <a:pt x="194552" y="630841"/>
                          </a:cubicBezTo>
                          <a:cubicBezTo>
                            <a:pt x="210300" y="525005"/>
                            <a:pt x="226003" y="419176"/>
                            <a:pt x="241669" y="313341"/>
                          </a:cubicBezTo>
                          <a:cubicBezTo>
                            <a:pt x="248019" y="313341"/>
                            <a:pt x="254369" y="313341"/>
                            <a:pt x="260719" y="313341"/>
                          </a:cubicBezTo>
                          <a:cubicBezTo>
                            <a:pt x="254172" y="418871"/>
                            <a:pt x="253810" y="524694"/>
                            <a:pt x="259639" y="630269"/>
                          </a:cubicBezTo>
                          <a:close/>
                          <a:moveTo>
                            <a:pt x="177089" y="630904"/>
                          </a:moveTo>
                          <a:cubicBezTo>
                            <a:pt x="155309" y="630904"/>
                            <a:pt x="133528" y="630904"/>
                            <a:pt x="111748" y="630333"/>
                          </a:cubicBezTo>
                          <a:cubicBezTo>
                            <a:pt x="143498" y="524478"/>
                            <a:pt x="175248" y="418751"/>
                            <a:pt x="206490" y="312833"/>
                          </a:cubicBezTo>
                          <a:lnTo>
                            <a:pt x="224206" y="313277"/>
                          </a:lnTo>
                          <a:cubicBezTo>
                            <a:pt x="208630" y="419195"/>
                            <a:pt x="192920" y="525069"/>
                            <a:pt x="177089" y="630904"/>
                          </a:cubicBezTo>
                          <a:close/>
                          <a:moveTo>
                            <a:pt x="76759" y="501047"/>
                          </a:moveTo>
                          <a:cubicBezTo>
                            <a:pt x="112129" y="441801"/>
                            <a:pt x="157849" y="381857"/>
                            <a:pt x="157468" y="309721"/>
                          </a:cubicBezTo>
                          <a:cubicBezTo>
                            <a:pt x="168009" y="310737"/>
                            <a:pt x="178550" y="311499"/>
                            <a:pt x="189218" y="312071"/>
                          </a:cubicBezTo>
                          <a:cubicBezTo>
                            <a:pt x="157550" y="417906"/>
                            <a:pt x="125908" y="523887"/>
                            <a:pt x="94285" y="630015"/>
                          </a:cubicBezTo>
                          <a:cubicBezTo>
                            <a:pt x="74854" y="629571"/>
                            <a:pt x="55423" y="629126"/>
                            <a:pt x="35992" y="628491"/>
                          </a:cubicBezTo>
                          <a:cubicBezTo>
                            <a:pt x="33960" y="582454"/>
                            <a:pt x="54026" y="539591"/>
                            <a:pt x="76886" y="500920"/>
                          </a:cubicBezTo>
                          <a:close/>
                          <a:moveTo>
                            <a:pt x="356858" y="897604"/>
                          </a:moveTo>
                          <a:cubicBezTo>
                            <a:pt x="221222" y="951325"/>
                            <a:pt x="58725" y="859504"/>
                            <a:pt x="34024" y="716248"/>
                          </a:cubicBezTo>
                          <a:cubicBezTo>
                            <a:pt x="191294" y="742912"/>
                            <a:pt x="352178" y="739813"/>
                            <a:pt x="508305" y="707104"/>
                          </a:cubicBezTo>
                          <a:lnTo>
                            <a:pt x="509194" y="707549"/>
                          </a:lnTo>
                          <a:cubicBezTo>
                            <a:pt x="496145" y="793623"/>
                            <a:pt x="438030" y="866134"/>
                            <a:pt x="356858" y="897604"/>
                          </a:cubicBezTo>
                          <a:close/>
                          <a:moveTo>
                            <a:pt x="512560" y="681704"/>
                          </a:moveTo>
                          <a:cubicBezTo>
                            <a:pt x="511855" y="684092"/>
                            <a:pt x="510985" y="686422"/>
                            <a:pt x="509956" y="688689"/>
                          </a:cubicBezTo>
                          <a:cubicBezTo>
                            <a:pt x="348952" y="722706"/>
                            <a:pt x="182842" y="724865"/>
                            <a:pt x="21006" y="695039"/>
                          </a:cubicBezTo>
                          <a:cubicBezTo>
                            <a:pt x="14332" y="679355"/>
                            <a:pt x="14961" y="661511"/>
                            <a:pt x="22721" y="646335"/>
                          </a:cubicBezTo>
                          <a:cubicBezTo>
                            <a:pt x="183897" y="651967"/>
                            <a:pt x="345263" y="649148"/>
                            <a:pt x="506146" y="637889"/>
                          </a:cubicBezTo>
                          <a:cubicBezTo>
                            <a:pt x="514351" y="650945"/>
                            <a:pt x="516681" y="666845"/>
                            <a:pt x="512560" y="681704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sp>
                <p:nvSpPr>
                  <p:cNvPr id="1193" name="Google Shape;1193;p10"/>
                  <p:cNvSpPr/>
                  <p:nvPr/>
                </p:nvSpPr>
                <p:spPr>
                  <a:xfrm>
                    <a:off x="786939" y="372820"/>
                    <a:ext cx="17700" cy="26052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1194" name="Google Shape;1194;p10"/>
                <p:cNvSpPr/>
                <p:nvPr/>
              </p:nvSpPr>
              <p:spPr>
                <a:xfrm>
                  <a:off x="636125" y="3766050"/>
                  <a:ext cx="121425" cy="7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57" h="2972" extrusionOk="0">
                      <a:moveTo>
                        <a:pt x="0" y="0"/>
                      </a:moveTo>
                      <a:cubicBezTo>
                        <a:pt x="1186" y="1482"/>
                        <a:pt x="3080" y="2306"/>
                        <a:pt x="4857" y="2972"/>
                      </a:cubicBezTo>
                    </a:path>
                  </a:pathLst>
                </a:custGeom>
                <a:noFill/>
                <a:ln w="38100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1195" name="Google Shape;1195;p10"/>
            <p:cNvGrpSpPr/>
            <p:nvPr/>
          </p:nvGrpSpPr>
          <p:grpSpPr>
            <a:xfrm>
              <a:off x="7192739" y="3730341"/>
              <a:ext cx="148551" cy="170121"/>
              <a:chOff x="3462796" y="2555878"/>
              <a:chExt cx="157798" cy="180711"/>
            </a:xfrm>
          </p:grpSpPr>
          <p:sp>
            <p:nvSpPr>
              <p:cNvPr id="1196" name="Google Shape;1196;p10"/>
              <p:cNvSpPr/>
              <p:nvPr/>
            </p:nvSpPr>
            <p:spPr>
              <a:xfrm>
                <a:off x="3528860" y="2555878"/>
                <a:ext cx="20839" cy="53711"/>
              </a:xfrm>
              <a:custGeom>
                <a:avLst/>
                <a:gdLst/>
                <a:ahLst/>
                <a:cxnLst/>
                <a:rect l="l" t="t" r="r" b="b"/>
                <a:pathLst>
                  <a:path w="20839" h="53711" extrusionOk="0">
                    <a:moveTo>
                      <a:pt x="9741" y="60"/>
                    </a:moveTo>
                    <a:cubicBezTo>
                      <a:pt x="-2451" y="2600"/>
                      <a:pt x="-4483" y="55686"/>
                      <a:pt x="11074" y="53654"/>
                    </a:cubicBezTo>
                    <a:cubicBezTo>
                      <a:pt x="23266" y="51114"/>
                      <a:pt x="25362" y="-2035"/>
                      <a:pt x="9741" y="6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97" name="Google Shape;1197;p10"/>
              <p:cNvSpPr/>
              <p:nvPr/>
            </p:nvSpPr>
            <p:spPr>
              <a:xfrm>
                <a:off x="3528860" y="2682878"/>
                <a:ext cx="20839" cy="53711"/>
              </a:xfrm>
              <a:custGeom>
                <a:avLst/>
                <a:gdLst/>
                <a:ahLst/>
                <a:cxnLst/>
                <a:rect l="l" t="t" r="r" b="b"/>
                <a:pathLst>
                  <a:path w="20839" h="53711" extrusionOk="0">
                    <a:moveTo>
                      <a:pt x="9741" y="60"/>
                    </a:moveTo>
                    <a:cubicBezTo>
                      <a:pt x="-2451" y="2600"/>
                      <a:pt x="-4483" y="55686"/>
                      <a:pt x="11074" y="53654"/>
                    </a:cubicBezTo>
                    <a:cubicBezTo>
                      <a:pt x="23266" y="51114"/>
                      <a:pt x="25362" y="-2035"/>
                      <a:pt x="9741" y="6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98" name="Google Shape;1198;p10"/>
              <p:cNvSpPr/>
              <p:nvPr/>
            </p:nvSpPr>
            <p:spPr>
              <a:xfrm>
                <a:off x="3571315" y="2597137"/>
                <a:ext cx="47570" cy="33554"/>
              </a:xfrm>
              <a:custGeom>
                <a:avLst/>
                <a:gdLst/>
                <a:ahLst/>
                <a:cxnLst/>
                <a:rect l="l" t="t" r="r" b="b"/>
                <a:pathLst>
                  <a:path w="47570" h="33554" extrusionOk="0">
                    <a:moveTo>
                      <a:pt x="47423" y="3886"/>
                    </a:moveTo>
                    <a:cubicBezTo>
                      <a:pt x="36183" y="-9449"/>
                      <a:pt x="10910" y="15189"/>
                      <a:pt x="306" y="22936"/>
                    </a:cubicBezTo>
                    <a:cubicBezTo>
                      <a:pt x="-4584" y="50305"/>
                      <a:pt x="50788" y="17729"/>
                      <a:pt x="47423" y="388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99" name="Google Shape;1199;p10"/>
              <p:cNvSpPr/>
              <p:nvPr/>
            </p:nvSpPr>
            <p:spPr>
              <a:xfrm>
                <a:off x="3572203" y="2660050"/>
                <a:ext cx="48391" cy="35006"/>
              </a:xfrm>
              <a:custGeom>
                <a:avLst/>
                <a:gdLst/>
                <a:ahLst/>
                <a:cxnLst/>
                <a:rect l="l" t="t" r="r" b="b"/>
                <a:pathLst>
                  <a:path w="48391" h="35006" extrusionOk="0">
                    <a:moveTo>
                      <a:pt x="45900" y="20221"/>
                    </a:moveTo>
                    <a:cubicBezTo>
                      <a:pt x="32120" y="15713"/>
                      <a:pt x="14849" y="-8608"/>
                      <a:pt x="1450" y="3203"/>
                    </a:cubicBezTo>
                    <a:cubicBezTo>
                      <a:pt x="-11123" y="21047"/>
                      <a:pt x="62664" y="54384"/>
                      <a:pt x="45900" y="2022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00" name="Google Shape;1200;p10"/>
              <p:cNvSpPr/>
              <p:nvPr/>
            </p:nvSpPr>
            <p:spPr>
              <a:xfrm>
                <a:off x="3466564" y="2662661"/>
                <a:ext cx="42019" cy="33548"/>
              </a:xfrm>
              <a:custGeom>
                <a:avLst/>
                <a:gdLst/>
                <a:ahLst/>
                <a:cxnLst/>
                <a:rect l="l" t="t" r="r" b="b"/>
                <a:pathLst>
                  <a:path w="42019" h="33548" extrusionOk="0">
                    <a:moveTo>
                      <a:pt x="41239" y="1798"/>
                    </a:moveTo>
                    <a:cubicBezTo>
                      <a:pt x="31397" y="-7981"/>
                      <a:pt x="-17625" y="24912"/>
                      <a:pt x="6695" y="33548"/>
                    </a:cubicBezTo>
                    <a:cubicBezTo>
                      <a:pt x="17935" y="27452"/>
                      <a:pt x="47145" y="17991"/>
                      <a:pt x="41239" y="179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01" name="Google Shape;1201;p10"/>
              <p:cNvSpPr/>
              <p:nvPr/>
            </p:nvSpPr>
            <p:spPr>
              <a:xfrm>
                <a:off x="3462796" y="2597064"/>
                <a:ext cx="40843" cy="33781"/>
              </a:xfrm>
              <a:custGeom>
                <a:avLst/>
                <a:gdLst/>
                <a:ahLst/>
                <a:cxnLst/>
                <a:rect l="l" t="t" r="r" b="b"/>
                <a:pathLst>
                  <a:path w="40843" h="33781" extrusionOk="0">
                    <a:moveTo>
                      <a:pt x="38339" y="18755"/>
                    </a:moveTo>
                    <a:cubicBezTo>
                      <a:pt x="27163" y="13865"/>
                      <a:pt x="13447" y="-8614"/>
                      <a:pt x="1509" y="3578"/>
                    </a:cubicBezTo>
                    <a:cubicBezTo>
                      <a:pt x="-10556" y="21676"/>
                      <a:pt x="54151" y="52346"/>
                      <a:pt x="38339" y="1875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Top drawing">
  <p:cSld name="BLANK_1">
    <p:spTree>
      <p:nvGrpSpPr>
        <p:cNvPr id="1" name="Shape 1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" name="Google Shape;1203;p11"/>
          <p:cNvSpPr txBox="1">
            <a:spLocks noGrp="1"/>
          </p:cNvSpPr>
          <p:nvPr>
            <p:ph type="sldNum" idx="12"/>
          </p:nvPr>
        </p:nvSpPr>
        <p:spPr>
          <a:xfrm>
            <a:off x="8696403" y="4673650"/>
            <a:ext cx="3330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204" name="Google Shape;1204;p11"/>
          <p:cNvGrpSpPr/>
          <p:nvPr/>
        </p:nvGrpSpPr>
        <p:grpSpPr>
          <a:xfrm>
            <a:off x="501117" y="14"/>
            <a:ext cx="222106" cy="963625"/>
            <a:chOff x="6176324" y="1765810"/>
            <a:chExt cx="466512" cy="2024421"/>
          </a:xfrm>
        </p:grpSpPr>
        <p:sp>
          <p:nvSpPr>
            <p:cNvPr id="1205" name="Google Shape;1205;p11"/>
            <p:cNvSpPr/>
            <p:nvPr/>
          </p:nvSpPr>
          <p:spPr>
            <a:xfrm>
              <a:off x="6176324" y="2971595"/>
              <a:ext cx="466512" cy="818636"/>
            </a:xfrm>
            <a:custGeom>
              <a:avLst/>
              <a:gdLst/>
              <a:ahLst/>
              <a:cxnLst/>
              <a:rect l="l" t="t" r="r" b="b"/>
              <a:pathLst>
                <a:path w="466512" h="818636" extrusionOk="0">
                  <a:moveTo>
                    <a:pt x="332323" y="212841"/>
                  </a:moveTo>
                  <a:cubicBezTo>
                    <a:pt x="341531" y="160708"/>
                    <a:pt x="342674" y="107476"/>
                    <a:pt x="335880" y="54980"/>
                  </a:cubicBezTo>
                  <a:cubicBezTo>
                    <a:pt x="332578" y="42280"/>
                    <a:pt x="316004" y="50599"/>
                    <a:pt x="306479" y="48630"/>
                  </a:cubicBezTo>
                  <a:cubicBezTo>
                    <a:pt x="306923" y="-17537"/>
                    <a:pt x="162779" y="-14870"/>
                    <a:pt x="159984" y="48630"/>
                  </a:cubicBezTo>
                  <a:cubicBezTo>
                    <a:pt x="98580" y="52250"/>
                    <a:pt x="140934" y="172709"/>
                    <a:pt x="140554" y="213159"/>
                  </a:cubicBezTo>
                  <a:cubicBezTo>
                    <a:pt x="105057" y="231383"/>
                    <a:pt x="103723" y="274563"/>
                    <a:pt x="102454" y="310060"/>
                  </a:cubicBezTo>
                  <a:cubicBezTo>
                    <a:pt x="97246" y="356427"/>
                    <a:pt x="82324" y="401182"/>
                    <a:pt x="58766" y="441441"/>
                  </a:cubicBezTo>
                  <a:cubicBezTo>
                    <a:pt x="-124178" y="764783"/>
                    <a:pt x="171287" y="823140"/>
                    <a:pt x="250027" y="818377"/>
                  </a:cubicBezTo>
                  <a:cubicBezTo>
                    <a:pt x="471579" y="804979"/>
                    <a:pt x="517362" y="615177"/>
                    <a:pt x="413476" y="441441"/>
                  </a:cubicBezTo>
                  <a:cubicBezTo>
                    <a:pt x="355628" y="353938"/>
                    <a:pt x="388838" y="243448"/>
                    <a:pt x="332323" y="21284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6" name="Google Shape;1206;p11"/>
            <p:cNvSpPr/>
            <p:nvPr/>
          </p:nvSpPr>
          <p:spPr>
            <a:xfrm>
              <a:off x="6400743" y="1765810"/>
              <a:ext cx="17700" cy="12093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07" name="Google Shape;1207;p11"/>
          <p:cNvGrpSpPr/>
          <p:nvPr/>
        </p:nvGrpSpPr>
        <p:grpSpPr>
          <a:xfrm>
            <a:off x="4054453" y="110"/>
            <a:ext cx="281103" cy="638706"/>
            <a:chOff x="4897958" y="2723139"/>
            <a:chExt cx="514087" cy="1168081"/>
          </a:xfrm>
        </p:grpSpPr>
        <p:sp>
          <p:nvSpPr>
            <p:cNvPr id="1208" name="Google Shape;1208;p11"/>
            <p:cNvSpPr/>
            <p:nvPr/>
          </p:nvSpPr>
          <p:spPr>
            <a:xfrm>
              <a:off x="4897958" y="2971595"/>
              <a:ext cx="514087" cy="919625"/>
            </a:xfrm>
            <a:custGeom>
              <a:avLst/>
              <a:gdLst/>
              <a:ahLst/>
              <a:cxnLst/>
              <a:rect l="l" t="t" r="r" b="b"/>
              <a:pathLst>
                <a:path w="514087" h="919625" extrusionOk="0">
                  <a:moveTo>
                    <a:pt x="503440" y="612940"/>
                  </a:moveTo>
                  <a:cubicBezTo>
                    <a:pt x="488835" y="497878"/>
                    <a:pt x="385076" y="411391"/>
                    <a:pt x="386663" y="292519"/>
                  </a:cubicBezTo>
                  <a:cubicBezTo>
                    <a:pt x="400316" y="294106"/>
                    <a:pt x="377964" y="247751"/>
                    <a:pt x="368312" y="237972"/>
                  </a:cubicBezTo>
                  <a:cubicBezTo>
                    <a:pt x="360247" y="200825"/>
                    <a:pt x="403681" y="12865"/>
                    <a:pt x="343674" y="33820"/>
                  </a:cubicBezTo>
                  <a:cubicBezTo>
                    <a:pt x="345134" y="-16980"/>
                    <a:pt x="171017" y="-6630"/>
                    <a:pt x="171208" y="38837"/>
                  </a:cubicBezTo>
                  <a:cubicBezTo>
                    <a:pt x="161746" y="39408"/>
                    <a:pt x="145808" y="36233"/>
                    <a:pt x="145808" y="50139"/>
                  </a:cubicBezTo>
                  <a:cubicBezTo>
                    <a:pt x="145808" y="112369"/>
                    <a:pt x="144919" y="174028"/>
                    <a:pt x="145236" y="236068"/>
                  </a:cubicBezTo>
                  <a:cubicBezTo>
                    <a:pt x="131203" y="242418"/>
                    <a:pt x="99262" y="286359"/>
                    <a:pt x="127456" y="301345"/>
                  </a:cubicBezTo>
                  <a:cubicBezTo>
                    <a:pt x="139839" y="437108"/>
                    <a:pt x="-22340" y="548995"/>
                    <a:pt x="2615" y="706349"/>
                  </a:cubicBezTo>
                  <a:cubicBezTo>
                    <a:pt x="55892" y="1056297"/>
                    <a:pt x="596023" y="940409"/>
                    <a:pt x="503440" y="61294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9" name="Google Shape;1209;p11"/>
            <p:cNvSpPr/>
            <p:nvPr/>
          </p:nvSpPr>
          <p:spPr>
            <a:xfrm>
              <a:off x="5157477" y="2723139"/>
              <a:ext cx="17700" cy="2520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10" name="Google Shape;1210;p11"/>
          <p:cNvGrpSpPr/>
          <p:nvPr/>
        </p:nvGrpSpPr>
        <p:grpSpPr>
          <a:xfrm>
            <a:off x="2016228" y="118"/>
            <a:ext cx="222105" cy="594985"/>
            <a:chOff x="5578966" y="2874382"/>
            <a:chExt cx="406190" cy="1088121"/>
          </a:xfrm>
        </p:grpSpPr>
        <p:sp>
          <p:nvSpPr>
            <p:cNvPr id="1211" name="Google Shape;1211;p11"/>
            <p:cNvSpPr/>
            <p:nvPr/>
          </p:nvSpPr>
          <p:spPr>
            <a:xfrm>
              <a:off x="5578966" y="2971595"/>
              <a:ext cx="406190" cy="990908"/>
            </a:xfrm>
            <a:custGeom>
              <a:avLst/>
              <a:gdLst/>
              <a:ahLst/>
              <a:cxnLst/>
              <a:rect l="l" t="t" r="r" b="b"/>
              <a:pathLst>
                <a:path w="406190" h="990908" extrusionOk="0">
                  <a:moveTo>
                    <a:pt x="340083" y="447063"/>
                  </a:moveTo>
                  <a:cubicBezTo>
                    <a:pt x="341480" y="444205"/>
                    <a:pt x="372913" y="448269"/>
                    <a:pt x="369865" y="426933"/>
                  </a:cubicBezTo>
                  <a:cubicBezTo>
                    <a:pt x="378628" y="356321"/>
                    <a:pt x="379771" y="266786"/>
                    <a:pt x="314811" y="222019"/>
                  </a:cubicBezTo>
                  <a:cubicBezTo>
                    <a:pt x="316334" y="182014"/>
                    <a:pt x="330368" y="29931"/>
                    <a:pt x="276266" y="35328"/>
                  </a:cubicBezTo>
                  <a:cubicBezTo>
                    <a:pt x="257216" y="-16234"/>
                    <a:pt x="121643" y="-11789"/>
                    <a:pt x="117897" y="51521"/>
                  </a:cubicBezTo>
                  <a:cubicBezTo>
                    <a:pt x="68303" y="56474"/>
                    <a:pt x="94719" y="194840"/>
                    <a:pt x="95608" y="232242"/>
                  </a:cubicBezTo>
                  <a:cubicBezTo>
                    <a:pt x="33823" y="278470"/>
                    <a:pt x="28616" y="363941"/>
                    <a:pt x="30775" y="435442"/>
                  </a:cubicBezTo>
                  <a:cubicBezTo>
                    <a:pt x="31219" y="460842"/>
                    <a:pt x="59794" y="448840"/>
                    <a:pt x="72685" y="450746"/>
                  </a:cubicBezTo>
                  <a:cubicBezTo>
                    <a:pt x="75860" y="483511"/>
                    <a:pt x="77003" y="521611"/>
                    <a:pt x="48999" y="544408"/>
                  </a:cubicBezTo>
                  <a:cubicBezTo>
                    <a:pt x="22774" y="559775"/>
                    <a:pt x="3851" y="611464"/>
                    <a:pt x="46078" y="617497"/>
                  </a:cubicBezTo>
                  <a:cubicBezTo>
                    <a:pt x="2835" y="630197"/>
                    <a:pt x="-17041" y="715159"/>
                    <a:pt x="37824" y="733384"/>
                  </a:cubicBezTo>
                  <a:cubicBezTo>
                    <a:pt x="-17041" y="742719"/>
                    <a:pt x="-9611" y="809584"/>
                    <a:pt x="43284" y="813584"/>
                  </a:cubicBezTo>
                  <a:cubicBezTo>
                    <a:pt x="-1801" y="839747"/>
                    <a:pt x="-6309" y="908200"/>
                    <a:pt x="55095" y="912772"/>
                  </a:cubicBezTo>
                  <a:cubicBezTo>
                    <a:pt x="90782" y="913153"/>
                    <a:pt x="126025" y="903310"/>
                    <a:pt x="161268" y="898421"/>
                  </a:cubicBezTo>
                  <a:cubicBezTo>
                    <a:pt x="139233" y="913788"/>
                    <a:pt x="126279" y="946998"/>
                    <a:pt x="144313" y="970176"/>
                  </a:cubicBezTo>
                  <a:cubicBezTo>
                    <a:pt x="172888" y="1006688"/>
                    <a:pt x="224577" y="986051"/>
                    <a:pt x="260327" y="975319"/>
                  </a:cubicBezTo>
                  <a:cubicBezTo>
                    <a:pt x="299570" y="961285"/>
                    <a:pt x="348021" y="957857"/>
                    <a:pt x="376088" y="923821"/>
                  </a:cubicBezTo>
                  <a:cubicBezTo>
                    <a:pt x="399646" y="896008"/>
                    <a:pt x="387327" y="849653"/>
                    <a:pt x="348656" y="845652"/>
                  </a:cubicBezTo>
                  <a:cubicBezTo>
                    <a:pt x="373288" y="834501"/>
                    <a:pt x="384216" y="805495"/>
                    <a:pt x="373065" y="780857"/>
                  </a:cubicBezTo>
                  <a:cubicBezTo>
                    <a:pt x="364353" y="761610"/>
                    <a:pt x="344268" y="750123"/>
                    <a:pt x="323256" y="752371"/>
                  </a:cubicBezTo>
                  <a:cubicBezTo>
                    <a:pt x="387455" y="748370"/>
                    <a:pt x="429999" y="685505"/>
                    <a:pt x="352656" y="659597"/>
                  </a:cubicBezTo>
                  <a:cubicBezTo>
                    <a:pt x="304650" y="655978"/>
                    <a:pt x="438889" y="670011"/>
                    <a:pt x="398503" y="584096"/>
                  </a:cubicBezTo>
                  <a:cubicBezTo>
                    <a:pt x="365928" y="545170"/>
                    <a:pt x="301412" y="524850"/>
                    <a:pt x="340083" y="44706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2" name="Google Shape;1212;p11"/>
            <p:cNvSpPr/>
            <p:nvPr/>
          </p:nvSpPr>
          <p:spPr>
            <a:xfrm>
              <a:off x="5774610" y="2874382"/>
              <a:ext cx="17700" cy="100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13" name="Google Shape;1213;p11"/>
          <p:cNvGrpSpPr/>
          <p:nvPr/>
        </p:nvGrpSpPr>
        <p:grpSpPr>
          <a:xfrm>
            <a:off x="2887321" y="81"/>
            <a:ext cx="255089" cy="1042043"/>
            <a:chOff x="6176324" y="1884520"/>
            <a:chExt cx="466512" cy="1905711"/>
          </a:xfrm>
        </p:grpSpPr>
        <p:sp>
          <p:nvSpPr>
            <p:cNvPr id="1214" name="Google Shape;1214;p11"/>
            <p:cNvSpPr/>
            <p:nvPr/>
          </p:nvSpPr>
          <p:spPr>
            <a:xfrm>
              <a:off x="6176324" y="2971595"/>
              <a:ext cx="466512" cy="818636"/>
            </a:xfrm>
            <a:custGeom>
              <a:avLst/>
              <a:gdLst/>
              <a:ahLst/>
              <a:cxnLst/>
              <a:rect l="l" t="t" r="r" b="b"/>
              <a:pathLst>
                <a:path w="466512" h="818636" extrusionOk="0">
                  <a:moveTo>
                    <a:pt x="332323" y="212841"/>
                  </a:moveTo>
                  <a:cubicBezTo>
                    <a:pt x="341531" y="160708"/>
                    <a:pt x="342674" y="107476"/>
                    <a:pt x="335880" y="54980"/>
                  </a:cubicBezTo>
                  <a:cubicBezTo>
                    <a:pt x="332578" y="42280"/>
                    <a:pt x="316004" y="50599"/>
                    <a:pt x="306479" y="48630"/>
                  </a:cubicBezTo>
                  <a:cubicBezTo>
                    <a:pt x="306923" y="-17537"/>
                    <a:pt x="162779" y="-14870"/>
                    <a:pt x="159984" y="48630"/>
                  </a:cubicBezTo>
                  <a:cubicBezTo>
                    <a:pt x="98580" y="52250"/>
                    <a:pt x="140934" y="172709"/>
                    <a:pt x="140554" y="213159"/>
                  </a:cubicBezTo>
                  <a:cubicBezTo>
                    <a:pt x="105057" y="231383"/>
                    <a:pt x="103723" y="274563"/>
                    <a:pt x="102454" y="310060"/>
                  </a:cubicBezTo>
                  <a:cubicBezTo>
                    <a:pt x="97246" y="356427"/>
                    <a:pt x="82324" y="401182"/>
                    <a:pt x="58766" y="441441"/>
                  </a:cubicBezTo>
                  <a:cubicBezTo>
                    <a:pt x="-124178" y="764783"/>
                    <a:pt x="171287" y="823140"/>
                    <a:pt x="250027" y="818377"/>
                  </a:cubicBezTo>
                  <a:cubicBezTo>
                    <a:pt x="471579" y="804979"/>
                    <a:pt x="517362" y="615177"/>
                    <a:pt x="413476" y="441441"/>
                  </a:cubicBezTo>
                  <a:cubicBezTo>
                    <a:pt x="355628" y="353938"/>
                    <a:pt x="388838" y="243448"/>
                    <a:pt x="332323" y="21284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5" name="Google Shape;1215;p11"/>
            <p:cNvSpPr/>
            <p:nvPr/>
          </p:nvSpPr>
          <p:spPr>
            <a:xfrm>
              <a:off x="6400710" y="1884520"/>
              <a:ext cx="17700" cy="10905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16" name="Google Shape;1216;p11"/>
          <p:cNvGrpSpPr/>
          <p:nvPr/>
        </p:nvGrpSpPr>
        <p:grpSpPr>
          <a:xfrm>
            <a:off x="835052" y="109"/>
            <a:ext cx="260580" cy="559437"/>
            <a:chOff x="6798998" y="2578195"/>
            <a:chExt cx="476555" cy="1023111"/>
          </a:xfrm>
        </p:grpSpPr>
        <p:sp>
          <p:nvSpPr>
            <p:cNvPr id="1217" name="Google Shape;1217;p11"/>
            <p:cNvSpPr/>
            <p:nvPr/>
          </p:nvSpPr>
          <p:spPr>
            <a:xfrm>
              <a:off x="6798998" y="2971595"/>
              <a:ext cx="476555" cy="629711"/>
            </a:xfrm>
            <a:custGeom>
              <a:avLst/>
              <a:gdLst/>
              <a:ahLst/>
              <a:cxnLst/>
              <a:rect l="l" t="t" r="r" b="b"/>
              <a:pathLst>
                <a:path w="476555" h="629711" extrusionOk="0">
                  <a:moveTo>
                    <a:pt x="320201" y="161890"/>
                  </a:moveTo>
                  <a:cubicBezTo>
                    <a:pt x="320201" y="126330"/>
                    <a:pt x="347824" y="28984"/>
                    <a:pt x="296008" y="26762"/>
                  </a:cubicBezTo>
                  <a:cubicBezTo>
                    <a:pt x="297722" y="-5496"/>
                    <a:pt x="165198" y="-10957"/>
                    <a:pt x="178406" y="23460"/>
                  </a:cubicBezTo>
                  <a:cubicBezTo>
                    <a:pt x="166277" y="25936"/>
                    <a:pt x="129701" y="19840"/>
                    <a:pt x="140306" y="41430"/>
                  </a:cubicBezTo>
                  <a:cubicBezTo>
                    <a:pt x="138210" y="84864"/>
                    <a:pt x="137448" y="128425"/>
                    <a:pt x="135797" y="171859"/>
                  </a:cubicBezTo>
                  <a:cubicBezTo>
                    <a:pt x="-17047" y="238661"/>
                    <a:pt x="-46892" y="457165"/>
                    <a:pt x="77123" y="566385"/>
                  </a:cubicBezTo>
                  <a:cubicBezTo>
                    <a:pt x="364651" y="804827"/>
                    <a:pt x="669451" y="303241"/>
                    <a:pt x="320201" y="16189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8" name="Google Shape;1218;p11"/>
            <p:cNvSpPr/>
            <p:nvPr/>
          </p:nvSpPr>
          <p:spPr>
            <a:xfrm>
              <a:off x="7026852" y="2578195"/>
              <a:ext cx="17700" cy="3969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19" name="Google Shape;1219;p11"/>
          <p:cNvGrpSpPr/>
          <p:nvPr/>
        </p:nvGrpSpPr>
        <p:grpSpPr>
          <a:xfrm>
            <a:off x="4849828" y="86"/>
            <a:ext cx="93214" cy="745528"/>
            <a:chOff x="7576714" y="1965553"/>
            <a:chExt cx="170472" cy="1363439"/>
          </a:xfrm>
        </p:grpSpPr>
        <p:sp>
          <p:nvSpPr>
            <p:cNvPr id="1220" name="Google Shape;1220;p11"/>
            <p:cNvSpPr/>
            <p:nvPr/>
          </p:nvSpPr>
          <p:spPr>
            <a:xfrm>
              <a:off x="7576714" y="2971595"/>
              <a:ext cx="170472" cy="357397"/>
            </a:xfrm>
            <a:custGeom>
              <a:avLst/>
              <a:gdLst/>
              <a:ahLst/>
              <a:cxnLst/>
              <a:rect l="l" t="t" r="r" b="b"/>
              <a:pathLst>
                <a:path w="170472" h="357397" extrusionOk="0">
                  <a:moveTo>
                    <a:pt x="127257" y="26425"/>
                  </a:moveTo>
                  <a:cubicBezTo>
                    <a:pt x="134369" y="-8309"/>
                    <a:pt x="34039" y="-8500"/>
                    <a:pt x="34611" y="24075"/>
                  </a:cubicBezTo>
                  <a:cubicBezTo>
                    <a:pt x="7052" y="26044"/>
                    <a:pt x="27879" y="109610"/>
                    <a:pt x="21911" y="127835"/>
                  </a:cubicBezTo>
                  <a:cubicBezTo>
                    <a:pt x="-89214" y="468004"/>
                    <a:pt x="264544" y="398789"/>
                    <a:pt x="145736" y="124596"/>
                  </a:cubicBezTo>
                  <a:cubicBezTo>
                    <a:pt x="152086" y="122247"/>
                    <a:pt x="157864" y="17281"/>
                    <a:pt x="127257" y="2642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1" name="Google Shape;1221;p11"/>
            <p:cNvSpPr/>
            <p:nvPr/>
          </p:nvSpPr>
          <p:spPr>
            <a:xfrm>
              <a:off x="7652967" y="1965553"/>
              <a:ext cx="17700" cy="10095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2" name="Google Shape;1222;p11"/>
          <p:cNvGrpSpPr/>
          <p:nvPr/>
        </p:nvGrpSpPr>
        <p:grpSpPr>
          <a:xfrm>
            <a:off x="1449079" y="70"/>
            <a:ext cx="157683" cy="1169334"/>
            <a:chOff x="7883572" y="1683399"/>
            <a:chExt cx="288375" cy="2138505"/>
          </a:xfrm>
        </p:grpSpPr>
        <p:sp>
          <p:nvSpPr>
            <p:cNvPr id="1223" name="Google Shape;1223;p11"/>
            <p:cNvSpPr/>
            <p:nvPr/>
          </p:nvSpPr>
          <p:spPr>
            <a:xfrm>
              <a:off x="7883572" y="2971595"/>
              <a:ext cx="288375" cy="850309"/>
            </a:xfrm>
            <a:custGeom>
              <a:avLst/>
              <a:gdLst/>
              <a:ahLst/>
              <a:cxnLst/>
              <a:rect l="l" t="t" r="r" b="b"/>
              <a:pathLst>
                <a:path w="288375" h="850309" extrusionOk="0">
                  <a:moveTo>
                    <a:pt x="226863" y="202395"/>
                  </a:moveTo>
                  <a:cubicBezTo>
                    <a:pt x="222671" y="167343"/>
                    <a:pt x="255946" y="35010"/>
                    <a:pt x="207051" y="37295"/>
                  </a:cubicBezTo>
                  <a:cubicBezTo>
                    <a:pt x="200701" y="-10202"/>
                    <a:pt x="93830" y="-14965"/>
                    <a:pt x="96497" y="38311"/>
                  </a:cubicBezTo>
                  <a:cubicBezTo>
                    <a:pt x="44998" y="23897"/>
                    <a:pt x="95354" y="195792"/>
                    <a:pt x="59222" y="197824"/>
                  </a:cubicBezTo>
                  <a:cubicBezTo>
                    <a:pt x="-24216" y="202459"/>
                    <a:pt x="4930" y="466873"/>
                    <a:pt x="4930" y="713126"/>
                  </a:cubicBezTo>
                  <a:cubicBezTo>
                    <a:pt x="4930" y="781261"/>
                    <a:pt x="39093" y="845714"/>
                    <a:pt x="141201" y="850095"/>
                  </a:cubicBezTo>
                  <a:cubicBezTo>
                    <a:pt x="238420" y="854223"/>
                    <a:pt x="280901" y="798280"/>
                    <a:pt x="281283" y="718016"/>
                  </a:cubicBezTo>
                  <a:cubicBezTo>
                    <a:pt x="282172" y="443314"/>
                    <a:pt x="316208" y="200173"/>
                    <a:pt x="226863" y="20239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4" name="Google Shape;1224;p11"/>
            <p:cNvSpPr/>
            <p:nvPr/>
          </p:nvSpPr>
          <p:spPr>
            <a:xfrm>
              <a:off x="8024914" y="1683399"/>
              <a:ext cx="17700" cy="1291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5" name="Google Shape;1225;p11"/>
          <p:cNvGrpSpPr/>
          <p:nvPr/>
        </p:nvGrpSpPr>
        <p:grpSpPr>
          <a:xfrm>
            <a:off x="817647" y="92422"/>
            <a:ext cx="86284" cy="98813"/>
            <a:chOff x="3462796" y="2555878"/>
            <a:chExt cx="157798" cy="180711"/>
          </a:xfrm>
        </p:grpSpPr>
        <p:sp>
          <p:nvSpPr>
            <p:cNvPr id="1226" name="Google Shape;1226;p11"/>
            <p:cNvSpPr/>
            <p:nvPr/>
          </p:nvSpPr>
          <p:spPr>
            <a:xfrm>
              <a:off x="3528860" y="2555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7" name="Google Shape;1227;p11"/>
            <p:cNvSpPr/>
            <p:nvPr/>
          </p:nvSpPr>
          <p:spPr>
            <a:xfrm>
              <a:off x="3528860" y="2682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8" name="Google Shape;1228;p11"/>
            <p:cNvSpPr/>
            <p:nvPr/>
          </p:nvSpPr>
          <p:spPr>
            <a:xfrm>
              <a:off x="3571315" y="2597137"/>
              <a:ext cx="47570" cy="33554"/>
            </a:xfrm>
            <a:custGeom>
              <a:avLst/>
              <a:gdLst/>
              <a:ahLst/>
              <a:cxnLst/>
              <a:rect l="l" t="t" r="r" b="b"/>
              <a:pathLst>
                <a:path w="47570" h="33554" extrusionOk="0">
                  <a:moveTo>
                    <a:pt x="47423" y="3886"/>
                  </a:moveTo>
                  <a:cubicBezTo>
                    <a:pt x="36183" y="-9449"/>
                    <a:pt x="10910" y="15189"/>
                    <a:pt x="306" y="22936"/>
                  </a:cubicBezTo>
                  <a:cubicBezTo>
                    <a:pt x="-4584" y="50305"/>
                    <a:pt x="50788" y="17729"/>
                    <a:pt x="47423" y="388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9" name="Google Shape;1229;p11"/>
            <p:cNvSpPr/>
            <p:nvPr/>
          </p:nvSpPr>
          <p:spPr>
            <a:xfrm>
              <a:off x="3572203" y="2660050"/>
              <a:ext cx="48391" cy="35006"/>
            </a:xfrm>
            <a:custGeom>
              <a:avLst/>
              <a:gdLst/>
              <a:ahLst/>
              <a:cxnLst/>
              <a:rect l="l" t="t" r="r" b="b"/>
              <a:pathLst>
                <a:path w="48391" h="35006" extrusionOk="0">
                  <a:moveTo>
                    <a:pt x="45900" y="20221"/>
                  </a:moveTo>
                  <a:cubicBezTo>
                    <a:pt x="32120" y="15713"/>
                    <a:pt x="14849" y="-8608"/>
                    <a:pt x="1450" y="3203"/>
                  </a:cubicBezTo>
                  <a:cubicBezTo>
                    <a:pt x="-11123" y="21047"/>
                    <a:pt x="62664" y="54384"/>
                    <a:pt x="45900" y="2022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0" name="Google Shape;1230;p11"/>
            <p:cNvSpPr/>
            <p:nvPr/>
          </p:nvSpPr>
          <p:spPr>
            <a:xfrm>
              <a:off x="3466564" y="2662661"/>
              <a:ext cx="42019" cy="33548"/>
            </a:xfrm>
            <a:custGeom>
              <a:avLst/>
              <a:gdLst/>
              <a:ahLst/>
              <a:cxnLst/>
              <a:rect l="l" t="t" r="r" b="b"/>
              <a:pathLst>
                <a:path w="42019" h="33548" extrusionOk="0">
                  <a:moveTo>
                    <a:pt x="41239" y="1798"/>
                  </a:moveTo>
                  <a:cubicBezTo>
                    <a:pt x="31397" y="-7981"/>
                    <a:pt x="-17625" y="24912"/>
                    <a:pt x="6695" y="33548"/>
                  </a:cubicBezTo>
                  <a:cubicBezTo>
                    <a:pt x="17935" y="27452"/>
                    <a:pt x="47145" y="17991"/>
                    <a:pt x="41239" y="179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1" name="Google Shape;1231;p11"/>
            <p:cNvSpPr/>
            <p:nvPr/>
          </p:nvSpPr>
          <p:spPr>
            <a:xfrm>
              <a:off x="3462796" y="2597064"/>
              <a:ext cx="40843" cy="33781"/>
            </a:xfrm>
            <a:custGeom>
              <a:avLst/>
              <a:gdLst/>
              <a:ahLst/>
              <a:cxnLst/>
              <a:rect l="l" t="t" r="r" b="b"/>
              <a:pathLst>
                <a:path w="40843" h="33781" extrusionOk="0">
                  <a:moveTo>
                    <a:pt x="38339" y="18755"/>
                  </a:moveTo>
                  <a:cubicBezTo>
                    <a:pt x="27163" y="13865"/>
                    <a:pt x="13447" y="-8614"/>
                    <a:pt x="1509" y="3578"/>
                  </a:cubicBezTo>
                  <a:cubicBezTo>
                    <a:pt x="-10556" y="21676"/>
                    <a:pt x="54151" y="52346"/>
                    <a:pt x="38339" y="187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32" name="Google Shape;1232;p11"/>
          <p:cNvGrpSpPr/>
          <p:nvPr/>
        </p:nvGrpSpPr>
        <p:grpSpPr>
          <a:xfrm>
            <a:off x="2393331" y="638764"/>
            <a:ext cx="98645" cy="103922"/>
            <a:chOff x="3770248" y="2527300"/>
            <a:chExt cx="180404" cy="190055"/>
          </a:xfrm>
        </p:grpSpPr>
        <p:sp>
          <p:nvSpPr>
            <p:cNvPr id="1233" name="Google Shape;1233;p11"/>
            <p:cNvSpPr/>
            <p:nvPr/>
          </p:nvSpPr>
          <p:spPr>
            <a:xfrm>
              <a:off x="3775135" y="2655951"/>
              <a:ext cx="51441" cy="61404"/>
            </a:xfrm>
            <a:custGeom>
              <a:avLst/>
              <a:gdLst/>
              <a:ahLst/>
              <a:cxnLst/>
              <a:rect l="l" t="t" r="r" b="b"/>
              <a:pathLst>
                <a:path w="51441" h="61404" extrusionOk="0">
                  <a:moveTo>
                    <a:pt x="50930" y="0"/>
                  </a:moveTo>
                  <a:cubicBezTo>
                    <a:pt x="32959" y="889"/>
                    <a:pt x="-4823" y="43497"/>
                    <a:pt x="511" y="61404"/>
                  </a:cubicBezTo>
                  <a:cubicBezTo>
                    <a:pt x="18545" y="60579"/>
                    <a:pt x="56264" y="17970"/>
                    <a:pt x="509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4" name="Google Shape;1234;p11"/>
            <p:cNvSpPr/>
            <p:nvPr/>
          </p:nvSpPr>
          <p:spPr>
            <a:xfrm>
              <a:off x="3894324" y="2527300"/>
              <a:ext cx="51441" cy="61341"/>
            </a:xfrm>
            <a:custGeom>
              <a:avLst/>
              <a:gdLst/>
              <a:ahLst/>
              <a:cxnLst/>
              <a:rect l="l" t="t" r="r" b="b"/>
              <a:pathLst>
                <a:path w="51441" h="61341" extrusionOk="0">
                  <a:moveTo>
                    <a:pt x="50931" y="0"/>
                  </a:moveTo>
                  <a:cubicBezTo>
                    <a:pt x="32897" y="826"/>
                    <a:pt x="-4822" y="43434"/>
                    <a:pt x="512" y="61341"/>
                  </a:cubicBezTo>
                  <a:cubicBezTo>
                    <a:pt x="18482" y="60325"/>
                    <a:pt x="56265" y="17717"/>
                    <a:pt x="509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5" name="Google Shape;1235;p11"/>
            <p:cNvSpPr/>
            <p:nvPr/>
          </p:nvSpPr>
          <p:spPr>
            <a:xfrm>
              <a:off x="3770248" y="2531866"/>
              <a:ext cx="58420" cy="54430"/>
            </a:xfrm>
            <a:custGeom>
              <a:avLst/>
              <a:gdLst/>
              <a:ahLst/>
              <a:cxnLst/>
              <a:rect l="l" t="t" r="r" b="b"/>
              <a:pathLst>
                <a:path w="58420" h="54430" extrusionOk="0">
                  <a:moveTo>
                    <a:pt x="58421" y="54107"/>
                  </a:moveTo>
                  <a:cubicBezTo>
                    <a:pt x="58421" y="36137"/>
                    <a:pt x="18225" y="-3995"/>
                    <a:pt x="1" y="323"/>
                  </a:cubicBezTo>
                  <a:cubicBezTo>
                    <a:pt x="-190" y="18357"/>
                    <a:pt x="40260" y="58425"/>
                    <a:pt x="58421" y="5410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6" name="Google Shape;1236;p11"/>
            <p:cNvSpPr/>
            <p:nvPr/>
          </p:nvSpPr>
          <p:spPr>
            <a:xfrm>
              <a:off x="3892168" y="2658113"/>
              <a:ext cx="58484" cy="54484"/>
            </a:xfrm>
            <a:custGeom>
              <a:avLst/>
              <a:gdLst/>
              <a:ahLst/>
              <a:cxnLst/>
              <a:rect l="l" t="t" r="r" b="b"/>
              <a:pathLst>
                <a:path w="58484" h="54484" extrusionOk="0">
                  <a:moveTo>
                    <a:pt x="58484" y="54162"/>
                  </a:moveTo>
                  <a:cubicBezTo>
                    <a:pt x="58484" y="36128"/>
                    <a:pt x="18225" y="-3940"/>
                    <a:pt x="1" y="314"/>
                  </a:cubicBezTo>
                  <a:cubicBezTo>
                    <a:pt x="-190" y="18348"/>
                    <a:pt x="40260" y="58480"/>
                    <a:pt x="58484" y="541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37" name="Google Shape;1237;p11"/>
          <p:cNvGrpSpPr/>
          <p:nvPr/>
        </p:nvGrpSpPr>
        <p:grpSpPr>
          <a:xfrm>
            <a:off x="4448250" y="26354"/>
            <a:ext cx="117260" cy="134286"/>
            <a:chOff x="3462796" y="2555878"/>
            <a:chExt cx="157798" cy="180711"/>
          </a:xfrm>
        </p:grpSpPr>
        <p:sp>
          <p:nvSpPr>
            <p:cNvPr id="1238" name="Google Shape;1238;p11"/>
            <p:cNvSpPr/>
            <p:nvPr/>
          </p:nvSpPr>
          <p:spPr>
            <a:xfrm>
              <a:off x="3528860" y="2555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9" name="Google Shape;1239;p11"/>
            <p:cNvSpPr/>
            <p:nvPr/>
          </p:nvSpPr>
          <p:spPr>
            <a:xfrm>
              <a:off x="3528860" y="2682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0" name="Google Shape;1240;p11"/>
            <p:cNvSpPr/>
            <p:nvPr/>
          </p:nvSpPr>
          <p:spPr>
            <a:xfrm>
              <a:off x="3571315" y="2597137"/>
              <a:ext cx="47570" cy="33554"/>
            </a:xfrm>
            <a:custGeom>
              <a:avLst/>
              <a:gdLst/>
              <a:ahLst/>
              <a:cxnLst/>
              <a:rect l="l" t="t" r="r" b="b"/>
              <a:pathLst>
                <a:path w="47570" h="33554" extrusionOk="0">
                  <a:moveTo>
                    <a:pt x="47423" y="3886"/>
                  </a:moveTo>
                  <a:cubicBezTo>
                    <a:pt x="36183" y="-9449"/>
                    <a:pt x="10910" y="15189"/>
                    <a:pt x="306" y="22936"/>
                  </a:cubicBezTo>
                  <a:cubicBezTo>
                    <a:pt x="-4584" y="50305"/>
                    <a:pt x="50788" y="17729"/>
                    <a:pt x="47423" y="388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1" name="Google Shape;1241;p11"/>
            <p:cNvSpPr/>
            <p:nvPr/>
          </p:nvSpPr>
          <p:spPr>
            <a:xfrm>
              <a:off x="3572203" y="2660050"/>
              <a:ext cx="48391" cy="35006"/>
            </a:xfrm>
            <a:custGeom>
              <a:avLst/>
              <a:gdLst/>
              <a:ahLst/>
              <a:cxnLst/>
              <a:rect l="l" t="t" r="r" b="b"/>
              <a:pathLst>
                <a:path w="48391" h="35006" extrusionOk="0">
                  <a:moveTo>
                    <a:pt x="45900" y="20221"/>
                  </a:moveTo>
                  <a:cubicBezTo>
                    <a:pt x="32120" y="15713"/>
                    <a:pt x="14849" y="-8608"/>
                    <a:pt x="1450" y="3203"/>
                  </a:cubicBezTo>
                  <a:cubicBezTo>
                    <a:pt x="-11123" y="21047"/>
                    <a:pt x="62664" y="54384"/>
                    <a:pt x="45900" y="2022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2" name="Google Shape;1242;p11"/>
            <p:cNvSpPr/>
            <p:nvPr/>
          </p:nvSpPr>
          <p:spPr>
            <a:xfrm>
              <a:off x="3466564" y="2662661"/>
              <a:ext cx="42019" cy="33548"/>
            </a:xfrm>
            <a:custGeom>
              <a:avLst/>
              <a:gdLst/>
              <a:ahLst/>
              <a:cxnLst/>
              <a:rect l="l" t="t" r="r" b="b"/>
              <a:pathLst>
                <a:path w="42019" h="33548" extrusionOk="0">
                  <a:moveTo>
                    <a:pt x="41239" y="1798"/>
                  </a:moveTo>
                  <a:cubicBezTo>
                    <a:pt x="31397" y="-7981"/>
                    <a:pt x="-17625" y="24912"/>
                    <a:pt x="6695" y="33548"/>
                  </a:cubicBezTo>
                  <a:cubicBezTo>
                    <a:pt x="17935" y="27452"/>
                    <a:pt x="47145" y="17991"/>
                    <a:pt x="41239" y="179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3" name="Google Shape;1243;p11"/>
            <p:cNvSpPr/>
            <p:nvPr/>
          </p:nvSpPr>
          <p:spPr>
            <a:xfrm>
              <a:off x="3462796" y="2597064"/>
              <a:ext cx="40843" cy="33781"/>
            </a:xfrm>
            <a:custGeom>
              <a:avLst/>
              <a:gdLst/>
              <a:ahLst/>
              <a:cxnLst/>
              <a:rect l="l" t="t" r="r" b="b"/>
              <a:pathLst>
                <a:path w="40843" h="33781" extrusionOk="0">
                  <a:moveTo>
                    <a:pt x="38339" y="18755"/>
                  </a:moveTo>
                  <a:cubicBezTo>
                    <a:pt x="27163" y="13865"/>
                    <a:pt x="13447" y="-8614"/>
                    <a:pt x="1509" y="3578"/>
                  </a:cubicBezTo>
                  <a:cubicBezTo>
                    <a:pt x="-10556" y="21676"/>
                    <a:pt x="54151" y="52346"/>
                    <a:pt x="38339" y="187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44" name="Google Shape;1244;p11"/>
          <p:cNvGrpSpPr/>
          <p:nvPr/>
        </p:nvGrpSpPr>
        <p:grpSpPr>
          <a:xfrm>
            <a:off x="3457306" y="904099"/>
            <a:ext cx="134058" cy="141230"/>
            <a:chOff x="3770248" y="2527300"/>
            <a:chExt cx="180404" cy="190055"/>
          </a:xfrm>
        </p:grpSpPr>
        <p:sp>
          <p:nvSpPr>
            <p:cNvPr id="1245" name="Google Shape;1245;p11"/>
            <p:cNvSpPr/>
            <p:nvPr/>
          </p:nvSpPr>
          <p:spPr>
            <a:xfrm>
              <a:off x="3775135" y="2655951"/>
              <a:ext cx="51441" cy="61404"/>
            </a:xfrm>
            <a:custGeom>
              <a:avLst/>
              <a:gdLst/>
              <a:ahLst/>
              <a:cxnLst/>
              <a:rect l="l" t="t" r="r" b="b"/>
              <a:pathLst>
                <a:path w="51441" h="61404" extrusionOk="0">
                  <a:moveTo>
                    <a:pt x="50930" y="0"/>
                  </a:moveTo>
                  <a:cubicBezTo>
                    <a:pt x="32959" y="889"/>
                    <a:pt x="-4823" y="43497"/>
                    <a:pt x="511" y="61404"/>
                  </a:cubicBezTo>
                  <a:cubicBezTo>
                    <a:pt x="18545" y="60579"/>
                    <a:pt x="56264" y="17970"/>
                    <a:pt x="509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6" name="Google Shape;1246;p11"/>
            <p:cNvSpPr/>
            <p:nvPr/>
          </p:nvSpPr>
          <p:spPr>
            <a:xfrm>
              <a:off x="3894324" y="2527300"/>
              <a:ext cx="51441" cy="61341"/>
            </a:xfrm>
            <a:custGeom>
              <a:avLst/>
              <a:gdLst/>
              <a:ahLst/>
              <a:cxnLst/>
              <a:rect l="l" t="t" r="r" b="b"/>
              <a:pathLst>
                <a:path w="51441" h="61341" extrusionOk="0">
                  <a:moveTo>
                    <a:pt x="50931" y="0"/>
                  </a:moveTo>
                  <a:cubicBezTo>
                    <a:pt x="32897" y="826"/>
                    <a:pt x="-4822" y="43434"/>
                    <a:pt x="512" y="61341"/>
                  </a:cubicBezTo>
                  <a:cubicBezTo>
                    <a:pt x="18482" y="60325"/>
                    <a:pt x="56265" y="17717"/>
                    <a:pt x="509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7" name="Google Shape;1247;p11"/>
            <p:cNvSpPr/>
            <p:nvPr/>
          </p:nvSpPr>
          <p:spPr>
            <a:xfrm>
              <a:off x="3770248" y="2531866"/>
              <a:ext cx="58420" cy="54430"/>
            </a:xfrm>
            <a:custGeom>
              <a:avLst/>
              <a:gdLst/>
              <a:ahLst/>
              <a:cxnLst/>
              <a:rect l="l" t="t" r="r" b="b"/>
              <a:pathLst>
                <a:path w="58420" h="54430" extrusionOk="0">
                  <a:moveTo>
                    <a:pt x="58421" y="54107"/>
                  </a:moveTo>
                  <a:cubicBezTo>
                    <a:pt x="58421" y="36137"/>
                    <a:pt x="18225" y="-3995"/>
                    <a:pt x="1" y="323"/>
                  </a:cubicBezTo>
                  <a:cubicBezTo>
                    <a:pt x="-190" y="18357"/>
                    <a:pt x="40260" y="58425"/>
                    <a:pt x="58421" y="5410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8" name="Google Shape;1248;p11"/>
            <p:cNvSpPr/>
            <p:nvPr/>
          </p:nvSpPr>
          <p:spPr>
            <a:xfrm>
              <a:off x="3892168" y="2658113"/>
              <a:ext cx="58484" cy="54484"/>
            </a:xfrm>
            <a:custGeom>
              <a:avLst/>
              <a:gdLst/>
              <a:ahLst/>
              <a:cxnLst/>
              <a:rect l="l" t="t" r="r" b="b"/>
              <a:pathLst>
                <a:path w="58484" h="54484" extrusionOk="0">
                  <a:moveTo>
                    <a:pt x="58484" y="54162"/>
                  </a:moveTo>
                  <a:cubicBezTo>
                    <a:pt x="58484" y="36128"/>
                    <a:pt x="18225" y="-3940"/>
                    <a:pt x="1" y="314"/>
                  </a:cubicBezTo>
                  <a:cubicBezTo>
                    <a:pt x="-190" y="18348"/>
                    <a:pt x="40260" y="58480"/>
                    <a:pt x="58484" y="541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49" name="Google Shape;1249;p11"/>
          <p:cNvGrpSpPr/>
          <p:nvPr/>
        </p:nvGrpSpPr>
        <p:grpSpPr>
          <a:xfrm rot="5400000">
            <a:off x="3320205" y="266918"/>
            <a:ext cx="117260" cy="134268"/>
            <a:chOff x="3462796" y="2555878"/>
            <a:chExt cx="157798" cy="180711"/>
          </a:xfrm>
        </p:grpSpPr>
        <p:sp>
          <p:nvSpPr>
            <p:cNvPr id="1250" name="Google Shape;1250;p11"/>
            <p:cNvSpPr/>
            <p:nvPr/>
          </p:nvSpPr>
          <p:spPr>
            <a:xfrm>
              <a:off x="3528860" y="2555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1" name="Google Shape;1251;p11"/>
            <p:cNvSpPr/>
            <p:nvPr/>
          </p:nvSpPr>
          <p:spPr>
            <a:xfrm>
              <a:off x="3528860" y="2682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2" name="Google Shape;1252;p11"/>
            <p:cNvSpPr/>
            <p:nvPr/>
          </p:nvSpPr>
          <p:spPr>
            <a:xfrm>
              <a:off x="3571315" y="2597137"/>
              <a:ext cx="47570" cy="33554"/>
            </a:xfrm>
            <a:custGeom>
              <a:avLst/>
              <a:gdLst/>
              <a:ahLst/>
              <a:cxnLst/>
              <a:rect l="l" t="t" r="r" b="b"/>
              <a:pathLst>
                <a:path w="47570" h="33554" extrusionOk="0">
                  <a:moveTo>
                    <a:pt x="47423" y="3886"/>
                  </a:moveTo>
                  <a:cubicBezTo>
                    <a:pt x="36183" y="-9449"/>
                    <a:pt x="10910" y="15189"/>
                    <a:pt x="306" y="22936"/>
                  </a:cubicBezTo>
                  <a:cubicBezTo>
                    <a:pt x="-4584" y="50305"/>
                    <a:pt x="50788" y="17729"/>
                    <a:pt x="47423" y="388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3" name="Google Shape;1253;p11"/>
            <p:cNvSpPr/>
            <p:nvPr/>
          </p:nvSpPr>
          <p:spPr>
            <a:xfrm>
              <a:off x="3572203" y="2660050"/>
              <a:ext cx="48391" cy="35006"/>
            </a:xfrm>
            <a:custGeom>
              <a:avLst/>
              <a:gdLst/>
              <a:ahLst/>
              <a:cxnLst/>
              <a:rect l="l" t="t" r="r" b="b"/>
              <a:pathLst>
                <a:path w="48391" h="35006" extrusionOk="0">
                  <a:moveTo>
                    <a:pt x="45900" y="20221"/>
                  </a:moveTo>
                  <a:cubicBezTo>
                    <a:pt x="32120" y="15713"/>
                    <a:pt x="14849" y="-8608"/>
                    <a:pt x="1450" y="3203"/>
                  </a:cubicBezTo>
                  <a:cubicBezTo>
                    <a:pt x="-11123" y="21047"/>
                    <a:pt x="62664" y="54384"/>
                    <a:pt x="45900" y="2022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4" name="Google Shape;1254;p11"/>
            <p:cNvSpPr/>
            <p:nvPr/>
          </p:nvSpPr>
          <p:spPr>
            <a:xfrm>
              <a:off x="3466564" y="2662661"/>
              <a:ext cx="42019" cy="33548"/>
            </a:xfrm>
            <a:custGeom>
              <a:avLst/>
              <a:gdLst/>
              <a:ahLst/>
              <a:cxnLst/>
              <a:rect l="l" t="t" r="r" b="b"/>
              <a:pathLst>
                <a:path w="42019" h="33548" extrusionOk="0">
                  <a:moveTo>
                    <a:pt x="41239" y="1798"/>
                  </a:moveTo>
                  <a:cubicBezTo>
                    <a:pt x="31397" y="-7981"/>
                    <a:pt x="-17625" y="24912"/>
                    <a:pt x="6695" y="33548"/>
                  </a:cubicBezTo>
                  <a:cubicBezTo>
                    <a:pt x="17935" y="27452"/>
                    <a:pt x="47145" y="17991"/>
                    <a:pt x="41239" y="179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5" name="Google Shape;1255;p11"/>
            <p:cNvSpPr/>
            <p:nvPr/>
          </p:nvSpPr>
          <p:spPr>
            <a:xfrm>
              <a:off x="3462796" y="2597064"/>
              <a:ext cx="40843" cy="33781"/>
            </a:xfrm>
            <a:custGeom>
              <a:avLst/>
              <a:gdLst/>
              <a:ahLst/>
              <a:cxnLst/>
              <a:rect l="l" t="t" r="r" b="b"/>
              <a:pathLst>
                <a:path w="40843" h="33781" extrusionOk="0">
                  <a:moveTo>
                    <a:pt x="38339" y="18755"/>
                  </a:moveTo>
                  <a:cubicBezTo>
                    <a:pt x="27163" y="13865"/>
                    <a:pt x="13447" y="-8614"/>
                    <a:pt x="1509" y="3578"/>
                  </a:cubicBezTo>
                  <a:cubicBezTo>
                    <a:pt x="-10556" y="21676"/>
                    <a:pt x="54151" y="52346"/>
                    <a:pt x="38339" y="187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56" name="Google Shape;1256;p11"/>
          <p:cNvGrpSpPr/>
          <p:nvPr/>
        </p:nvGrpSpPr>
        <p:grpSpPr>
          <a:xfrm>
            <a:off x="490004" y="711414"/>
            <a:ext cx="98645" cy="103922"/>
            <a:chOff x="3770248" y="2527300"/>
            <a:chExt cx="180404" cy="190055"/>
          </a:xfrm>
        </p:grpSpPr>
        <p:sp>
          <p:nvSpPr>
            <p:cNvPr id="1257" name="Google Shape;1257;p11"/>
            <p:cNvSpPr/>
            <p:nvPr/>
          </p:nvSpPr>
          <p:spPr>
            <a:xfrm>
              <a:off x="3775135" y="2655951"/>
              <a:ext cx="51441" cy="61404"/>
            </a:xfrm>
            <a:custGeom>
              <a:avLst/>
              <a:gdLst/>
              <a:ahLst/>
              <a:cxnLst/>
              <a:rect l="l" t="t" r="r" b="b"/>
              <a:pathLst>
                <a:path w="51441" h="61404" extrusionOk="0">
                  <a:moveTo>
                    <a:pt x="50930" y="0"/>
                  </a:moveTo>
                  <a:cubicBezTo>
                    <a:pt x="32959" y="889"/>
                    <a:pt x="-4823" y="43497"/>
                    <a:pt x="511" y="61404"/>
                  </a:cubicBezTo>
                  <a:cubicBezTo>
                    <a:pt x="18545" y="60579"/>
                    <a:pt x="56264" y="17970"/>
                    <a:pt x="509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8" name="Google Shape;1258;p11"/>
            <p:cNvSpPr/>
            <p:nvPr/>
          </p:nvSpPr>
          <p:spPr>
            <a:xfrm>
              <a:off x="3894324" y="2527300"/>
              <a:ext cx="51441" cy="61341"/>
            </a:xfrm>
            <a:custGeom>
              <a:avLst/>
              <a:gdLst/>
              <a:ahLst/>
              <a:cxnLst/>
              <a:rect l="l" t="t" r="r" b="b"/>
              <a:pathLst>
                <a:path w="51441" h="61341" extrusionOk="0">
                  <a:moveTo>
                    <a:pt x="50931" y="0"/>
                  </a:moveTo>
                  <a:cubicBezTo>
                    <a:pt x="32897" y="826"/>
                    <a:pt x="-4822" y="43434"/>
                    <a:pt x="512" y="61341"/>
                  </a:cubicBezTo>
                  <a:cubicBezTo>
                    <a:pt x="18482" y="60325"/>
                    <a:pt x="56265" y="17717"/>
                    <a:pt x="509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9" name="Google Shape;1259;p11"/>
            <p:cNvSpPr/>
            <p:nvPr/>
          </p:nvSpPr>
          <p:spPr>
            <a:xfrm>
              <a:off x="3770248" y="2531866"/>
              <a:ext cx="58420" cy="54430"/>
            </a:xfrm>
            <a:custGeom>
              <a:avLst/>
              <a:gdLst/>
              <a:ahLst/>
              <a:cxnLst/>
              <a:rect l="l" t="t" r="r" b="b"/>
              <a:pathLst>
                <a:path w="58420" h="54430" extrusionOk="0">
                  <a:moveTo>
                    <a:pt x="58421" y="54107"/>
                  </a:moveTo>
                  <a:cubicBezTo>
                    <a:pt x="58421" y="36137"/>
                    <a:pt x="18225" y="-3995"/>
                    <a:pt x="1" y="323"/>
                  </a:cubicBezTo>
                  <a:cubicBezTo>
                    <a:pt x="-190" y="18357"/>
                    <a:pt x="40260" y="58425"/>
                    <a:pt x="58421" y="5410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0" name="Google Shape;1260;p11"/>
            <p:cNvSpPr/>
            <p:nvPr/>
          </p:nvSpPr>
          <p:spPr>
            <a:xfrm>
              <a:off x="3892168" y="2658113"/>
              <a:ext cx="58484" cy="54484"/>
            </a:xfrm>
            <a:custGeom>
              <a:avLst/>
              <a:gdLst/>
              <a:ahLst/>
              <a:cxnLst/>
              <a:rect l="l" t="t" r="r" b="b"/>
              <a:pathLst>
                <a:path w="58484" h="54484" extrusionOk="0">
                  <a:moveTo>
                    <a:pt x="58484" y="54162"/>
                  </a:moveTo>
                  <a:cubicBezTo>
                    <a:pt x="58484" y="36128"/>
                    <a:pt x="18225" y="-3940"/>
                    <a:pt x="1" y="314"/>
                  </a:cubicBezTo>
                  <a:cubicBezTo>
                    <a:pt x="-190" y="18348"/>
                    <a:pt x="40260" y="58480"/>
                    <a:pt x="58484" y="541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61" name="Google Shape;1261;p11"/>
          <p:cNvGrpSpPr/>
          <p:nvPr/>
        </p:nvGrpSpPr>
        <p:grpSpPr>
          <a:xfrm rot="-2700000">
            <a:off x="4871785" y="1077752"/>
            <a:ext cx="98633" cy="103910"/>
            <a:chOff x="3770248" y="2527300"/>
            <a:chExt cx="180404" cy="190055"/>
          </a:xfrm>
        </p:grpSpPr>
        <p:sp>
          <p:nvSpPr>
            <p:cNvPr id="1262" name="Google Shape;1262;p11"/>
            <p:cNvSpPr/>
            <p:nvPr/>
          </p:nvSpPr>
          <p:spPr>
            <a:xfrm>
              <a:off x="3775135" y="2655951"/>
              <a:ext cx="51441" cy="61404"/>
            </a:xfrm>
            <a:custGeom>
              <a:avLst/>
              <a:gdLst/>
              <a:ahLst/>
              <a:cxnLst/>
              <a:rect l="l" t="t" r="r" b="b"/>
              <a:pathLst>
                <a:path w="51441" h="61404" extrusionOk="0">
                  <a:moveTo>
                    <a:pt x="50930" y="0"/>
                  </a:moveTo>
                  <a:cubicBezTo>
                    <a:pt x="32959" y="889"/>
                    <a:pt x="-4823" y="43497"/>
                    <a:pt x="511" y="61404"/>
                  </a:cubicBezTo>
                  <a:cubicBezTo>
                    <a:pt x="18545" y="60579"/>
                    <a:pt x="56264" y="17970"/>
                    <a:pt x="509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3" name="Google Shape;1263;p11"/>
            <p:cNvSpPr/>
            <p:nvPr/>
          </p:nvSpPr>
          <p:spPr>
            <a:xfrm>
              <a:off x="3894324" y="2527300"/>
              <a:ext cx="51441" cy="61341"/>
            </a:xfrm>
            <a:custGeom>
              <a:avLst/>
              <a:gdLst/>
              <a:ahLst/>
              <a:cxnLst/>
              <a:rect l="l" t="t" r="r" b="b"/>
              <a:pathLst>
                <a:path w="51441" h="61341" extrusionOk="0">
                  <a:moveTo>
                    <a:pt x="50931" y="0"/>
                  </a:moveTo>
                  <a:cubicBezTo>
                    <a:pt x="32897" y="826"/>
                    <a:pt x="-4822" y="43434"/>
                    <a:pt x="512" y="61341"/>
                  </a:cubicBezTo>
                  <a:cubicBezTo>
                    <a:pt x="18482" y="60325"/>
                    <a:pt x="56265" y="17717"/>
                    <a:pt x="509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4" name="Google Shape;1264;p11"/>
            <p:cNvSpPr/>
            <p:nvPr/>
          </p:nvSpPr>
          <p:spPr>
            <a:xfrm>
              <a:off x="3770248" y="2531866"/>
              <a:ext cx="58420" cy="54430"/>
            </a:xfrm>
            <a:custGeom>
              <a:avLst/>
              <a:gdLst/>
              <a:ahLst/>
              <a:cxnLst/>
              <a:rect l="l" t="t" r="r" b="b"/>
              <a:pathLst>
                <a:path w="58420" h="54430" extrusionOk="0">
                  <a:moveTo>
                    <a:pt x="58421" y="54107"/>
                  </a:moveTo>
                  <a:cubicBezTo>
                    <a:pt x="58421" y="36137"/>
                    <a:pt x="18225" y="-3995"/>
                    <a:pt x="1" y="323"/>
                  </a:cubicBezTo>
                  <a:cubicBezTo>
                    <a:pt x="-190" y="18357"/>
                    <a:pt x="40260" y="58425"/>
                    <a:pt x="58421" y="5410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5" name="Google Shape;1265;p11"/>
            <p:cNvSpPr/>
            <p:nvPr/>
          </p:nvSpPr>
          <p:spPr>
            <a:xfrm>
              <a:off x="3892168" y="2658113"/>
              <a:ext cx="58484" cy="54484"/>
            </a:xfrm>
            <a:custGeom>
              <a:avLst/>
              <a:gdLst/>
              <a:ahLst/>
              <a:cxnLst/>
              <a:rect l="l" t="t" r="r" b="b"/>
              <a:pathLst>
                <a:path w="58484" h="54484" extrusionOk="0">
                  <a:moveTo>
                    <a:pt x="58484" y="54162"/>
                  </a:moveTo>
                  <a:cubicBezTo>
                    <a:pt x="58484" y="36128"/>
                    <a:pt x="18225" y="-3940"/>
                    <a:pt x="1" y="314"/>
                  </a:cubicBezTo>
                  <a:cubicBezTo>
                    <a:pt x="-190" y="18348"/>
                    <a:pt x="40260" y="58480"/>
                    <a:pt x="58484" y="541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66" name="Google Shape;1266;p11"/>
          <p:cNvGrpSpPr/>
          <p:nvPr/>
        </p:nvGrpSpPr>
        <p:grpSpPr>
          <a:xfrm>
            <a:off x="1552394" y="34"/>
            <a:ext cx="572336" cy="1286416"/>
            <a:chOff x="2484475" y="746199"/>
            <a:chExt cx="1046700" cy="2352626"/>
          </a:xfrm>
        </p:grpSpPr>
        <p:sp>
          <p:nvSpPr>
            <p:cNvPr id="1267" name="Google Shape;1267;p11"/>
            <p:cNvSpPr/>
            <p:nvPr/>
          </p:nvSpPr>
          <p:spPr>
            <a:xfrm>
              <a:off x="2484475" y="2052125"/>
              <a:ext cx="1046700" cy="1046700"/>
            </a:xfrm>
            <a:prstGeom prst="ellipse">
              <a:avLst/>
            </a:prstGeom>
            <a:solidFill>
              <a:srgbClr val="FFDE00">
                <a:alpha val="13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11"/>
            <p:cNvSpPr/>
            <p:nvPr/>
          </p:nvSpPr>
          <p:spPr>
            <a:xfrm>
              <a:off x="2643144" y="2210793"/>
              <a:ext cx="729300" cy="729300"/>
            </a:xfrm>
            <a:prstGeom prst="ellipse">
              <a:avLst/>
            </a:prstGeom>
            <a:solidFill>
              <a:srgbClr val="FFDE00">
                <a:alpha val="13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69" name="Google Shape;1269;p11"/>
            <p:cNvGrpSpPr/>
            <p:nvPr/>
          </p:nvGrpSpPr>
          <p:grpSpPr>
            <a:xfrm>
              <a:off x="2769703" y="746199"/>
              <a:ext cx="510180" cy="2066757"/>
              <a:chOff x="1818382" y="1899501"/>
              <a:chExt cx="466728" cy="1890730"/>
            </a:xfrm>
          </p:grpSpPr>
          <p:grpSp>
            <p:nvGrpSpPr>
              <p:cNvPr id="1270" name="Google Shape;1270;p11"/>
              <p:cNvGrpSpPr/>
              <p:nvPr/>
            </p:nvGrpSpPr>
            <p:grpSpPr>
              <a:xfrm>
                <a:off x="1818382" y="2971595"/>
                <a:ext cx="466728" cy="818636"/>
                <a:chOff x="1818382" y="2942618"/>
                <a:chExt cx="466728" cy="818636"/>
              </a:xfrm>
            </p:grpSpPr>
            <p:sp>
              <p:nvSpPr>
                <p:cNvPr id="1271" name="Google Shape;1271;p11"/>
                <p:cNvSpPr/>
                <p:nvPr/>
              </p:nvSpPr>
              <p:spPr>
                <a:xfrm>
                  <a:off x="1951772" y="2948396"/>
                  <a:ext cx="202080" cy="208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080" h="208143" extrusionOk="0">
                      <a:moveTo>
                        <a:pt x="15038" y="208143"/>
                      </a:moveTo>
                      <a:cubicBezTo>
                        <a:pt x="13132" y="168837"/>
                        <a:pt x="-13030" y="86033"/>
                        <a:pt x="8370" y="57521"/>
                      </a:cubicBezTo>
                      <a:cubicBezTo>
                        <a:pt x="12625" y="47552"/>
                        <a:pt x="30278" y="53140"/>
                        <a:pt x="32881" y="42726"/>
                      </a:cubicBezTo>
                      <a:cubicBezTo>
                        <a:pt x="35485" y="-11186"/>
                        <a:pt x="164834" y="-17218"/>
                        <a:pt x="166739" y="42726"/>
                      </a:cubicBezTo>
                      <a:cubicBezTo>
                        <a:pt x="166739" y="51679"/>
                        <a:pt x="176899" y="48123"/>
                        <a:pt x="182106" y="47679"/>
                      </a:cubicBezTo>
                      <a:cubicBezTo>
                        <a:pt x="221285" y="61458"/>
                        <a:pt x="190869" y="163884"/>
                        <a:pt x="190171" y="205921"/>
                      </a:cubicBezTo>
                      <a:cubicBezTo>
                        <a:pt x="129528" y="203254"/>
                        <a:pt x="70029" y="200523"/>
                        <a:pt x="15038" y="208143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72" name="Google Shape;1272;p11"/>
                <p:cNvSpPr/>
                <p:nvPr/>
              </p:nvSpPr>
              <p:spPr>
                <a:xfrm>
                  <a:off x="1833104" y="3156294"/>
                  <a:ext cx="444195" cy="5928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195" h="592827" extrusionOk="0">
                      <a:moveTo>
                        <a:pt x="211556" y="592827"/>
                      </a:moveTo>
                      <a:cubicBezTo>
                        <a:pt x="2006" y="586922"/>
                        <a:pt x="-51715" y="421377"/>
                        <a:pt x="49695" y="230877"/>
                      </a:cubicBezTo>
                      <a:cubicBezTo>
                        <a:pt x="155993" y="12945"/>
                        <a:pt x="800" y="-5978"/>
                        <a:pt x="315315" y="1198"/>
                      </a:cubicBezTo>
                      <a:cubicBezTo>
                        <a:pt x="366115" y="53077"/>
                        <a:pt x="345160" y="156709"/>
                        <a:pt x="388277" y="228972"/>
                      </a:cubicBezTo>
                      <a:cubicBezTo>
                        <a:pt x="514134" y="439856"/>
                        <a:pt x="415645" y="578159"/>
                        <a:pt x="211556" y="592827"/>
                      </a:cubicBezTo>
                      <a:close/>
                    </a:path>
                  </a:pathLst>
                </a:custGeom>
                <a:solidFill>
                  <a:srgbClr val="FFE59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73" name="Google Shape;1273;p11"/>
                <p:cNvSpPr/>
                <p:nvPr/>
              </p:nvSpPr>
              <p:spPr>
                <a:xfrm>
                  <a:off x="1818382" y="2942618"/>
                  <a:ext cx="466728" cy="8186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728" h="818636" extrusionOk="0">
                      <a:moveTo>
                        <a:pt x="413730" y="440997"/>
                      </a:moveTo>
                      <a:cubicBezTo>
                        <a:pt x="355564" y="353938"/>
                        <a:pt x="388838" y="243448"/>
                        <a:pt x="332323" y="212841"/>
                      </a:cubicBezTo>
                      <a:cubicBezTo>
                        <a:pt x="341474" y="160701"/>
                        <a:pt x="342668" y="107476"/>
                        <a:pt x="335879" y="54980"/>
                      </a:cubicBezTo>
                      <a:cubicBezTo>
                        <a:pt x="332577" y="42280"/>
                        <a:pt x="316004" y="50599"/>
                        <a:pt x="306479" y="48630"/>
                      </a:cubicBezTo>
                      <a:cubicBezTo>
                        <a:pt x="306860" y="-17537"/>
                        <a:pt x="162715" y="-14870"/>
                        <a:pt x="159921" y="48630"/>
                      </a:cubicBezTo>
                      <a:cubicBezTo>
                        <a:pt x="98580" y="52250"/>
                        <a:pt x="141252" y="172709"/>
                        <a:pt x="140553" y="213159"/>
                      </a:cubicBezTo>
                      <a:cubicBezTo>
                        <a:pt x="105057" y="231383"/>
                        <a:pt x="103723" y="274563"/>
                        <a:pt x="102453" y="310060"/>
                      </a:cubicBezTo>
                      <a:cubicBezTo>
                        <a:pt x="97234" y="356427"/>
                        <a:pt x="82349" y="401182"/>
                        <a:pt x="58765" y="441441"/>
                      </a:cubicBezTo>
                      <a:cubicBezTo>
                        <a:pt x="-124178" y="764783"/>
                        <a:pt x="171288" y="823140"/>
                        <a:pt x="250027" y="818377"/>
                      </a:cubicBezTo>
                      <a:cubicBezTo>
                        <a:pt x="471833" y="804535"/>
                        <a:pt x="517553" y="614542"/>
                        <a:pt x="413730" y="440997"/>
                      </a:cubicBezTo>
                      <a:close/>
                      <a:moveTo>
                        <a:pt x="322417" y="107431"/>
                      </a:moveTo>
                      <a:cubicBezTo>
                        <a:pt x="322862" y="119369"/>
                        <a:pt x="322862" y="131371"/>
                        <a:pt x="322417" y="143309"/>
                      </a:cubicBezTo>
                      <a:cubicBezTo>
                        <a:pt x="265788" y="153837"/>
                        <a:pt x="209934" y="168156"/>
                        <a:pt x="155222" y="186171"/>
                      </a:cubicBezTo>
                      <a:cubicBezTo>
                        <a:pt x="153825" y="175757"/>
                        <a:pt x="152555" y="165343"/>
                        <a:pt x="151348" y="154866"/>
                      </a:cubicBezTo>
                      <a:cubicBezTo>
                        <a:pt x="209191" y="142185"/>
                        <a:pt x="266302" y="126348"/>
                        <a:pt x="322417" y="107431"/>
                      </a:cubicBezTo>
                      <a:close/>
                      <a:moveTo>
                        <a:pt x="270538" y="514911"/>
                      </a:moveTo>
                      <a:cubicBezTo>
                        <a:pt x="290921" y="432742"/>
                        <a:pt x="171033" y="476811"/>
                        <a:pt x="221770" y="547423"/>
                      </a:cubicBezTo>
                      <a:cubicBezTo>
                        <a:pt x="201005" y="569394"/>
                        <a:pt x="150777" y="562726"/>
                        <a:pt x="161064" y="525135"/>
                      </a:cubicBezTo>
                      <a:cubicBezTo>
                        <a:pt x="172367" y="494210"/>
                        <a:pt x="197449" y="470143"/>
                        <a:pt x="209133" y="439028"/>
                      </a:cubicBezTo>
                      <a:cubicBezTo>
                        <a:pt x="238966" y="372588"/>
                        <a:pt x="245906" y="298128"/>
                        <a:pt x="228882" y="227319"/>
                      </a:cubicBezTo>
                      <a:cubicBezTo>
                        <a:pt x="235124" y="229339"/>
                        <a:pt x="241887" y="229040"/>
                        <a:pt x="247932" y="226494"/>
                      </a:cubicBezTo>
                      <a:cubicBezTo>
                        <a:pt x="236185" y="314949"/>
                        <a:pt x="272697" y="400547"/>
                        <a:pt x="308511" y="479605"/>
                      </a:cubicBezTo>
                      <a:cubicBezTo>
                        <a:pt x="345150" y="534913"/>
                        <a:pt x="303494" y="594603"/>
                        <a:pt x="246471" y="547804"/>
                      </a:cubicBezTo>
                      <a:cubicBezTo>
                        <a:pt x="256295" y="538253"/>
                        <a:pt x="264340" y="527027"/>
                        <a:pt x="270220" y="514657"/>
                      </a:cubicBezTo>
                      <a:close/>
                      <a:moveTo>
                        <a:pt x="235803" y="534596"/>
                      </a:moveTo>
                      <a:cubicBezTo>
                        <a:pt x="220436" y="518467"/>
                        <a:pt x="229072" y="474017"/>
                        <a:pt x="255235" y="493956"/>
                      </a:cubicBezTo>
                      <a:cubicBezTo>
                        <a:pt x="261394" y="509196"/>
                        <a:pt x="244439" y="523039"/>
                        <a:pt x="235486" y="534342"/>
                      </a:cubicBezTo>
                      <a:close/>
                      <a:moveTo>
                        <a:pt x="157317" y="205602"/>
                      </a:moveTo>
                      <a:cubicBezTo>
                        <a:pt x="157317" y="204904"/>
                        <a:pt x="157317" y="204205"/>
                        <a:pt x="157317" y="203507"/>
                      </a:cubicBezTo>
                      <a:cubicBezTo>
                        <a:pt x="210956" y="185962"/>
                        <a:pt x="265655" y="171839"/>
                        <a:pt x="321084" y="161216"/>
                      </a:cubicBezTo>
                      <a:cubicBezTo>
                        <a:pt x="320004" y="176138"/>
                        <a:pt x="318353" y="190997"/>
                        <a:pt x="315941" y="205666"/>
                      </a:cubicBezTo>
                      <a:cubicBezTo>
                        <a:pt x="298795" y="200713"/>
                        <a:pt x="178971" y="199443"/>
                        <a:pt x="157317" y="205602"/>
                      </a:cubicBezTo>
                      <a:close/>
                      <a:moveTo>
                        <a:pt x="318925" y="66537"/>
                      </a:moveTo>
                      <a:cubicBezTo>
                        <a:pt x="319750" y="74157"/>
                        <a:pt x="320449" y="81714"/>
                        <a:pt x="320957" y="89334"/>
                      </a:cubicBezTo>
                      <a:cubicBezTo>
                        <a:pt x="264493" y="108111"/>
                        <a:pt x="207095" y="123967"/>
                        <a:pt x="148999" y="136832"/>
                      </a:cubicBezTo>
                      <a:cubicBezTo>
                        <a:pt x="148173" y="129402"/>
                        <a:pt x="147602" y="121909"/>
                        <a:pt x="147094" y="114480"/>
                      </a:cubicBezTo>
                      <a:cubicBezTo>
                        <a:pt x="199367" y="108301"/>
                        <a:pt x="249945" y="92020"/>
                        <a:pt x="296001" y="66537"/>
                      </a:cubicBezTo>
                      <a:close/>
                      <a:moveTo>
                        <a:pt x="177002" y="47805"/>
                      </a:moveTo>
                      <a:cubicBezTo>
                        <a:pt x="177828" y="8498"/>
                        <a:pt x="287810" y="8625"/>
                        <a:pt x="288699" y="48313"/>
                      </a:cubicBezTo>
                      <a:cubicBezTo>
                        <a:pt x="251424" y="48313"/>
                        <a:pt x="214213" y="48694"/>
                        <a:pt x="176939" y="48313"/>
                      </a:cubicBezTo>
                      <a:cubicBezTo>
                        <a:pt x="177193" y="48059"/>
                        <a:pt x="177257" y="47932"/>
                        <a:pt x="177257" y="47805"/>
                      </a:cubicBezTo>
                      <a:close/>
                      <a:moveTo>
                        <a:pt x="146713" y="71871"/>
                      </a:moveTo>
                      <a:cubicBezTo>
                        <a:pt x="177002" y="57520"/>
                        <a:pt x="222532" y="70411"/>
                        <a:pt x="256949" y="66537"/>
                      </a:cubicBezTo>
                      <a:cubicBezTo>
                        <a:pt x="221592" y="81917"/>
                        <a:pt x="184178" y="92039"/>
                        <a:pt x="145888" y="96573"/>
                      </a:cubicBezTo>
                      <a:cubicBezTo>
                        <a:pt x="146141" y="88381"/>
                        <a:pt x="143792" y="79555"/>
                        <a:pt x="146967" y="71871"/>
                      </a:cubicBezTo>
                      <a:close/>
                      <a:moveTo>
                        <a:pt x="350675" y="770371"/>
                      </a:moveTo>
                      <a:cubicBezTo>
                        <a:pt x="158270" y="868796"/>
                        <a:pt x="-63536" y="698362"/>
                        <a:pt x="54193" y="490971"/>
                      </a:cubicBezTo>
                      <a:cubicBezTo>
                        <a:pt x="77371" y="438901"/>
                        <a:pt x="106010" y="388355"/>
                        <a:pt x="116804" y="331713"/>
                      </a:cubicBezTo>
                      <a:cubicBezTo>
                        <a:pt x="121885" y="263641"/>
                        <a:pt x="121122" y="204713"/>
                        <a:pt x="210721" y="223255"/>
                      </a:cubicBezTo>
                      <a:cubicBezTo>
                        <a:pt x="226723" y="301360"/>
                        <a:pt x="222278" y="385688"/>
                        <a:pt x="180939" y="456554"/>
                      </a:cubicBezTo>
                      <a:cubicBezTo>
                        <a:pt x="165001" y="485129"/>
                        <a:pt x="126457" y="522975"/>
                        <a:pt x="147030" y="558154"/>
                      </a:cubicBezTo>
                      <a:cubicBezTo>
                        <a:pt x="165636" y="587936"/>
                        <a:pt x="208752" y="581459"/>
                        <a:pt x="231739" y="560377"/>
                      </a:cubicBezTo>
                      <a:cubicBezTo>
                        <a:pt x="277777" y="613590"/>
                        <a:pt x="364772" y="561710"/>
                        <a:pt x="334482" y="495924"/>
                      </a:cubicBezTo>
                      <a:cubicBezTo>
                        <a:pt x="299240" y="409120"/>
                        <a:pt x="249964" y="319521"/>
                        <a:pt x="265267" y="222874"/>
                      </a:cubicBezTo>
                      <a:cubicBezTo>
                        <a:pt x="351310" y="205475"/>
                        <a:pt x="350675" y="267324"/>
                        <a:pt x="355438" y="332031"/>
                      </a:cubicBezTo>
                      <a:cubicBezTo>
                        <a:pt x="394553" y="482907"/>
                        <a:pt x="549557" y="659881"/>
                        <a:pt x="350929" y="770117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274" name="Google Shape;1274;p11"/>
              <p:cNvSpPr/>
              <p:nvPr/>
            </p:nvSpPr>
            <p:spPr>
              <a:xfrm>
                <a:off x="2046061" y="1899501"/>
                <a:ext cx="17700" cy="10785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75" name="Google Shape;1275;p11"/>
            <p:cNvSpPr/>
            <p:nvPr/>
          </p:nvSpPr>
          <p:spPr>
            <a:xfrm>
              <a:off x="2848289" y="2564652"/>
              <a:ext cx="130735" cy="158472"/>
            </a:xfrm>
            <a:custGeom>
              <a:avLst/>
              <a:gdLst/>
              <a:ahLst/>
              <a:cxnLst/>
              <a:rect l="l" t="t" r="r" b="b"/>
              <a:pathLst>
                <a:path w="4784" h="5799" extrusionOk="0">
                  <a:moveTo>
                    <a:pt x="0" y="0"/>
                  </a:moveTo>
                  <a:cubicBezTo>
                    <a:pt x="0" y="2506"/>
                    <a:pt x="2375" y="5110"/>
                    <a:pt x="4784" y="5799"/>
                  </a:cubicBezTo>
                </a:path>
              </a:pathLst>
            </a:custGeom>
            <a:noFill/>
            <a:ln w="19050" cap="rnd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276" name="Google Shape;1276;p11"/>
          <p:cNvGrpSpPr/>
          <p:nvPr/>
        </p:nvGrpSpPr>
        <p:grpSpPr>
          <a:xfrm>
            <a:off x="2360233" y="30"/>
            <a:ext cx="495013" cy="706398"/>
            <a:chOff x="3961868" y="621833"/>
            <a:chExt cx="905291" cy="1291877"/>
          </a:xfrm>
        </p:grpSpPr>
        <p:grpSp>
          <p:nvGrpSpPr>
            <p:cNvPr id="1277" name="Google Shape;1277;p11"/>
            <p:cNvGrpSpPr/>
            <p:nvPr/>
          </p:nvGrpSpPr>
          <p:grpSpPr>
            <a:xfrm>
              <a:off x="3961868" y="1008419"/>
              <a:ext cx="905291" cy="905291"/>
              <a:chOff x="764100" y="3623300"/>
              <a:chExt cx="1046700" cy="1046700"/>
            </a:xfrm>
          </p:grpSpPr>
          <p:sp>
            <p:nvSpPr>
              <p:cNvPr id="1278" name="Google Shape;1278;p11"/>
              <p:cNvSpPr/>
              <p:nvPr/>
            </p:nvSpPr>
            <p:spPr>
              <a:xfrm>
                <a:off x="764100" y="3623300"/>
                <a:ext cx="1046700" cy="1046700"/>
              </a:xfrm>
              <a:prstGeom prst="ellipse">
                <a:avLst/>
              </a:prstGeom>
              <a:solidFill>
                <a:srgbClr val="D8B8FF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9" name="Google Shape;1279;p11"/>
              <p:cNvSpPr/>
              <p:nvPr/>
            </p:nvSpPr>
            <p:spPr>
              <a:xfrm>
                <a:off x="922769" y="3781968"/>
                <a:ext cx="729300" cy="729300"/>
              </a:xfrm>
              <a:prstGeom prst="ellipse">
                <a:avLst/>
              </a:prstGeom>
              <a:solidFill>
                <a:srgbClr val="D8B8FF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80" name="Google Shape;1280;p11"/>
            <p:cNvGrpSpPr/>
            <p:nvPr/>
          </p:nvGrpSpPr>
          <p:grpSpPr>
            <a:xfrm>
              <a:off x="4155315" y="621833"/>
              <a:ext cx="522826" cy="1099260"/>
              <a:chOff x="2447534" y="2604168"/>
              <a:chExt cx="478297" cy="1005636"/>
            </a:xfrm>
          </p:grpSpPr>
          <p:grpSp>
            <p:nvGrpSpPr>
              <p:cNvPr id="1281" name="Google Shape;1281;p11"/>
              <p:cNvGrpSpPr/>
              <p:nvPr/>
            </p:nvGrpSpPr>
            <p:grpSpPr>
              <a:xfrm>
                <a:off x="2447534" y="2604168"/>
                <a:ext cx="478297" cy="1005636"/>
                <a:chOff x="2447534" y="2604168"/>
                <a:chExt cx="478297" cy="1005636"/>
              </a:xfrm>
            </p:grpSpPr>
            <p:grpSp>
              <p:nvGrpSpPr>
                <p:cNvPr id="1282" name="Google Shape;1282;p11"/>
                <p:cNvGrpSpPr/>
                <p:nvPr/>
              </p:nvGrpSpPr>
              <p:grpSpPr>
                <a:xfrm>
                  <a:off x="2447534" y="2971595"/>
                  <a:ext cx="478297" cy="638209"/>
                  <a:chOff x="2447534" y="3081786"/>
                  <a:chExt cx="478297" cy="638209"/>
                </a:xfrm>
              </p:grpSpPr>
              <p:sp>
                <p:nvSpPr>
                  <p:cNvPr id="1283" name="Google Shape;1283;p11"/>
                  <p:cNvSpPr/>
                  <p:nvPr/>
                </p:nvSpPr>
                <p:spPr>
                  <a:xfrm>
                    <a:off x="2591014" y="3097533"/>
                    <a:ext cx="179593" cy="168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593" h="168416" extrusionOk="0">
                        <a:moveTo>
                          <a:pt x="0" y="168417"/>
                        </a:moveTo>
                        <a:cubicBezTo>
                          <a:pt x="0" y="125745"/>
                          <a:pt x="5779" y="81168"/>
                          <a:pt x="2349" y="39004"/>
                        </a:cubicBezTo>
                        <a:cubicBezTo>
                          <a:pt x="8128" y="33924"/>
                          <a:pt x="29020" y="36527"/>
                          <a:pt x="37148" y="34622"/>
                        </a:cubicBezTo>
                        <a:cubicBezTo>
                          <a:pt x="48577" y="31575"/>
                          <a:pt x="35052" y="16652"/>
                          <a:pt x="41148" y="11254"/>
                        </a:cubicBezTo>
                        <a:cubicBezTo>
                          <a:pt x="60198" y="-10653"/>
                          <a:pt x="146685" y="1412"/>
                          <a:pt x="147320" y="30304"/>
                        </a:cubicBezTo>
                        <a:cubicBezTo>
                          <a:pt x="146577" y="33733"/>
                          <a:pt x="148761" y="37112"/>
                          <a:pt x="152184" y="37855"/>
                        </a:cubicBezTo>
                        <a:cubicBezTo>
                          <a:pt x="152527" y="37925"/>
                          <a:pt x="152876" y="37969"/>
                          <a:pt x="153226" y="37988"/>
                        </a:cubicBezTo>
                        <a:cubicBezTo>
                          <a:pt x="199009" y="46307"/>
                          <a:pt x="171196" y="124983"/>
                          <a:pt x="171514" y="162194"/>
                        </a:cubicBezTo>
                        <a:cubicBezTo>
                          <a:pt x="116268" y="155717"/>
                          <a:pt x="51435" y="152225"/>
                          <a:pt x="0" y="168417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284" name="Google Shape;1284;p11"/>
                  <p:cNvSpPr/>
                  <p:nvPr/>
                </p:nvSpPr>
                <p:spPr>
                  <a:xfrm>
                    <a:off x="2458233" y="3250561"/>
                    <a:ext cx="453667" cy="4620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3667" h="462047" extrusionOk="0">
                        <a:moveTo>
                          <a:pt x="221935" y="462048"/>
                        </a:moveTo>
                        <a:cubicBezTo>
                          <a:pt x="-59306" y="460714"/>
                          <a:pt x="-82865" y="22373"/>
                          <a:pt x="206568" y="847"/>
                        </a:cubicBezTo>
                        <a:cubicBezTo>
                          <a:pt x="522671" y="-22712"/>
                          <a:pt x="543753" y="452904"/>
                          <a:pt x="221935" y="462048"/>
                        </a:cubicBezTo>
                        <a:close/>
                      </a:path>
                    </a:pathLst>
                  </a:custGeom>
                  <a:solidFill>
                    <a:srgbClr val="D9D2E9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285" name="Google Shape;1285;p11"/>
                  <p:cNvSpPr/>
                  <p:nvPr/>
                </p:nvSpPr>
                <p:spPr>
                  <a:xfrm>
                    <a:off x="2447534" y="3081786"/>
                    <a:ext cx="478297" cy="6382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8297" h="638209" extrusionOk="0">
                        <a:moveTo>
                          <a:pt x="474760" y="358979"/>
                        </a:moveTo>
                        <a:cubicBezTo>
                          <a:pt x="461679" y="274778"/>
                          <a:pt x="399195" y="202960"/>
                          <a:pt x="320201" y="173178"/>
                        </a:cubicBezTo>
                        <a:cubicBezTo>
                          <a:pt x="320201" y="137618"/>
                          <a:pt x="347824" y="40273"/>
                          <a:pt x="296008" y="38050"/>
                        </a:cubicBezTo>
                        <a:cubicBezTo>
                          <a:pt x="297722" y="5792"/>
                          <a:pt x="256955" y="7316"/>
                          <a:pt x="234286" y="3379"/>
                        </a:cubicBezTo>
                        <a:cubicBezTo>
                          <a:pt x="210981" y="-4749"/>
                          <a:pt x="165198" y="331"/>
                          <a:pt x="178406" y="34748"/>
                        </a:cubicBezTo>
                        <a:cubicBezTo>
                          <a:pt x="166277" y="37224"/>
                          <a:pt x="129765" y="31129"/>
                          <a:pt x="140306" y="52718"/>
                        </a:cubicBezTo>
                        <a:cubicBezTo>
                          <a:pt x="138210" y="96153"/>
                          <a:pt x="137448" y="139713"/>
                          <a:pt x="135797" y="183148"/>
                        </a:cubicBezTo>
                        <a:cubicBezTo>
                          <a:pt x="-17047" y="249949"/>
                          <a:pt x="-46892" y="468453"/>
                          <a:pt x="77123" y="577673"/>
                        </a:cubicBezTo>
                        <a:cubicBezTo>
                          <a:pt x="240636" y="727914"/>
                          <a:pt x="512416" y="577165"/>
                          <a:pt x="474760" y="358979"/>
                        </a:cubicBezTo>
                        <a:close/>
                        <a:moveTo>
                          <a:pt x="304771" y="167971"/>
                        </a:moveTo>
                        <a:cubicBezTo>
                          <a:pt x="286165" y="163081"/>
                          <a:pt x="266226" y="157748"/>
                          <a:pt x="246922" y="159144"/>
                        </a:cubicBezTo>
                        <a:cubicBezTo>
                          <a:pt x="215172" y="156033"/>
                          <a:pt x="182914" y="164288"/>
                          <a:pt x="153514" y="175273"/>
                        </a:cubicBezTo>
                        <a:cubicBezTo>
                          <a:pt x="153514" y="170829"/>
                          <a:pt x="153514" y="166320"/>
                          <a:pt x="153958" y="161875"/>
                        </a:cubicBezTo>
                        <a:cubicBezTo>
                          <a:pt x="206600" y="153398"/>
                          <a:pt x="258035" y="138666"/>
                          <a:pt x="307184" y="117997"/>
                        </a:cubicBezTo>
                        <a:cubicBezTo>
                          <a:pt x="306422" y="134634"/>
                          <a:pt x="305342" y="151334"/>
                          <a:pt x="304771" y="167971"/>
                        </a:cubicBezTo>
                        <a:close/>
                        <a:moveTo>
                          <a:pt x="292515" y="378092"/>
                        </a:moveTo>
                        <a:cubicBezTo>
                          <a:pt x="301278" y="393079"/>
                          <a:pt x="305215" y="416700"/>
                          <a:pt x="297087" y="432131"/>
                        </a:cubicBezTo>
                        <a:cubicBezTo>
                          <a:pt x="286356" y="434925"/>
                          <a:pt x="294928" y="387363"/>
                          <a:pt x="292515" y="378092"/>
                        </a:cubicBezTo>
                        <a:close/>
                        <a:moveTo>
                          <a:pt x="233524" y="360440"/>
                        </a:moveTo>
                        <a:cubicBezTo>
                          <a:pt x="220881" y="353181"/>
                          <a:pt x="206085" y="350622"/>
                          <a:pt x="191741" y="353200"/>
                        </a:cubicBezTo>
                        <a:cubicBezTo>
                          <a:pt x="193900" y="295606"/>
                          <a:pt x="196313" y="237948"/>
                          <a:pt x="198599" y="180354"/>
                        </a:cubicBezTo>
                        <a:cubicBezTo>
                          <a:pt x="213394" y="176480"/>
                          <a:pt x="265528" y="177750"/>
                          <a:pt x="276005" y="180354"/>
                        </a:cubicBezTo>
                        <a:cubicBezTo>
                          <a:pt x="275707" y="235389"/>
                          <a:pt x="275415" y="290418"/>
                          <a:pt x="275116" y="345454"/>
                        </a:cubicBezTo>
                        <a:cubicBezTo>
                          <a:pt x="259679" y="343733"/>
                          <a:pt x="244312" y="349263"/>
                          <a:pt x="233524" y="360440"/>
                        </a:cubicBezTo>
                        <a:close/>
                        <a:moveTo>
                          <a:pt x="244636" y="403619"/>
                        </a:moveTo>
                        <a:cubicBezTo>
                          <a:pt x="254860" y="460769"/>
                          <a:pt x="203615" y="463119"/>
                          <a:pt x="235365" y="386855"/>
                        </a:cubicBezTo>
                        <a:cubicBezTo>
                          <a:pt x="239537" y="391777"/>
                          <a:pt x="242687" y="397473"/>
                          <a:pt x="244636" y="403619"/>
                        </a:cubicBezTo>
                        <a:close/>
                        <a:moveTo>
                          <a:pt x="203234" y="18174"/>
                        </a:moveTo>
                        <a:cubicBezTo>
                          <a:pt x="226920" y="23191"/>
                          <a:pt x="260384" y="18174"/>
                          <a:pt x="278228" y="35383"/>
                        </a:cubicBezTo>
                        <a:cubicBezTo>
                          <a:pt x="250357" y="33268"/>
                          <a:pt x="222392" y="32805"/>
                          <a:pt x="194471" y="33986"/>
                        </a:cubicBezTo>
                        <a:cubicBezTo>
                          <a:pt x="198916" y="25413"/>
                          <a:pt x="186407" y="19063"/>
                          <a:pt x="203234" y="18174"/>
                        </a:cubicBezTo>
                        <a:close/>
                        <a:moveTo>
                          <a:pt x="157451" y="54369"/>
                        </a:moveTo>
                        <a:cubicBezTo>
                          <a:pt x="205711" y="53036"/>
                          <a:pt x="261591" y="43511"/>
                          <a:pt x="306358" y="62688"/>
                        </a:cubicBezTo>
                        <a:lnTo>
                          <a:pt x="156308" y="90501"/>
                        </a:lnTo>
                        <a:close/>
                        <a:moveTo>
                          <a:pt x="308136" y="80468"/>
                        </a:moveTo>
                        <a:cubicBezTo>
                          <a:pt x="308701" y="80385"/>
                          <a:pt x="309254" y="80239"/>
                          <a:pt x="309787" y="80023"/>
                        </a:cubicBezTo>
                        <a:cubicBezTo>
                          <a:pt x="309279" y="87135"/>
                          <a:pt x="308263" y="92723"/>
                          <a:pt x="308136" y="99073"/>
                        </a:cubicBezTo>
                        <a:cubicBezTo>
                          <a:pt x="258975" y="120276"/>
                          <a:pt x="207381" y="135338"/>
                          <a:pt x="154530" y="143904"/>
                        </a:cubicBezTo>
                        <a:lnTo>
                          <a:pt x="155673" y="109043"/>
                        </a:lnTo>
                        <a:close/>
                        <a:moveTo>
                          <a:pt x="378685" y="571513"/>
                        </a:moveTo>
                        <a:cubicBezTo>
                          <a:pt x="88871" y="776746"/>
                          <a:pt x="-158652" y="297384"/>
                          <a:pt x="181009" y="184735"/>
                        </a:cubicBezTo>
                        <a:cubicBezTo>
                          <a:pt x="178787" y="242774"/>
                          <a:pt x="176183" y="300749"/>
                          <a:pt x="174151" y="358788"/>
                        </a:cubicBezTo>
                        <a:cubicBezTo>
                          <a:pt x="71345" y="420066"/>
                          <a:pt x="191741" y="557798"/>
                          <a:pt x="191360" y="371488"/>
                        </a:cubicBezTo>
                        <a:cubicBezTo>
                          <a:pt x="201799" y="369437"/>
                          <a:pt x="212626" y="371031"/>
                          <a:pt x="222030" y="375997"/>
                        </a:cubicBezTo>
                        <a:cubicBezTo>
                          <a:pt x="159673" y="513474"/>
                          <a:pt x="315756" y="467310"/>
                          <a:pt x="246795" y="371107"/>
                        </a:cubicBezTo>
                        <a:cubicBezTo>
                          <a:pt x="254364" y="364078"/>
                          <a:pt x="265052" y="361500"/>
                          <a:pt x="274989" y="364313"/>
                        </a:cubicBezTo>
                        <a:cubicBezTo>
                          <a:pt x="279561" y="390666"/>
                          <a:pt x="263115" y="429528"/>
                          <a:pt x="284324" y="449276"/>
                        </a:cubicBezTo>
                        <a:cubicBezTo>
                          <a:pt x="335124" y="459118"/>
                          <a:pt x="324964" y="368631"/>
                          <a:pt x="292642" y="351804"/>
                        </a:cubicBezTo>
                        <a:lnTo>
                          <a:pt x="293531" y="184481"/>
                        </a:lnTo>
                        <a:cubicBezTo>
                          <a:pt x="465172" y="225438"/>
                          <a:pt x="517686" y="462167"/>
                          <a:pt x="378685" y="571513"/>
                        </a:cubicBezTo>
                        <a:close/>
                        <a:moveTo>
                          <a:pt x="173453" y="378537"/>
                        </a:moveTo>
                        <a:cubicBezTo>
                          <a:pt x="170786" y="400508"/>
                          <a:pt x="176882" y="430226"/>
                          <a:pt x="158848" y="446926"/>
                        </a:cubicBezTo>
                        <a:cubicBezTo>
                          <a:pt x="145830" y="424638"/>
                          <a:pt x="150085" y="391681"/>
                          <a:pt x="173453" y="378283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286" name="Google Shape;1286;p11"/>
                <p:cNvSpPr/>
                <p:nvPr/>
              </p:nvSpPr>
              <p:spPr>
                <a:xfrm>
                  <a:off x="2675601" y="2604168"/>
                  <a:ext cx="17700" cy="3738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287" name="Google Shape;1287;p11"/>
              <p:cNvSpPr/>
              <p:nvPr/>
            </p:nvSpPr>
            <p:spPr>
              <a:xfrm>
                <a:off x="2546350" y="3472450"/>
                <a:ext cx="97850" cy="61625"/>
              </a:xfrm>
              <a:custGeom>
                <a:avLst/>
                <a:gdLst/>
                <a:ahLst/>
                <a:cxnLst/>
                <a:rect l="l" t="t" r="r" b="b"/>
                <a:pathLst>
                  <a:path w="3914" h="2465" extrusionOk="0">
                    <a:moveTo>
                      <a:pt x="0" y="0"/>
                    </a:moveTo>
                    <a:cubicBezTo>
                      <a:pt x="946" y="1217"/>
                      <a:pt x="2412" y="2117"/>
                      <a:pt x="3914" y="2465"/>
                    </a:cubicBezTo>
                  </a:path>
                </a:pathLst>
              </a:custGeom>
              <a:noFill/>
              <a:ln w="1905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288" name="Google Shape;1288;p11"/>
              <p:cNvSpPr/>
              <p:nvPr/>
            </p:nvSpPr>
            <p:spPr>
              <a:xfrm>
                <a:off x="2515525" y="3392700"/>
                <a:ext cx="9075" cy="19950"/>
              </a:xfrm>
              <a:custGeom>
                <a:avLst/>
                <a:gdLst/>
                <a:ahLst/>
                <a:cxnLst/>
                <a:rect l="l" t="t" r="r" b="b"/>
                <a:pathLst>
                  <a:path w="363" h="798" extrusionOk="0">
                    <a:moveTo>
                      <a:pt x="0" y="0"/>
                    </a:moveTo>
                    <a:cubicBezTo>
                      <a:pt x="182" y="399"/>
                      <a:pt x="182" y="399"/>
                      <a:pt x="363" y="798"/>
                    </a:cubicBezTo>
                  </a:path>
                </a:pathLst>
              </a:custGeom>
              <a:noFill/>
              <a:ln w="1905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289" name="Google Shape;1289;p11"/>
          <p:cNvGrpSpPr/>
          <p:nvPr/>
        </p:nvGrpSpPr>
        <p:grpSpPr>
          <a:xfrm>
            <a:off x="3034082" y="24"/>
            <a:ext cx="285882" cy="434231"/>
            <a:chOff x="5194218" y="621823"/>
            <a:chExt cx="522827" cy="794132"/>
          </a:xfrm>
        </p:grpSpPr>
        <p:grpSp>
          <p:nvGrpSpPr>
            <p:cNvPr id="1290" name="Google Shape;1290;p11"/>
            <p:cNvGrpSpPr/>
            <p:nvPr/>
          </p:nvGrpSpPr>
          <p:grpSpPr>
            <a:xfrm>
              <a:off x="5194218" y="893129"/>
              <a:ext cx="522827" cy="522827"/>
              <a:chOff x="764100" y="3623300"/>
              <a:chExt cx="1046700" cy="1046700"/>
            </a:xfrm>
          </p:grpSpPr>
          <p:sp>
            <p:nvSpPr>
              <p:cNvPr id="1291" name="Google Shape;1291;p11"/>
              <p:cNvSpPr/>
              <p:nvPr/>
            </p:nvSpPr>
            <p:spPr>
              <a:xfrm>
                <a:off x="764100" y="3623300"/>
                <a:ext cx="1046700" cy="1046700"/>
              </a:xfrm>
              <a:prstGeom prst="ellipse">
                <a:avLst/>
              </a:prstGeom>
              <a:solidFill>
                <a:srgbClr val="FF8900">
                  <a:alpha val="8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2" name="Google Shape;1292;p11"/>
              <p:cNvSpPr/>
              <p:nvPr/>
            </p:nvSpPr>
            <p:spPr>
              <a:xfrm>
                <a:off x="922769" y="3781968"/>
                <a:ext cx="729300" cy="729300"/>
              </a:xfrm>
              <a:prstGeom prst="ellipse">
                <a:avLst/>
              </a:prstGeom>
              <a:solidFill>
                <a:srgbClr val="FF8900">
                  <a:alpha val="8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93" name="Google Shape;1293;p11"/>
            <p:cNvGrpSpPr/>
            <p:nvPr/>
          </p:nvGrpSpPr>
          <p:grpSpPr>
            <a:xfrm>
              <a:off x="5371921" y="621823"/>
              <a:ext cx="182209" cy="655932"/>
              <a:chOff x="3305183" y="2722527"/>
              <a:chExt cx="166690" cy="600065"/>
            </a:xfrm>
          </p:grpSpPr>
          <p:grpSp>
            <p:nvGrpSpPr>
              <p:cNvPr id="1294" name="Google Shape;1294;p11"/>
              <p:cNvGrpSpPr/>
              <p:nvPr/>
            </p:nvGrpSpPr>
            <p:grpSpPr>
              <a:xfrm>
                <a:off x="3305183" y="2722527"/>
                <a:ext cx="166690" cy="600065"/>
                <a:chOff x="3305183" y="2722527"/>
                <a:chExt cx="166690" cy="600065"/>
              </a:xfrm>
            </p:grpSpPr>
            <p:grpSp>
              <p:nvGrpSpPr>
                <p:cNvPr id="1295" name="Google Shape;1295;p11"/>
                <p:cNvGrpSpPr/>
                <p:nvPr/>
              </p:nvGrpSpPr>
              <p:grpSpPr>
                <a:xfrm>
                  <a:off x="3305183" y="2971595"/>
                  <a:ext cx="166690" cy="350998"/>
                  <a:chOff x="3305183" y="3146560"/>
                  <a:chExt cx="166690" cy="350998"/>
                </a:xfrm>
              </p:grpSpPr>
              <p:sp>
                <p:nvSpPr>
                  <p:cNvPr id="1296" name="Google Shape;1296;p11"/>
                  <p:cNvSpPr/>
                  <p:nvPr/>
                </p:nvSpPr>
                <p:spPr>
                  <a:xfrm>
                    <a:off x="3324821" y="3152836"/>
                    <a:ext cx="119489" cy="1171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9489" h="117177" extrusionOk="0">
                        <a:moveTo>
                          <a:pt x="5460" y="117177"/>
                        </a:moveTo>
                        <a:cubicBezTo>
                          <a:pt x="4508" y="91777"/>
                          <a:pt x="-9653" y="30373"/>
                          <a:pt x="11810" y="23896"/>
                        </a:cubicBezTo>
                        <a:cubicBezTo>
                          <a:pt x="18160" y="22118"/>
                          <a:pt x="14668" y="14561"/>
                          <a:pt x="19494" y="10688"/>
                        </a:cubicBezTo>
                        <a:cubicBezTo>
                          <a:pt x="31241" y="-2901"/>
                          <a:pt x="96456" y="-6838"/>
                          <a:pt x="96456" y="18879"/>
                        </a:cubicBezTo>
                        <a:cubicBezTo>
                          <a:pt x="95751" y="22315"/>
                          <a:pt x="97967" y="25668"/>
                          <a:pt x="101409" y="26373"/>
                        </a:cubicBezTo>
                        <a:cubicBezTo>
                          <a:pt x="101866" y="26467"/>
                          <a:pt x="102336" y="26506"/>
                          <a:pt x="102806" y="26499"/>
                        </a:cubicBezTo>
                        <a:cubicBezTo>
                          <a:pt x="133731" y="28849"/>
                          <a:pt x="111569" y="90507"/>
                          <a:pt x="114744" y="113939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297" name="Google Shape;1297;p11"/>
                  <p:cNvSpPr/>
                  <p:nvPr/>
                </p:nvSpPr>
                <p:spPr>
                  <a:xfrm>
                    <a:off x="3312763" y="3270014"/>
                    <a:ext cx="150661" cy="2211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61" h="221107" extrusionOk="0">
                        <a:moveTo>
                          <a:pt x="72636" y="221107"/>
                        </a:moveTo>
                        <a:cubicBezTo>
                          <a:pt x="-3564" y="204978"/>
                          <a:pt x="-15057" y="136779"/>
                          <a:pt x="16184" y="2477"/>
                        </a:cubicBezTo>
                        <a:cubicBezTo>
                          <a:pt x="54284" y="1207"/>
                          <a:pt x="87558" y="1270"/>
                          <a:pt x="125595" y="0"/>
                        </a:cubicBezTo>
                        <a:cubicBezTo>
                          <a:pt x="164330" y="92202"/>
                          <a:pt x="166299" y="206629"/>
                          <a:pt x="72636" y="221107"/>
                        </a:cubicBezTo>
                        <a:close/>
                      </a:path>
                    </a:pathLst>
                  </a:custGeom>
                  <a:solidFill>
                    <a:srgbClr val="F9CB9C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298" name="Google Shape;1298;p11"/>
                  <p:cNvSpPr/>
                  <p:nvPr/>
                </p:nvSpPr>
                <p:spPr>
                  <a:xfrm>
                    <a:off x="3305183" y="3146560"/>
                    <a:ext cx="166690" cy="3509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690" h="350998" extrusionOk="0">
                        <a:moveTo>
                          <a:pt x="140987" y="124596"/>
                        </a:moveTo>
                        <a:cubicBezTo>
                          <a:pt x="147337" y="122247"/>
                          <a:pt x="143336" y="59572"/>
                          <a:pt x="144542" y="54238"/>
                        </a:cubicBezTo>
                        <a:cubicBezTo>
                          <a:pt x="146828" y="39252"/>
                          <a:pt x="140097" y="24647"/>
                          <a:pt x="122571" y="26425"/>
                        </a:cubicBezTo>
                        <a:cubicBezTo>
                          <a:pt x="129683" y="-8309"/>
                          <a:pt x="29417" y="-8500"/>
                          <a:pt x="29925" y="24075"/>
                        </a:cubicBezTo>
                        <a:cubicBezTo>
                          <a:pt x="15891" y="25536"/>
                          <a:pt x="12399" y="39633"/>
                          <a:pt x="13478" y="51635"/>
                        </a:cubicBezTo>
                        <a:cubicBezTo>
                          <a:pt x="16145" y="75955"/>
                          <a:pt x="8335" y="105292"/>
                          <a:pt x="17034" y="127263"/>
                        </a:cubicBezTo>
                        <a:cubicBezTo>
                          <a:pt x="17034" y="127263"/>
                          <a:pt x="17034" y="127644"/>
                          <a:pt x="17034" y="127835"/>
                        </a:cubicBezTo>
                        <a:cubicBezTo>
                          <a:pt x="-77835" y="451748"/>
                          <a:pt x="259922" y="398789"/>
                          <a:pt x="140987" y="124596"/>
                        </a:cubicBezTo>
                        <a:close/>
                        <a:moveTo>
                          <a:pt x="126254" y="42427"/>
                        </a:moveTo>
                        <a:cubicBezTo>
                          <a:pt x="126699" y="51254"/>
                          <a:pt x="126699" y="64842"/>
                          <a:pt x="126889" y="74177"/>
                        </a:cubicBezTo>
                        <a:lnTo>
                          <a:pt x="31258" y="101736"/>
                        </a:lnTo>
                        <a:cubicBezTo>
                          <a:pt x="31258" y="96719"/>
                          <a:pt x="31258" y="91640"/>
                          <a:pt x="31258" y="86560"/>
                        </a:cubicBezTo>
                        <a:cubicBezTo>
                          <a:pt x="57865" y="73415"/>
                          <a:pt x="88408" y="58556"/>
                          <a:pt x="112348" y="40903"/>
                        </a:cubicBezTo>
                        <a:cubicBezTo>
                          <a:pt x="116793" y="41665"/>
                          <a:pt x="123778" y="38490"/>
                          <a:pt x="126254" y="42427"/>
                        </a:cubicBezTo>
                        <a:close/>
                        <a:moveTo>
                          <a:pt x="89044" y="212671"/>
                        </a:moveTo>
                        <a:cubicBezTo>
                          <a:pt x="81112" y="208784"/>
                          <a:pt x="71771" y="209070"/>
                          <a:pt x="64088" y="213433"/>
                        </a:cubicBezTo>
                        <a:cubicBezTo>
                          <a:pt x="67943" y="186762"/>
                          <a:pt x="70883" y="159947"/>
                          <a:pt x="72914" y="132978"/>
                        </a:cubicBezTo>
                        <a:lnTo>
                          <a:pt x="83964" y="132978"/>
                        </a:lnTo>
                        <a:cubicBezTo>
                          <a:pt x="83049" y="159642"/>
                          <a:pt x="84751" y="186337"/>
                          <a:pt x="89044" y="212671"/>
                        </a:cubicBezTo>
                        <a:close/>
                        <a:moveTo>
                          <a:pt x="50944" y="114118"/>
                        </a:moveTo>
                        <a:lnTo>
                          <a:pt x="127144" y="92148"/>
                        </a:lnTo>
                        <a:lnTo>
                          <a:pt x="127144" y="113420"/>
                        </a:lnTo>
                        <a:cubicBezTo>
                          <a:pt x="101299" y="114880"/>
                          <a:pt x="75899" y="115135"/>
                          <a:pt x="50626" y="114118"/>
                        </a:cubicBezTo>
                        <a:close/>
                        <a:moveTo>
                          <a:pt x="90695" y="39950"/>
                        </a:moveTo>
                        <a:cubicBezTo>
                          <a:pt x="74692" y="48269"/>
                          <a:pt x="47832" y="59826"/>
                          <a:pt x="31385" y="67255"/>
                        </a:cubicBezTo>
                        <a:cubicBezTo>
                          <a:pt x="31385" y="58937"/>
                          <a:pt x="31766" y="47634"/>
                          <a:pt x="31385" y="39379"/>
                        </a:cubicBezTo>
                        <a:cubicBezTo>
                          <a:pt x="33036" y="39379"/>
                          <a:pt x="75835" y="39442"/>
                          <a:pt x="90377" y="39950"/>
                        </a:cubicBezTo>
                        <a:close/>
                        <a:moveTo>
                          <a:pt x="45736" y="22361"/>
                        </a:moveTo>
                        <a:cubicBezTo>
                          <a:pt x="60214" y="644"/>
                          <a:pt x="112920" y="11122"/>
                          <a:pt x="111395" y="26616"/>
                        </a:cubicBezTo>
                        <a:cubicBezTo>
                          <a:pt x="92028" y="25854"/>
                          <a:pt x="63834" y="27314"/>
                          <a:pt x="44466" y="26616"/>
                        </a:cubicBezTo>
                        <a:cubicBezTo>
                          <a:pt x="44339" y="26171"/>
                          <a:pt x="45165" y="22742"/>
                          <a:pt x="45419" y="22361"/>
                        </a:cubicBezTo>
                        <a:close/>
                        <a:moveTo>
                          <a:pt x="125556" y="309127"/>
                        </a:moveTo>
                        <a:cubicBezTo>
                          <a:pt x="22686" y="406028"/>
                          <a:pt x="-873" y="195335"/>
                          <a:pt x="33798" y="131708"/>
                        </a:cubicBezTo>
                        <a:cubicBezTo>
                          <a:pt x="41101" y="132153"/>
                          <a:pt x="48467" y="132470"/>
                          <a:pt x="55833" y="132661"/>
                        </a:cubicBezTo>
                        <a:cubicBezTo>
                          <a:pt x="60913" y="148536"/>
                          <a:pt x="25734" y="268678"/>
                          <a:pt x="58500" y="243023"/>
                        </a:cubicBezTo>
                        <a:cubicBezTo>
                          <a:pt x="62310" y="237436"/>
                          <a:pt x="67708" y="228101"/>
                          <a:pt x="75454" y="228037"/>
                        </a:cubicBezTo>
                        <a:cubicBezTo>
                          <a:pt x="84979" y="228037"/>
                          <a:pt x="91076" y="238960"/>
                          <a:pt x="95394" y="245881"/>
                        </a:cubicBezTo>
                        <a:cubicBezTo>
                          <a:pt x="128985" y="268931"/>
                          <a:pt x="92536" y="150631"/>
                          <a:pt x="101744" y="132661"/>
                        </a:cubicBezTo>
                        <a:cubicBezTo>
                          <a:pt x="109173" y="132661"/>
                          <a:pt x="116602" y="132089"/>
                          <a:pt x="124032" y="131644"/>
                        </a:cubicBezTo>
                        <a:cubicBezTo>
                          <a:pt x="155591" y="183968"/>
                          <a:pt x="160671" y="257311"/>
                          <a:pt x="125239" y="309127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299" name="Google Shape;1299;p11"/>
                <p:cNvSpPr/>
                <p:nvPr/>
              </p:nvSpPr>
              <p:spPr>
                <a:xfrm>
                  <a:off x="3375891" y="2722527"/>
                  <a:ext cx="17700" cy="2556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300" name="Google Shape;1300;p11"/>
              <p:cNvSpPr/>
              <p:nvPr/>
            </p:nvSpPr>
            <p:spPr>
              <a:xfrm>
                <a:off x="3352825" y="3244100"/>
                <a:ext cx="27200" cy="29000"/>
              </a:xfrm>
              <a:custGeom>
                <a:avLst/>
                <a:gdLst/>
                <a:ahLst/>
                <a:cxnLst/>
                <a:rect l="l" t="t" r="r" b="b"/>
                <a:pathLst>
                  <a:path w="1088" h="1160" extrusionOk="0">
                    <a:moveTo>
                      <a:pt x="0" y="0"/>
                    </a:moveTo>
                    <a:cubicBezTo>
                      <a:pt x="294" y="441"/>
                      <a:pt x="670" y="834"/>
                      <a:pt x="1088" y="1160"/>
                    </a:cubicBezTo>
                  </a:path>
                </a:pathLst>
              </a:custGeom>
              <a:noFill/>
              <a:ln w="1905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301" name="Google Shape;1301;p11"/>
          <p:cNvGrpSpPr/>
          <p:nvPr/>
        </p:nvGrpSpPr>
        <p:grpSpPr>
          <a:xfrm>
            <a:off x="4472482" y="42"/>
            <a:ext cx="470574" cy="1177689"/>
            <a:chOff x="7824797" y="870572"/>
            <a:chExt cx="860597" cy="2153783"/>
          </a:xfrm>
        </p:grpSpPr>
        <p:grpSp>
          <p:nvGrpSpPr>
            <p:cNvPr id="1302" name="Google Shape;1302;p11"/>
            <p:cNvGrpSpPr/>
            <p:nvPr/>
          </p:nvGrpSpPr>
          <p:grpSpPr>
            <a:xfrm>
              <a:off x="7824797" y="1891931"/>
              <a:ext cx="860597" cy="1132425"/>
              <a:chOff x="764100" y="3623300"/>
              <a:chExt cx="1046700" cy="1046700"/>
            </a:xfrm>
          </p:grpSpPr>
          <p:sp>
            <p:nvSpPr>
              <p:cNvPr id="1303" name="Google Shape;1303;p11"/>
              <p:cNvSpPr/>
              <p:nvPr/>
            </p:nvSpPr>
            <p:spPr>
              <a:xfrm>
                <a:off x="764100" y="3623300"/>
                <a:ext cx="1046700" cy="1046700"/>
              </a:xfrm>
              <a:prstGeom prst="ellipse">
                <a:avLst/>
              </a:prstGeom>
              <a:solidFill>
                <a:srgbClr val="10A3FF">
                  <a:alpha val="61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4" name="Google Shape;1304;p11"/>
              <p:cNvSpPr/>
              <p:nvPr/>
            </p:nvSpPr>
            <p:spPr>
              <a:xfrm>
                <a:off x="922769" y="3781968"/>
                <a:ext cx="729300" cy="729300"/>
              </a:xfrm>
              <a:prstGeom prst="ellipse">
                <a:avLst/>
              </a:prstGeom>
              <a:solidFill>
                <a:srgbClr val="10A3FF">
                  <a:alpha val="61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05" name="Google Shape;1305;p11"/>
            <p:cNvGrpSpPr/>
            <p:nvPr/>
          </p:nvGrpSpPr>
          <p:grpSpPr>
            <a:xfrm>
              <a:off x="8100547" y="870572"/>
              <a:ext cx="300376" cy="1935114"/>
              <a:chOff x="3792712" y="2051381"/>
              <a:chExt cx="274793" cy="1770299"/>
            </a:xfrm>
          </p:grpSpPr>
          <p:grpSp>
            <p:nvGrpSpPr>
              <p:cNvPr id="1306" name="Google Shape;1306;p11"/>
              <p:cNvGrpSpPr/>
              <p:nvPr/>
            </p:nvGrpSpPr>
            <p:grpSpPr>
              <a:xfrm>
                <a:off x="3792712" y="2051381"/>
                <a:ext cx="274793" cy="1770299"/>
                <a:chOff x="3792712" y="2051381"/>
                <a:chExt cx="274793" cy="1770299"/>
              </a:xfrm>
            </p:grpSpPr>
            <p:grpSp>
              <p:nvGrpSpPr>
                <p:cNvPr id="1307" name="Google Shape;1307;p11"/>
                <p:cNvGrpSpPr/>
                <p:nvPr/>
              </p:nvGrpSpPr>
              <p:grpSpPr>
                <a:xfrm>
                  <a:off x="3792712" y="2971595"/>
                  <a:ext cx="274793" cy="850085"/>
                  <a:chOff x="3792712" y="2879468"/>
                  <a:chExt cx="274793" cy="850085"/>
                </a:xfrm>
              </p:grpSpPr>
              <p:sp>
                <p:nvSpPr>
                  <p:cNvPr id="1308" name="Google Shape;1308;p11"/>
                  <p:cNvSpPr/>
                  <p:nvPr/>
                </p:nvSpPr>
                <p:spPr>
                  <a:xfrm>
                    <a:off x="3798083" y="3085793"/>
                    <a:ext cx="261578" cy="637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1578" h="637356" extrusionOk="0">
                        <a:moveTo>
                          <a:pt x="126686" y="637357"/>
                        </a:moveTo>
                        <a:cubicBezTo>
                          <a:pt x="-60449" y="630435"/>
                          <a:pt x="18736" y="394850"/>
                          <a:pt x="6417" y="267723"/>
                        </a:cubicBezTo>
                        <a:cubicBezTo>
                          <a:pt x="12322" y="197048"/>
                          <a:pt x="-10665" y="53665"/>
                          <a:pt x="31817" y="8008"/>
                        </a:cubicBezTo>
                        <a:cubicBezTo>
                          <a:pt x="291595" y="-16566"/>
                          <a:pt x="262449" y="-1263"/>
                          <a:pt x="258829" y="299283"/>
                        </a:cubicBezTo>
                        <a:cubicBezTo>
                          <a:pt x="256988" y="426728"/>
                          <a:pt x="295024" y="626816"/>
                          <a:pt x="126686" y="637357"/>
                        </a:cubicBezTo>
                        <a:close/>
                      </a:path>
                    </a:pathLst>
                  </a:custGeom>
                  <a:solidFill>
                    <a:srgbClr val="CFE2F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309" name="Google Shape;1309;p11"/>
                  <p:cNvSpPr/>
                  <p:nvPr/>
                </p:nvSpPr>
                <p:spPr>
                  <a:xfrm>
                    <a:off x="3849902" y="2886279"/>
                    <a:ext cx="160096" cy="1972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096" h="197298" extrusionOk="0">
                        <a:moveTo>
                          <a:pt x="0" y="197298"/>
                        </a:moveTo>
                        <a:cubicBezTo>
                          <a:pt x="14795" y="163453"/>
                          <a:pt x="-19495" y="39120"/>
                          <a:pt x="29908" y="37913"/>
                        </a:cubicBezTo>
                        <a:cubicBezTo>
                          <a:pt x="41275" y="35754"/>
                          <a:pt x="33401" y="17911"/>
                          <a:pt x="43053" y="12513"/>
                        </a:cubicBezTo>
                        <a:cubicBezTo>
                          <a:pt x="64008" y="-9902"/>
                          <a:pt x="129984" y="-1393"/>
                          <a:pt x="134239" y="31563"/>
                        </a:cubicBezTo>
                        <a:cubicBezTo>
                          <a:pt x="135826" y="40517"/>
                          <a:pt x="147891" y="34484"/>
                          <a:pt x="151955" y="41406"/>
                        </a:cubicBezTo>
                        <a:cubicBezTo>
                          <a:pt x="171640" y="64583"/>
                          <a:pt x="149479" y="158246"/>
                          <a:pt x="149161" y="196663"/>
                        </a:cubicBezTo>
                        <a:cubicBezTo>
                          <a:pt x="98234" y="196155"/>
                          <a:pt x="49847" y="189170"/>
                          <a:pt x="0" y="197298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310" name="Google Shape;1310;p11"/>
                  <p:cNvSpPr/>
                  <p:nvPr/>
                </p:nvSpPr>
                <p:spPr>
                  <a:xfrm>
                    <a:off x="3792712" y="2879468"/>
                    <a:ext cx="274793" cy="85008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4793" h="850085" extrusionOk="0">
                        <a:moveTo>
                          <a:pt x="19916" y="786532"/>
                        </a:moveTo>
                        <a:cubicBezTo>
                          <a:pt x="39854" y="827489"/>
                          <a:pt x="67541" y="848572"/>
                          <a:pt x="131866" y="850032"/>
                        </a:cubicBezTo>
                        <a:cubicBezTo>
                          <a:pt x="255818" y="852953"/>
                          <a:pt x="279440" y="735732"/>
                          <a:pt x="271947" y="651213"/>
                        </a:cubicBezTo>
                        <a:cubicBezTo>
                          <a:pt x="272963" y="537612"/>
                          <a:pt x="275312" y="423947"/>
                          <a:pt x="274678" y="310345"/>
                        </a:cubicBezTo>
                        <a:cubicBezTo>
                          <a:pt x="276202" y="268245"/>
                          <a:pt x="263057" y="215095"/>
                          <a:pt x="217528" y="202395"/>
                        </a:cubicBezTo>
                        <a:cubicBezTo>
                          <a:pt x="213336" y="167343"/>
                          <a:pt x="246610" y="35073"/>
                          <a:pt x="197716" y="37295"/>
                        </a:cubicBezTo>
                        <a:cubicBezTo>
                          <a:pt x="191366" y="-10202"/>
                          <a:pt x="84495" y="-14965"/>
                          <a:pt x="87098" y="38311"/>
                        </a:cubicBezTo>
                        <a:cubicBezTo>
                          <a:pt x="75478" y="36978"/>
                          <a:pt x="60047" y="37041"/>
                          <a:pt x="58778" y="55583"/>
                        </a:cubicBezTo>
                        <a:cubicBezTo>
                          <a:pt x="55603" y="103081"/>
                          <a:pt x="55285" y="150833"/>
                          <a:pt x="49887" y="197760"/>
                        </a:cubicBezTo>
                        <a:cubicBezTo>
                          <a:pt x="-19010" y="224303"/>
                          <a:pt x="12613" y="404262"/>
                          <a:pt x="5437" y="474048"/>
                        </a:cubicBezTo>
                        <a:cubicBezTo>
                          <a:pt x="10264" y="577299"/>
                          <a:pt x="-17549" y="687980"/>
                          <a:pt x="19916" y="786532"/>
                        </a:cubicBezTo>
                        <a:close/>
                        <a:moveTo>
                          <a:pt x="102466" y="38248"/>
                        </a:moveTo>
                        <a:cubicBezTo>
                          <a:pt x="106148" y="7895"/>
                          <a:pt x="173585" y="17166"/>
                          <a:pt x="178983" y="37105"/>
                        </a:cubicBezTo>
                        <a:cubicBezTo>
                          <a:pt x="154281" y="37549"/>
                          <a:pt x="103101" y="39962"/>
                          <a:pt x="102592" y="38311"/>
                        </a:cubicBezTo>
                        <a:close/>
                        <a:moveTo>
                          <a:pt x="76177" y="56663"/>
                        </a:moveTo>
                        <a:lnTo>
                          <a:pt x="174983" y="55393"/>
                        </a:lnTo>
                        <a:cubicBezTo>
                          <a:pt x="190222" y="53361"/>
                          <a:pt x="211304" y="53298"/>
                          <a:pt x="206733" y="75459"/>
                        </a:cubicBezTo>
                        <a:lnTo>
                          <a:pt x="75287" y="111400"/>
                        </a:lnTo>
                        <a:cubicBezTo>
                          <a:pt x="75967" y="93194"/>
                          <a:pt x="76303" y="74970"/>
                          <a:pt x="76303" y="56726"/>
                        </a:cubicBezTo>
                        <a:close/>
                        <a:moveTo>
                          <a:pt x="73700" y="129879"/>
                        </a:moveTo>
                        <a:lnTo>
                          <a:pt x="205399" y="94382"/>
                        </a:lnTo>
                        <a:lnTo>
                          <a:pt x="203684" y="134069"/>
                        </a:lnTo>
                        <a:lnTo>
                          <a:pt x="71478" y="159469"/>
                        </a:lnTo>
                        <a:cubicBezTo>
                          <a:pt x="72430" y="149563"/>
                          <a:pt x="73192" y="139785"/>
                          <a:pt x="73827" y="129942"/>
                        </a:cubicBezTo>
                        <a:close/>
                        <a:moveTo>
                          <a:pt x="69191" y="177885"/>
                        </a:moveTo>
                        <a:lnTo>
                          <a:pt x="202541" y="152104"/>
                        </a:lnTo>
                        <a:cubicBezTo>
                          <a:pt x="201906" y="166391"/>
                          <a:pt x="201335" y="180615"/>
                          <a:pt x="200700" y="194839"/>
                        </a:cubicBezTo>
                        <a:lnTo>
                          <a:pt x="67350" y="193379"/>
                        </a:lnTo>
                        <a:cubicBezTo>
                          <a:pt x="68239" y="188298"/>
                          <a:pt x="68937" y="183282"/>
                          <a:pt x="69318" y="177948"/>
                        </a:cubicBezTo>
                        <a:close/>
                        <a:moveTo>
                          <a:pt x="19217" y="648102"/>
                        </a:moveTo>
                        <a:cubicBezTo>
                          <a:pt x="23154" y="519832"/>
                          <a:pt x="21947" y="391117"/>
                          <a:pt x="28171" y="263101"/>
                        </a:cubicBezTo>
                        <a:cubicBezTo>
                          <a:pt x="34965" y="198204"/>
                          <a:pt x="74589" y="211222"/>
                          <a:pt x="121960" y="210968"/>
                        </a:cubicBezTo>
                        <a:cubicBezTo>
                          <a:pt x="123103" y="217851"/>
                          <a:pt x="123674" y="224817"/>
                          <a:pt x="123674" y="231796"/>
                        </a:cubicBezTo>
                        <a:cubicBezTo>
                          <a:pt x="72874" y="256370"/>
                          <a:pt x="60174" y="344889"/>
                          <a:pt x="124246" y="360891"/>
                        </a:cubicBezTo>
                        <a:lnTo>
                          <a:pt x="124627" y="429281"/>
                        </a:lnTo>
                        <a:cubicBezTo>
                          <a:pt x="46966" y="432710"/>
                          <a:pt x="45951" y="548915"/>
                          <a:pt x="125135" y="549486"/>
                        </a:cubicBezTo>
                        <a:lnTo>
                          <a:pt x="125516" y="627083"/>
                        </a:lnTo>
                        <a:cubicBezTo>
                          <a:pt x="40" y="680677"/>
                          <a:pt x="157647" y="791422"/>
                          <a:pt x="143550" y="638069"/>
                        </a:cubicBezTo>
                        <a:cubicBezTo>
                          <a:pt x="209971" y="620416"/>
                          <a:pt x="220385" y="540533"/>
                          <a:pt x="142661" y="533675"/>
                        </a:cubicBezTo>
                        <a:lnTo>
                          <a:pt x="142280" y="444204"/>
                        </a:lnTo>
                        <a:cubicBezTo>
                          <a:pt x="216321" y="434298"/>
                          <a:pt x="216130" y="356764"/>
                          <a:pt x="141772" y="346604"/>
                        </a:cubicBezTo>
                        <a:cubicBezTo>
                          <a:pt x="141772" y="311425"/>
                          <a:pt x="141772" y="215413"/>
                          <a:pt x="140566" y="212429"/>
                        </a:cubicBezTo>
                        <a:cubicBezTo>
                          <a:pt x="140566" y="212429"/>
                          <a:pt x="194096" y="213762"/>
                          <a:pt x="198541" y="213381"/>
                        </a:cubicBezTo>
                        <a:cubicBezTo>
                          <a:pt x="218543" y="211666"/>
                          <a:pt x="234291" y="230589"/>
                          <a:pt x="243943" y="246845"/>
                        </a:cubicBezTo>
                        <a:cubicBezTo>
                          <a:pt x="271376" y="315997"/>
                          <a:pt x="250865" y="395880"/>
                          <a:pt x="255754" y="469095"/>
                        </a:cubicBezTo>
                        <a:cubicBezTo>
                          <a:pt x="240832" y="580093"/>
                          <a:pt x="308015" y="834538"/>
                          <a:pt x="136819" y="834855"/>
                        </a:cubicBezTo>
                        <a:cubicBezTo>
                          <a:pt x="35727" y="844063"/>
                          <a:pt x="10073" y="729382"/>
                          <a:pt x="19344" y="648166"/>
                        </a:cubicBezTo>
                        <a:close/>
                        <a:moveTo>
                          <a:pt x="125008" y="678137"/>
                        </a:moveTo>
                        <a:cubicBezTo>
                          <a:pt x="115928" y="731541"/>
                          <a:pt x="62968" y="668041"/>
                          <a:pt x="125643" y="645435"/>
                        </a:cubicBezTo>
                        <a:cubicBezTo>
                          <a:pt x="126272" y="656357"/>
                          <a:pt x="126100" y="667304"/>
                          <a:pt x="125135" y="678201"/>
                        </a:cubicBezTo>
                        <a:close/>
                        <a:moveTo>
                          <a:pt x="125008" y="531198"/>
                        </a:moveTo>
                        <a:cubicBezTo>
                          <a:pt x="69953" y="529293"/>
                          <a:pt x="68620" y="448966"/>
                          <a:pt x="124627" y="447315"/>
                        </a:cubicBezTo>
                        <a:close/>
                        <a:moveTo>
                          <a:pt x="124119" y="340698"/>
                        </a:moveTo>
                        <a:cubicBezTo>
                          <a:pt x="85193" y="326284"/>
                          <a:pt x="93004" y="270848"/>
                          <a:pt x="123674" y="251798"/>
                        </a:cubicBezTo>
                        <a:cubicBezTo>
                          <a:pt x="123973" y="281643"/>
                          <a:pt x="124183" y="311380"/>
                          <a:pt x="124309" y="341016"/>
                        </a:cubicBezTo>
                        <a:close/>
                        <a:moveTo>
                          <a:pt x="141835" y="365591"/>
                        </a:moveTo>
                        <a:cubicBezTo>
                          <a:pt x="190730" y="374798"/>
                          <a:pt x="194159" y="419057"/>
                          <a:pt x="141835" y="426106"/>
                        </a:cubicBezTo>
                        <a:close/>
                        <a:moveTo>
                          <a:pt x="142724" y="551899"/>
                        </a:moveTo>
                        <a:cubicBezTo>
                          <a:pt x="195493" y="559138"/>
                          <a:pt x="188127" y="605684"/>
                          <a:pt x="143296" y="619781"/>
                        </a:cubicBezTo>
                        <a:cubicBezTo>
                          <a:pt x="143042" y="601429"/>
                          <a:pt x="142978" y="571204"/>
                          <a:pt x="142915" y="552217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311" name="Google Shape;1311;p11"/>
                <p:cNvSpPr/>
                <p:nvPr/>
              </p:nvSpPr>
              <p:spPr>
                <a:xfrm>
                  <a:off x="3923176" y="2051381"/>
                  <a:ext cx="17700" cy="9264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312" name="Google Shape;1312;p11"/>
              <p:cNvSpPr/>
              <p:nvPr/>
            </p:nvSpPr>
            <p:spPr>
              <a:xfrm>
                <a:off x="3834925" y="3637375"/>
                <a:ext cx="76100" cy="135925"/>
              </a:xfrm>
              <a:custGeom>
                <a:avLst/>
                <a:gdLst/>
                <a:ahLst/>
                <a:cxnLst/>
                <a:rect l="l" t="t" r="r" b="b"/>
                <a:pathLst>
                  <a:path w="3044" h="5437" extrusionOk="0">
                    <a:moveTo>
                      <a:pt x="0" y="0"/>
                    </a:moveTo>
                    <a:cubicBezTo>
                      <a:pt x="372" y="2043"/>
                      <a:pt x="1116" y="4666"/>
                      <a:pt x="3044" y="5437"/>
                    </a:cubicBezTo>
                  </a:path>
                </a:pathLst>
              </a:custGeom>
              <a:noFill/>
              <a:ln w="1905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313" name="Google Shape;1313;p11"/>
              <p:cNvSpPr/>
              <p:nvPr/>
            </p:nvSpPr>
            <p:spPr>
              <a:xfrm>
                <a:off x="3834925" y="3552200"/>
                <a:ext cx="1825" cy="21750"/>
              </a:xfrm>
              <a:custGeom>
                <a:avLst/>
                <a:gdLst/>
                <a:ahLst/>
                <a:cxnLst/>
                <a:rect l="l" t="t" r="r" b="b"/>
                <a:pathLst>
                  <a:path w="73" h="870" extrusionOk="0">
                    <a:moveTo>
                      <a:pt x="0" y="0"/>
                    </a:moveTo>
                    <a:cubicBezTo>
                      <a:pt x="37" y="435"/>
                      <a:pt x="37" y="435"/>
                      <a:pt x="73" y="870"/>
                    </a:cubicBezTo>
                  </a:path>
                </a:pathLst>
              </a:custGeom>
              <a:noFill/>
              <a:ln w="1905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314" name="Google Shape;1314;p11"/>
          <p:cNvGrpSpPr/>
          <p:nvPr/>
        </p:nvGrpSpPr>
        <p:grpSpPr>
          <a:xfrm>
            <a:off x="845998" y="42"/>
            <a:ext cx="572336" cy="917921"/>
            <a:chOff x="1192601" y="746213"/>
            <a:chExt cx="1046700" cy="1678715"/>
          </a:xfrm>
        </p:grpSpPr>
        <p:grpSp>
          <p:nvGrpSpPr>
            <p:cNvPr id="1315" name="Google Shape;1315;p11"/>
            <p:cNvGrpSpPr/>
            <p:nvPr/>
          </p:nvGrpSpPr>
          <p:grpSpPr>
            <a:xfrm>
              <a:off x="1192601" y="1378228"/>
              <a:ext cx="1046700" cy="1046700"/>
              <a:chOff x="764100" y="3623300"/>
              <a:chExt cx="1046700" cy="1046700"/>
            </a:xfrm>
          </p:grpSpPr>
          <p:sp>
            <p:nvSpPr>
              <p:cNvPr id="1316" name="Google Shape;1316;p11"/>
              <p:cNvSpPr/>
              <p:nvPr/>
            </p:nvSpPr>
            <p:spPr>
              <a:xfrm>
                <a:off x="764100" y="3623300"/>
                <a:ext cx="1046700" cy="1046700"/>
              </a:xfrm>
              <a:prstGeom prst="ellipse">
                <a:avLst/>
              </a:prstGeom>
              <a:solidFill>
                <a:srgbClr val="18ECFF">
                  <a:alpha val="95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7" name="Google Shape;1317;p11"/>
              <p:cNvSpPr/>
              <p:nvPr/>
            </p:nvSpPr>
            <p:spPr>
              <a:xfrm>
                <a:off x="922769" y="3781968"/>
                <a:ext cx="729300" cy="729300"/>
              </a:xfrm>
              <a:prstGeom prst="ellipse">
                <a:avLst/>
              </a:prstGeom>
              <a:solidFill>
                <a:srgbClr val="18ECFF">
                  <a:alpha val="95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18" name="Google Shape;1318;p11"/>
            <p:cNvGrpSpPr/>
            <p:nvPr/>
          </p:nvGrpSpPr>
          <p:grpSpPr>
            <a:xfrm>
              <a:off x="1417979" y="746213"/>
              <a:ext cx="580390" cy="1384973"/>
              <a:chOff x="522260" y="2632808"/>
              <a:chExt cx="530958" cy="1267014"/>
            </a:xfrm>
          </p:grpSpPr>
          <p:grpSp>
            <p:nvGrpSpPr>
              <p:cNvPr id="1319" name="Google Shape;1319;p11"/>
              <p:cNvGrpSpPr/>
              <p:nvPr/>
            </p:nvGrpSpPr>
            <p:grpSpPr>
              <a:xfrm>
                <a:off x="522260" y="2632808"/>
                <a:ext cx="530958" cy="1267014"/>
                <a:chOff x="522260" y="2632808"/>
                <a:chExt cx="530958" cy="1267014"/>
              </a:xfrm>
            </p:grpSpPr>
            <p:grpSp>
              <p:nvGrpSpPr>
                <p:cNvPr id="1320" name="Google Shape;1320;p11"/>
                <p:cNvGrpSpPr/>
                <p:nvPr/>
              </p:nvGrpSpPr>
              <p:grpSpPr>
                <a:xfrm>
                  <a:off x="522260" y="2971595"/>
                  <a:ext cx="530958" cy="928227"/>
                  <a:chOff x="522260" y="2971595"/>
                  <a:chExt cx="530958" cy="928227"/>
                </a:xfrm>
              </p:grpSpPr>
              <p:sp>
                <p:nvSpPr>
                  <p:cNvPr id="1321" name="Google Shape;1321;p11"/>
                  <p:cNvSpPr/>
                  <p:nvPr/>
                </p:nvSpPr>
                <p:spPr>
                  <a:xfrm>
                    <a:off x="531045" y="3193814"/>
                    <a:ext cx="510950" cy="5001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0950" h="500199" extrusionOk="0">
                        <a:moveTo>
                          <a:pt x="230344" y="500189"/>
                        </a:moveTo>
                        <a:cubicBezTo>
                          <a:pt x="153916" y="500507"/>
                          <a:pt x="77640" y="493446"/>
                          <a:pt x="2570" y="479108"/>
                        </a:cubicBezTo>
                        <a:cubicBezTo>
                          <a:pt x="-4606" y="452501"/>
                          <a:pt x="4348" y="418084"/>
                          <a:pt x="15841" y="404622"/>
                        </a:cubicBezTo>
                        <a:cubicBezTo>
                          <a:pt x="93" y="296672"/>
                          <a:pt x="174591" y="153479"/>
                          <a:pt x="126458" y="68770"/>
                        </a:cubicBezTo>
                        <a:cubicBezTo>
                          <a:pt x="128236" y="16510"/>
                          <a:pt x="219295" y="6350"/>
                          <a:pt x="261142" y="0"/>
                        </a:cubicBezTo>
                        <a:cubicBezTo>
                          <a:pt x="310926" y="4953"/>
                          <a:pt x="383443" y="12002"/>
                          <a:pt x="388777" y="70612"/>
                        </a:cubicBezTo>
                        <a:cubicBezTo>
                          <a:pt x="365980" y="191262"/>
                          <a:pt x="524603" y="342392"/>
                          <a:pt x="509998" y="472630"/>
                        </a:cubicBezTo>
                        <a:cubicBezTo>
                          <a:pt x="417936" y="491147"/>
                          <a:pt x="324248" y="500380"/>
                          <a:pt x="230344" y="500189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322" name="Google Shape;1322;p11"/>
                  <p:cNvSpPr/>
                  <p:nvPr/>
                </p:nvSpPr>
                <p:spPr>
                  <a:xfrm>
                    <a:off x="551585" y="3672350"/>
                    <a:ext cx="488949" cy="2146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8949" h="214629" extrusionOk="0">
                        <a:moveTo>
                          <a:pt x="243395" y="214630"/>
                        </a:moveTo>
                        <a:cubicBezTo>
                          <a:pt x="147256" y="214630"/>
                          <a:pt x="26352" y="160401"/>
                          <a:pt x="0" y="8001"/>
                        </a:cubicBezTo>
                        <a:cubicBezTo>
                          <a:pt x="165925" y="39751"/>
                          <a:pt x="327279" y="29528"/>
                          <a:pt x="488950" y="0"/>
                        </a:cubicBezTo>
                        <a:cubicBezTo>
                          <a:pt x="471043" y="147384"/>
                          <a:pt x="350266" y="214630"/>
                          <a:pt x="243395" y="214630"/>
                        </a:cubicBezTo>
                        <a:close/>
                      </a:path>
                    </a:pathLst>
                  </a:custGeom>
                  <a:solidFill>
                    <a:srgbClr val="C8F3F7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323" name="Google Shape;1323;p11"/>
                  <p:cNvSpPr/>
                  <p:nvPr/>
                </p:nvSpPr>
                <p:spPr>
                  <a:xfrm>
                    <a:off x="685838" y="2977833"/>
                    <a:ext cx="219884" cy="2346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9884" h="234649" extrusionOk="0">
                        <a:moveTo>
                          <a:pt x="2590" y="234649"/>
                        </a:moveTo>
                        <a:cubicBezTo>
                          <a:pt x="7987" y="210011"/>
                          <a:pt x="-12142" y="33672"/>
                          <a:pt x="12877" y="45419"/>
                        </a:cubicBezTo>
                        <a:cubicBezTo>
                          <a:pt x="33197" y="50182"/>
                          <a:pt x="23545" y="24210"/>
                          <a:pt x="35038" y="16590"/>
                        </a:cubicBezTo>
                        <a:cubicBezTo>
                          <a:pt x="50913" y="906"/>
                          <a:pt x="85394" y="1604"/>
                          <a:pt x="109714" y="1922"/>
                        </a:cubicBezTo>
                        <a:cubicBezTo>
                          <a:pt x="145528" y="-936"/>
                          <a:pt x="189026" y="-6841"/>
                          <a:pt x="188835" y="38879"/>
                        </a:cubicBezTo>
                        <a:cubicBezTo>
                          <a:pt x="250875" y="39895"/>
                          <a:pt x="199503" y="186770"/>
                          <a:pt x="206869" y="233824"/>
                        </a:cubicBezTo>
                        <a:cubicBezTo>
                          <a:pt x="139369" y="212361"/>
                          <a:pt x="71932" y="215091"/>
                          <a:pt x="2590" y="234649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324" name="Google Shape;1324;p11"/>
                  <p:cNvSpPr/>
                  <p:nvPr/>
                </p:nvSpPr>
                <p:spPr>
                  <a:xfrm>
                    <a:off x="522260" y="2971595"/>
                    <a:ext cx="530958" cy="9282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0958" h="928227" extrusionOk="0">
                        <a:moveTo>
                          <a:pt x="516306" y="619347"/>
                        </a:moveTo>
                        <a:cubicBezTo>
                          <a:pt x="501638" y="504285"/>
                          <a:pt x="397942" y="417798"/>
                          <a:pt x="399530" y="298926"/>
                        </a:cubicBezTo>
                        <a:cubicBezTo>
                          <a:pt x="413182" y="300514"/>
                          <a:pt x="390830" y="254159"/>
                          <a:pt x="381178" y="244380"/>
                        </a:cubicBezTo>
                        <a:cubicBezTo>
                          <a:pt x="383210" y="187992"/>
                          <a:pt x="385369" y="132175"/>
                          <a:pt x="387528" y="75787"/>
                        </a:cubicBezTo>
                        <a:cubicBezTo>
                          <a:pt x="392481" y="54070"/>
                          <a:pt x="381559" y="34449"/>
                          <a:pt x="356731" y="40227"/>
                        </a:cubicBezTo>
                        <a:cubicBezTo>
                          <a:pt x="358255" y="-10573"/>
                          <a:pt x="307645" y="730"/>
                          <a:pt x="273609" y="1810"/>
                        </a:cubicBezTo>
                        <a:cubicBezTo>
                          <a:pt x="240780" y="1429"/>
                          <a:pt x="184074" y="-222"/>
                          <a:pt x="184328" y="45244"/>
                        </a:cubicBezTo>
                        <a:cubicBezTo>
                          <a:pt x="174803" y="45815"/>
                          <a:pt x="158928" y="42640"/>
                          <a:pt x="158928" y="56547"/>
                        </a:cubicBezTo>
                        <a:cubicBezTo>
                          <a:pt x="158928" y="118777"/>
                          <a:pt x="158039" y="180435"/>
                          <a:pt x="158357" y="242475"/>
                        </a:cubicBezTo>
                        <a:cubicBezTo>
                          <a:pt x="144260" y="248825"/>
                          <a:pt x="112383" y="292767"/>
                          <a:pt x="140577" y="307753"/>
                        </a:cubicBezTo>
                        <a:cubicBezTo>
                          <a:pt x="150102" y="385159"/>
                          <a:pt x="15736" y="506508"/>
                          <a:pt x="18784" y="626967"/>
                        </a:cubicBezTo>
                        <a:cubicBezTo>
                          <a:pt x="-3124" y="640493"/>
                          <a:pt x="-8013" y="706215"/>
                          <a:pt x="15672" y="712756"/>
                        </a:cubicBezTo>
                        <a:cubicBezTo>
                          <a:pt x="65075" y="1013238"/>
                          <a:pt x="505638" y="992854"/>
                          <a:pt x="526720" y="692753"/>
                        </a:cubicBezTo>
                        <a:cubicBezTo>
                          <a:pt x="534785" y="671862"/>
                          <a:pt x="531356" y="631984"/>
                          <a:pt x="516306" y="619347"/>
                        </a:cubicBezTo>
                        <a:close/>
                        <a:moveTo>
                          <a:pt x="498399" y="620300"/>
                        </a:moveTo>
                        <a:cubicBezTo>
                          <a:pt x="475749" y="621824"/>
                          <a:pt x="453079" y="623176"/>
                          <a:pt x="430391" y="624364"/>
                        </a:cubicBezTo>
                        <a:cubicBezTo>
                          <a:pt x="405708" y="518319"/>
                          <a:pt x="384842" y="411531"/>
                          <a:pt x="367780" y="304006"/>
                        </a:cubicBezTo>
                        <a:cubicBezTo>
                          <a:pt x="372606" y="303308"/>
                          <a:pt x="377432" y="302673"/>
                          <a:pt x="382194" y="301911"/>
                        </a:cubicBezTo>
                        <a:cubicBezTo>
                          <a:pt x="378511" y="420973"/>
                          <a:pt x="481889" y="506762"/>
                          <a:pt x="498399" y="620300"/>
                        </a:cubicBezTo>
                        <a:close/>
                        <a:moveTo>
                          <a:pt x="278689" y="312579"/>
                        </a:moveTo>
                        <a:cubicBezTo>
                          <a:pt x="287389" y="312198"/>
                          <a:pt x="296025" y="311690"/>
                          <a:pt x="304661" y="311118"/>
                        </a:cubicBezTo>
                        <a:cubicBezTo>
                          <a:pt x="318040" y="416738"/>
                          <a:pt x="331477" y="522383"/>
                          <a:pt x="344983" y="628047"/>
                        </a:cubicBezTo>
                        <a:cubicBezTo>
                          <a:pt x="322568" y="628809"/>
                          <a:pt x="300216" y="629507"/>
                          <a:pt x="277800" y="629952"/>
                        </a:cubicBezTo>
                        <a:cubicBezTo>
                          <a:pt x="271844" y="524237"/>
                          <a:pt x="272136" y="418262"/>
                          <a:pt x="278689" y="312579"/>
                        </a:cubicBezTo>
                        <a:close/>
                        <a:moveTo>
                          <a:pt x="322504" y="309531"/>
                        </a:moveTo>
                        <a:cubicBezTo>
                          <a:pt x="331775" y="308642"/>
                          <a:pt x="341046" y="307626"/>
                          <a:pt x="350317" y="306483"/>
                        </a:cubicBezTo>
                        <a:cubicBezTo>
                          <a:pt x="367253" y="413417"/>
                          <a:pt x="387928" y="519633"/>
                          <a:pt x="412357" y="625126"/>
                        </a:cubicBezTo>
                        <a:cubicBezTo>
                          <a:pt x="395910" y="625951"/>
                          <a:pt x="379400" y="626713"/>
                          <a:pt x="362954" y="627348"/>
                        </a:cubicBezTo>
                        <a:cubicBezTo>
                          <a:pt x="349111" y="521430"/>
                          <a:pt x="335541" y="415493"/>
                          <a:pt x="322250" y="309531"/>
                        </a:cubicBezTo>
                        <a:close/>
                        <a:moveTo>
                          <a:pt x="365684" y="58452"/>
                        </a:moveTo>
                        <a:cubicBezTo>
                          <a:pt x="375273" y="59277"/>
                          <a:pt x="368542" y="74581"/>
                          <a:pt x="369939" y="81248"/>
                        </a:cubicBezTo>
                        <a:lnTo>
                          <a:pt x="175946" y="137382"/>
                        </a:lnTo>
                        <a:cubicBezTo>
                          <a:pt x="175946" y="127984"/>
                          <a:pt x="175946" y="118332"/>
                          <a:pt x="175946" y="109125"/>
                        </a:cubicBezTo>
                        <a:cubicBezTo>
                          <a:pt x="212713" y="94837"/>
                          <a:pt x="258496" y="85947"/>
                          <a:pt x="287643" y="60547"/>
                        </a:cubicBezTo>
                        <a:cubicBezTo>
                          <a:pt x="313360" y="60611"/>
                          <a:pt x="339649" y="57309"/>
                          <a:pt x="365430" y="58452"/>
                        </a:cubicBezTo>
                        <a:close/>
                        <a:moveTo>
                          <a:pt x="175438" y="205454"/>
                        </a:moveTo>
                        <a:lnTo>
                          <a:pt x="366827" y="159671"/>
                        </a:lnTo>
                        <a:lnTo>
                          <a:pt x="364224" y="230791"/>
                        </a:lnTo>
                        <a:cubicBezTo>
                          <a:pt x="308090" y="199041"/>
                          <a:pt x="233033" y="208248"/>
                          <a:pt x="175311" y="231616"/>
                        </a:cubicBezTo>
                        <a:close/>
                        <a:moveTo>
                          <a:pt x="175438" y="187230"/>
                        </a:moveTo>
                        <a:cubicBezTo>
                          <a:pt x="175438" y="176688"/>
                          <a:pt x="175438" y="166084"/>
                          <a:pt x="175438" y="155480"/>
                        </a:cubicBezTo>
                        <a:lnTo>
                          <a:pt x="368796" y="99536"/>
                        </a:lnTo>
                        <a:lnTo>
                          <a:pt x="367272" y="141256"/>
                        </a:lnTo>
                        <a:close/>
                        <a:moveTo>
                          <a:pt x="229032" y="21622"/>
                        </a:moveTo>
                        <a:cubicBezTo>
                          <a:pt x="256401" y="25305"/>
                          <a:pt x="342570" y="-222"/>
                          <a:pt x="338760" y="40672"/>
                        </a:cubicBezTo>
                        <a:lnTo>
                          <a:pt x="201600" y="44418"/>
                        </a:lnTo>
                        <a:cubicBezTo>
                          <a:pt x="197155" y="28861"/>
                          <a:pt x="217793" y="22765"/>
                          <a:pt x="229096" y="21749"/>
                        </a:cubicBezTo>
                        <a:close/>
                        <a:moveTo>
                          <a:pt x="263830" y="59150"/>
                        </a:moveTo>
                        <a:cubicBezTo>
                          <a:pt x="235046" y="71260"/>
                          <a:pt x="205645" y="81858"/>
                          <a:pt x="175756" y="90900"/>
                        </a:cubicBezTo>
                        <a:lnTo>
                          <a:pt x="175756" y="63722"/>
                        </a:lnTo>
                        <a:cubicBezTo>
                          <a:pt x="201664" y="62897"/>
                          <a:pt x="238113" y="59976"/>
                          <a:pt x="263894" y="59404"/>
                        </a:cubicBezTo>
                        <a:close/>
                        <a:moveTo>
                          <a:pt x="260973" y="230600"/>
                        </a:moveTo>
                        <a:cubicBezTo>
                          <a:pt x="306439" y="226028"/>
                          <a:pt x="366891" y="233838"/>
                          <a:pt x="384036" y="283432"/>
                        </a:cubicBezTo>
                        <a:cubicBezTo>
                          <a:pt x="303873" y="296939"/>
                          <a:pt x="222193" y="298945"/>
                          <a:pt x="141466" y="289401"/>
                        </a:cubicBezTo>
                        <a:cubicBezTo>
                          <a:pt x="157404" y="243554"/>
                          <a:pt x="218110" y="233521"/>
                          <a:pt x="261036" y="230854"/>
                        </a:cubicBezTo>
                        <a:close/>
                        <a:moveTo>
                          <a:pt x="259639" y="630269"/>
                        </a:moveTo>
                        <a:cubicBezTo>
                          <a:pt x="238005" y="630606"/>
                          <a:pt x="216313" y="630796"/>
                          <a:pt x="194552" y="630841"/>
                        </a:cubicBezTo>
                        <a:cubicBezTo>
                          <a:pt x="210300" y="525005"/>
                          <a:pt x="226003" y="419176"/>
                          <a:pt x="241669" y="313341"/>
                        </a:cubicBezTo>
                        <a:cubicBezTo>
                          <a:pt x="248019" y="313341"/>
                          <a:pt x="254369" y="313341"/>
                          <a:pt x="260719" y="313341"/>
                        </a:cubicBezTo>
                        <a:cubicBezTo>
                          <a:pt x="254172" y="418871"/>
                          <a:pt x="253810" y="524694"/>
                          <a:pt x="259639" y="630269"/>
                        </a:cubicBezTo>
                        <a:close/>
                        <a:moveTo>
                          <a:pt x="177089" y="630904"/>
                        </a:moveTo>
                        <a:cubicBezTo>
                          <a:pt x="155309" y="630904"/>
                          <a:pt x="133528" y="630904"/>
                          <a:pt x="111748" y="630333"/>
                        </a:cubicBezTo>
                        <a:cubicBezTo>
                          <a:pt x="143498" y="524478"/>
                          <a:pt x="175248" y="418751"/>
                          <a:pt x="206490" y="312833"/>
                        </a:cubicBezTo>
                        <a:lnTo>
                          <a:pt x="224206" y="313277"/>
                        </a:lnTo>
                        <a:cubicBezTo>
                          <a:pt x="208630" y="419195"/>
                          <a:pt x="192920" y="525069"/>
                          <a:pt x="177089" y="630904"/>
                        </a:cubicBezTo>
                        <a:close/>
                        <a:moveTo>
                          <a:pt x="76759" y="501047"/>
                        </a:moveTo>
                        <a:cubicBezTo>
                          <a:pt x="112129" y="441801"/>
                          <a:pt x="157849" y="381857"/>
                          <a:pt x="157468" y="309721"/>
                        </a:cubicBezTo>
                        <a:cubicBezTo>
                          <a:pt x="168009" y="310737"/>
                          <a:pt x="178550" y="311499"/>
                          <a:pt x="189218" y="312071"/>
                        </a:cubicBezTo>
                        <a:cubicBezTo>
                          <a:pt x="157550" y="417906"/>
                          <a:pt x="125908" y="523887"/>
                          <a:pt x="94285" y="630015"/>
                        </a:cubicBezTo>
                        <a:cubicBezTo>
                          <a:pt x="74854" y="629571"/>
                          <a:pt x="55423" y="629126"/>
                          <a:pt x="35992" y="628491"/>
                        </a:cubicBezTo>
                        <a:cubicBezTo>
                          <a:pt x="33960" y="582454"/>
                          <a:pt x="54026" y="539591"/>
                          <a:pt x="76886" y="500920"/>
                        </a:cubicBezTo>
                        <a:close/>
                        <a:moveTo>
                          <a:pt x="356858" y="897604"/>
                        </a:moveTo>
                        <a:cubicBezTo>
                          <a:pt x="221222" y="951325"/>
                          <a:pt x="58725" y="859504"/>
                          <a:pt x="34024" y="716248"/>
                        </a:cubicBezTo>
                        <a:cubicBezTo>
                          <a:pt x="191294" y="742912"/>
                          <a:pt x="352178" y="739813"/>
                          <a:pt x="508305" y="707104"/>
                        </a:cubicBezTo>
                        <a:lnTo>
                          <a:pt x="509194" y="707549"/>
                        </a:lnTo>
                        <a:cubicBezTo>
                          <a:pt x="496145" y="793623"/>
                          <a:pt x="438030" y="866134"/>
                          <a:pt x="356858" y="897604"/>
                        </a:cubicBezTo>
                        <a:close/>
                        <a:moveTo>
                          <a:pt x="512560" y="681704"/>
                        </a:moveTo>
                        <a:cubicBezTo>
                          <a:pt x="511855" y="684092"/>
                          <a:pt x="510985" y="686422"/>
                          <a:pt x="509956" y="688689"/>
                        </a:cubicBezTo>
                        <a:cubicBezTo>
                          <a:pt x="348952" y="722706"/>
                          <a:pt x="182842" y="724865"/>
                          <a:pt x="21006" y="695039"/>
                        </a:cubicBezTo>
                        <a:cubicBezTo>
                          <a:pt x="14332" y="679355"/>
                          <a:pt x="14961" y="661511"/>
                          <a:pt x="22721" y="646335"/>
                        </a:cubicBezTo>
                        <a:cubicBezTo>
                          <a:pt x="183897" y="651967"/>
                          <a:pt x="345263" y="649148"/>
                          <a:pt x="506146" y="637889"/>
                        </a:cubicBezTo>
                        <a:cubicBezTo>
                          <a:pt x="514351" y="650945"/>
                          <a:pt x="516681" y="666845"/>
                          <a:pt x="512560" y="681704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325" name="Google Shape;1325;p11"/>
                <p:cNvSpPr/>
                <p:nvPr/>
              </p:nvSpPr>
              <p:spPr>
                <a:xfrm>
                  <a:off x="786932" y="2632808"/>
                  <a:ext cx="17700" cy="3450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326" name="Google Shape;1326;p11"/>
              <p:cNvSpPr/>
              <p:nvPr/>
            </p:nvSpPr>
            <p:spPr>
              <a:xfrm>
                <a:off x="636125" y="3766050"/>
                <a:ext cx="121425" cy="7430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2972" extrusionOk="0">
                    <a:moveTo>
                      <a:pt x="0" y="0"/>
                    </a:moveTo>
                    <a:cubicBezTo>
                      <a:pt x="1186" y="1482"/>
                      <a:pt x="3080" y="2306"/>
                      <a:pt x="4857" y="2972"/>
                    </a:cubicBezTo>
                  </a:path>
                </a:pathLst>
              </a:custGeom>
              <a:noFill/>
              <a:ln w="1905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327" name="Google Shape;1327;p11"/>
          <p:cNvGrpSpPr/>
          <p:nvPr/>
        </p:nvGrpSpPr>
        <p:grpSpPr>
          <a:xfrm>
            <a:off x="3480662" y="46"/>
            <a:ext cx="572336" cy="1051386"/>
            <a:chOff x="6010934" y="870580"/>
            <a:chExt cx="1046700" cy="1922797"/>
          </a:xfrm>
        </p:grpSpPr>
        <p:grpSp>
          <p:nvGrpSpPr>
            <p:cNvPr id="1328" name="Google Shape;1328;p11"/>
            <p:cNvGrpSpPr/>
            <p:nvPr/>
          </p:nvGrpSpPr>
          <p:grpSpPr>
            <a:xfrm>
              <a:off x="6010934" y="1746678"/>
              <a:ext cx="1046700" cy="1046700"/>
              <a:chOff x="764100" y="3623300"/>
              <a:chExt cx="1046700" cy="1046700"/>
            </a:xfrm>
          </p:grpSpPr>
          <p:sp>
            <p:nvSpPr>
              <p:cNvPr id="1329" name="Google Shape;1329;p11"/>
              <p:cNvSpPr/>
              <p:nvPr/>
            </p:nvSpPr>
            <p:spPr>
              <a:xfrm>
                <a:off x="764100" y="3623300"/>
                <a:ext cx="1046700" cy="1046700"/>
              </a:xfrm>
              <a:prstGeom prst="ellipse">
                <a:avLst/>
              </a:prstGeom>
              <a:solidFill>
                <a:srgbClr val="76DC35">
                  <a:alpha val="100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0" name="Google Shape;1330;p11"/>
              <p:cNvSpPr/>
              <p:nvPr/>
            </p:nvSpPr>
            <p:spPr>
              <a:xfrm>
                <a:off x="922769" y="3781968"/>
                <a:ext cx="729300" cy="729300"/>
              </a:xfrm>
              <a:prstGeom prst="ellipse">
                <a:avLst/>
              </a:prstGeom>
              <a:solidFill>
                <a:srgbClr val="76DC35">
                  <a:alpha val="100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31" name="Google Shape;1331;p11"/>
            <p:cNvGrpSpPr/>
            <p:nvPr/>
          </p:nvGrpSpPr>
          <p:grpSpPr>
            <a:xfrm>
              <a:off x="6308747" y="870580"/>
              <a:ext cx="441786" cy="1701306"/>
              <a:chOff x="1121941" y="2406098"/>
              <a:chExt cx="404159" cy="1556405"/>
            </a:xfrm>
          </p:grpSpPr>
          <p:grpSp>
            <p:nvGrpSpPr>
              <p:cNvPr id="1332" name="Google Shape;1332;p11"/>
              <p:cNvGrpSpPr/>
              <p:nvPr/>
            </p:nvGrpSpPr>
            <p:grpSpPr>
              <a:xfrm>
                <a:off x="1121941" y="2406098"/>
                <a:ext cx="404159" cy="1556405"/>
                <a:chOff x="1121941" y="2406098"/>
                <a:chExt cx="404159" cy="1556405"/>
              </a:xfrm>
            </p:grpSpPr>
            <p:grpSp>
              <p:nvGrpSpPr>
                <p:cNvPr id="1333" name="Google Shape;1333;p11"/>
                <p:cNvGrpSpPr/>
                <p:nvPr/>
              </p:nvGrpSpPr>
              <p:grpSpPr>
                <a:xfrm>
                  <a:off x="1121941" y="2971595"/>
                  <a:ext cx="404159" cy="990908"/>
                  <a:chOff x="1121941" y="2969319"/>
                  <a:chExt cx="404159" cy="990908"/>
                </a:xfrm>
              </p:grpSpPr>
              <p:sp>
                <p:nvSpPr>
                  <p:cNvPr id="1334" name="Google Shape;1334;p11"/>
                  <p:cNvSpPr/>
                  <p:nvPr/>
                </p:nvSpPr>
                <p:spPr>
                  <a:xfrm>
                    <a:off x="1210876" y="2975878"/>
                    <a:ext cx="215728" cy="2228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5728" h="222824" extrusionOk="0">
                        <a:moveTo>
                          <a:pt x="14190" y="222824"/>
                        </a:moveTo>
                        <a:cubicBezTo>
                          <a:pt x="13301" y="174692"/>
                          <a:pt x="-21687" y="79251"/>
                          <a:pt x="21620" y="60582"/>
                        </a:cubicBezTo>
                        <a:cubicBezTo>
                          <a:pt x="36987" y="27244"/>
                          <a:pt x="55021" y="2797"/>
                          <a:pt x="105440" y="321"/>
                        </a:cubicBezTo>
                        <a:cubicBezTo>
                          <a:pt x="154017" y="-2156"/>
                          <a:pt x="177385" y="9655"/>
                          <a:pt x="182021" y="37976"/>
                        </a:cubicBezTo>
                        <a:cubicBezTo>
                          <a:pt x="233265" y="47692"/>
                          <a:pt x="210405" y="171326"/>
                          <a:pt x="211993" y="215776"/>
                        </a:cubicBezTo>
                        <a:cubicBezTo>
                          <a:pt x="143159" y="198060"/>
                          <a:pt x="79024" y="196790"/>
                          <a:pt x="14190" y="222824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335" name="Google Shape;1335;p11"/>
                  <p:cNvSpPr/>
                  <p:nvPr/>
                </p:nvSpPr>
                <p:spPr>
                  <a:xfrm>
                    <a:off x="1160257" y="3179981"/>
                    <a:ext cx="324636" cy="22947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4636" h="229478" extrusionOk="0">
                        <a:moveTo>
                          <a:pt x="1626" y="229478"/>
                        </a:moveTo>
                        <a:cubicBezTo>
                          <a:pt x="-8216" y="108447"/>
                          <a:pt x="24042" y="-8456"/>
                          <a:pt x="169393" y="878"/>
                        </a:cubicBezTo>
                        <a:cubicBezTo>
                          <a:pt x="307379" y="-10678"/>
                          <a:pt x="337541" y="93334"/>
                          <a:pt x="320206" y="222176"/>
                        </a:cubicBezTo>
                        <a:cubicBezTo>
                          <a:pt x="210923" y="232019"/>
                          <a:pt x="109767" y="228018"/>
                          <a:pt x="1626" y="229478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336" name="Google Shape;1336;p11"/>
                  <p:cNvSpPr/>
                  <p:nvPr/>
                </p:nvSpPr>
                <p:spPr>
                  <a:xfrm>
                    <a:off x="1128931" y="3411844"/>
                    <a:ext cx="389306" cy="5406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9306" h="540604" extrusionOk="0">
                        <a:moveTo>
                          <a:pt x="192718" y="540604"/>
                        </a:moveTo>
                        <a:cubicBezTo>
                          <a:pt x="42795" y="527142"/>
                          <a:pt x="232596" y="425161"/>
                          <a:pt x="116836" y="455260"/>
                        </a:cubicBezTo>
                        <a:cubicBezTo>
                          <a:pt x="83054" y="460150"/>
                          <a:pt x="19744" y="479835"/>
                          <a:pt x="7679" y="435512"/>
                        </a:cubicBezTo>
                        <a:cubicBezTo>
                          <a:pt x="-6227" y="397920"/>
                          <a:pt x="57844" y="371440"/>
                          <a:pt x="34857" y="364582"/>
                        </a:cubicBezTo>
                        <a:cubicBezTo>
                          <a:pt x="15807" y="363122"/>
                          <a:pt x="3107" y="353533"/>
                          <a:pt x="1393" y="338801"/>
                        </a:cubicBezTo>
                        <a:cubicBezTo>
                          <a:pt x="-3560" y="319434"/>
                          <a:pt x="17585" y="304638"/>
                          <a:pt x="35175" y="291748"/>
                        </a:cubicBezTo>
                        <a:cubicBezTo>
                          <a:pt x="33651" y="285398"/>
                          <a:pt x="30158" y="276762"/>
                          <a:pt x="28380" y="270412"/>
                        </a:cubicBezTo>
                        <a:cubicBezTo>
                          <a:pt x="-19689" y="256061"/>
                          <a:pt x="-258" y="192307"/>
                          <a:pt x="38985" y="180877"/>
                        </a:cubicBezTo>
                        <a:cubicBezTo>
                          <a:pt x="42490" y="180629"/>
                          <a:pt x="45138" y="177588"/>
                          <a:pt x="44890" y="174082"/>
                        </a:cubicBezTo>
                        <a:cubicBezTo>
                          <a:pt x="44643" y="170577"/>
                          <a:pt x="41601" y="167929"/>
                          <a:pt x="38096" y="168177"/>
                        </a:cubicBezTo>
                        <a:cubicBezTo>
                          <a:pt x="3044" y="163224"/>
                          <a:pt x="21776" y="119663"/>
                          <a:pt x="43303" y="106836"/>
                        </a:cubicBezTo>
                        <a:cubicBezTo>
                          <a:pt x="74418" y="82706"/>
                          <a:pt x="71370" y="31969"/>
                          <a:pt x="69020" y="5680"/>
                        </a:cubicBezTo>
                        <a:cubicBezTo>
                          <a:pt x="85911" y="5045"/>
                          <a:pt x="131758" y="4664"/>
                          <a:pt x="151570" y="4601"/>
                        </a:cubicBezTo>
                        <a:cubicBezTo>
                          <a:pt x="174303" y="59274"/>
                          <a:pt x="87499" y="134903"/>
                          <a:pt x="126170" y="158652"/>
                        </a:cubicBezTo>
                        <a:cubicBezTo>
                          <a:pt x="332545" y="108296"/>
                          <a:pt x="234120" y="166526"/>
                          <a:pt x="237422" y="1362"/>
                        </a:cubicBezTo>
                        <a:cubicBezTo>
                          <a:pt x="249741" y="-2130"/>
                          <a:pt x="299271" y="2378"/>
                          <a:pt x="325624" y="854"/>
                        </a:cubicBezTo>
                        <a:cubicBezTo>
                          <a:pt x="266823" y="105439"/>
                          <a:pt x="408174" y="108804"/>
                          <a:pt x="387155" y="185449"/>
                        </a:cubicBezTo>
                        <a:cubicBezTo>
                          <a:pt x="375090" y="210849"/>
                          <a:pt x="334958" y="200752"/>
                          <a:pt x="326830" y="215802"/>
                        </a:cubicBezTo>
                        <a:cubicBezTo>
                          <a:pt x="326830" y="221707"/>
                          <a:pt x="332101" y="222152"/>
                          <a:pt x="337054" y="222152"/>
                        </a:cubicBezTo>
                        <a:cubicBezTo>
                          <a:pt x="407539" y="236439"/>
                          <a:pt x="379472" y="299177"/>
                          <a:pt x="313876" y="302733"/>
                        </a:cubicBezTo>
                        <a:cubicBezTo>
                          <a:pt x="286508" y="321783"/>
                          <a:pt x="354897" y="305337"/>
                          <a:pt x="360866" y="348326"/>
                        </a:cubicBezTo>
                        <a:cubicBezTo>
                          <a:pt x="367661" y="376711"/>
                          <a:pt x="350135" y="382108"/>
                          <a:pt x="333307" y="403444"/>
                        </a:cubicBezTo>
                        <a:cubicBezTo>
                          <a:pt x="365565" y="417414"/>
                          <a:pt x="387663" y="440084"/>
                          <a:pt x="362200" y="476469"/>
                        </a:cubicBezTo>
                        <a:cubicBezTo>
                          <a:pt x="318321" y="516411"/>
                          <a:pt x="249868" y="528857"/>
                          <a:pt x="192718" y="540604"/>
                        </a:cubicBezTo>
                        <a:close/>
                      </a:path>
                    </a:pathLst>
                  </a:custGeom>
                  <a:solidFill>
                    <a:srgbClr val="CFE5BD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337" name="Google Shape;1337;p11"/>
                  <p:cNvSpPr/>
                  <p:nvPr/>
                </p:nvSpPr>
                <p:spPr>
                  <a:xfrm>
                    <a:off x="1121941" y="2969319"/>
                    <a:ext cx="404159" cy="9909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4159" h="990908" extrusionOk="0">
                        <a:moveTo>
                          <a:pt x="396558" y="583905"/>
                        </a:moveTo>
                        <a:cubicBezTo>
                          <a:pt x="363665" y="545170"/>
                          <a:pt x="299149" y="524850"/>
                          <a:pt x="338075" y="447063"/>
                        </a:cubicBezTo>
                        <a:cubicBezTo>
                          <a:pt x="339535" y="444205"/>
                          <a:pt x="370904" y="448269"/>
                          <a:pt x="367920" y="426933"/>
                        </a:cubicBezTo>
                        <a:cubicBezTo>
                          <a:pt x="376619" y="356321"/>
                          <a:pt x="377762" y="266786"/>
                          <a:pt x="312865" y="222019"/>
                        </a:cubicBezTo>
                        <a:cubicBezTo>
                          <a:pt x="314326" y="182014"/>
                          <a:pt x="328359" y="29931"/>
                          <a:pt x="274257" y="35328"/>
                        </a:cubicBezTo>
                        <a:cubicBezTo>
                          <a:pt x="255207" y="-16234"/>
                          <a:pt x="119635" y="-11789"/>
                          <a:pt x="115888" y="51521"/>
                        </a:cubicBezTo>
                        <a:cubicBezTo>
                          <a:pt x="66358" y="56474"/>
                          <a:pt x="92711" y="194840"/>
                          <a:pt x="93600" y="232242"/>
                        </a:cubicBezTo>
                        <a:cubicBezTo>
                          <a:pt x="31814" y="278470"/>
                          <a:pt x="26607" y="363941"/>
                          <a:pt x="28766" y="435442"/>
                        </a:cubicBezTo>
                        <a:cubicBezTo>
                          <a:pt x="29211" y="460842"/>
                          <a:pt x="57849" y="448840"/>
                          <a:pt x="70740" y="450746"/>
                        </a:cubicBezTo>
                        <a:cubicBezTo>
                          <a:pt x="73851" y="483511"/>
                          <a:pt x="74994" y="521611"/>
                          <a:pt x="46991" y="544408"/>
                        </a:cubicBezTo>
                        <a:cubicBezTo>
                          <a:pt x="20829" y="559775"/>
                          <a:pt x="1906" y="611464"/>
                          <a:pt x="44133" y="617497"/>
                        </a:cubicBezTo>
                        <a:cubicBezTo>
                          <a:pt x="890" y="630197"/>
                          <a:pt x="-22097" y="700682"/>
                          <a:pt x="29973" y="716557"/>
                        </a:cubicBezTo>
                        <a:cubicBezTo>
                          <a:pt x="31179" y="718461"/>
                          <a:pt x="32132" y="730336"/>
                          <a:pt x="35878" y="733384"/>
                        </a:cubicBezTo>
                        <a:cubicBezTo>
                          <a:pt x="-9588" y="750021"/>
                          <a:pt x="-11620" y="809584"/>
                          <a:pt x="41276" y="813584"/>
                        </a:cubicBezTo>
                        <a:cubicBezTo>
                          <a:pt x="-3746" y="839747"/>
                          <a:pt x="-8318" y="908200"/>
                          <a:pt x="53150" y="912772"/>
                        </a:cubicBezTo>
                        <a:cubicBezTo>
                          <a:pt x="88837" y="913153"/>
                          <a:pt x="124016" y="903310"/>
                          <a:pt x="159259" y="898421"/>
                        </a:cubicBezTo>
                        <a:cubicBezTo>
                          <a:pt x="137224" y="913788"/>
                          <a:pt x="124270" y="946998"/>
                          <a:pt x="142368" y="970176"/>
                        </a:cubicBezTo>
                        <a:cubicBezTo>
                          <a:pt x="170879" y="1006688"/>
                          <a:pt x="222568" y="986051"/>
                          <a:pt x="258319" y="975319"/>
                        </a:cubicBezTo>
                        <a:cubicBezTo>
                          <a:pt x="297562" y="961285"/>
                          <a:pt x="346012" y="957857"/>
                          <a:pt x="374079" y="923821"/>
                        </a:cubicBezTo>
                        <a:cubicBezTo>
                          <a:pt x="397638" y="896008"/>
                          <a:pt x="385382" y="849653"/>
                          <a:pt x="346647" y="845652"/>
                        </a:cubicBezTo>
                        <a:cubicBezTo>
                          <a:pt x="371279" y="834501"/>
                          <a:pt x="382207" y="805495"/>
                          <a:pt x="371057" y="780857"/>
                        </a:cubicBezTo>
                        <a:cubicBezTo>
                          <a:pt x="362344" y="761610"/>
                          <a:pt x="342259" y="750123"/>
                          <a:pt x="321247" y="752371"/>
                        </a:cubicBezTo>
                        <a:cubicBezTo>
                          <a:pt x="385382" y="748434"/>
                          <a:pt x="427991" y="685505"/>
                          <a:pt x="350584" y="659597"/>
                        </a:cubicBezTo>
                        <a:cubicBezTo>
                          <a:pt x="302515" y="655787"/>
                          <a:pt x="436690" y="669821"/>
                          <a:pt x="396558" y="583905"/>
                        </a:cubicBezTo>
                        <a:close/>
                        <a:moveTo>
                          <a:pt x="291339" y="83525"/>
                        </a:moveTo>
                        <a:cubicBezTo>
                          <a:pt x="291847" y="98828"/>
                          <a:pt x="292418" y="114132"/>
                          <a:pt x="292926" y="129435"/>
                        </a:cubicBezTo>
                        <a:lnTo>
                          <a:pt x="105792" y="175981"/>
                        </a:lnTo>
                        <a:cubicBezTo>
                          <a:pt x="105030" y="163916"/>
                          <a:pt x="104776" y="151851"/>
                          <a:pt x="104776" y="139786"/>
                        </a:cubicBezTo>
                        <a:cubicBezTo>
                          <a:pt x="166307" y="129753"/>
                          <a:pt x="229172" y="100162"/>
                          <a:pt x="291085" y="83525"/>
                        </a:cubicBezTo>
                        <a:close/>
                        <a:moveTo>
                          <a:pt x="293561" y="147533"/>
                        </a:moveTo>
                        <a:lnTo>
                          <a:pt x="295847" y="212049"/>
                        </a:lnTo>
                        <a:cubicBezTo>
                          <a:pt x="235459" y="188897"/>
                          <a:pt x="168117" y="192212"/>
                          <a:pt x="110300" y="221193"/>
                        </a:cubicBezTo>
                        <a:cubicBezTo>
                          <a:pt x="109094" y="212113"/>
                          <a:pt x="108141" y="202969"/>
                          <a:pt x="107379" y="193824"/>
                        </a:cubicBezTo>
                        <a:close/>
                        <a:moveTo>
                          <a:pt x="194057" y="16152"/>
                        </a:moveTo>
                        <a:cubicBezTo>
                          <a:pt x="213869" y="14056"/>
                          <a:pt x="248984" y="13548"/>
                          <a:pt x="256096" y="36979"/>
                        </a:cubicBezTo>
                        <a:cubicBezTo>
                          <a:pt x="215139" y="41107"/>
                          <a:pt x="174181" y="45615"/>
                          <a:pt x="133224" y="49679"/>
                        </a:cubicBezTo>
                        <a:cubicBezTo>
                          <a:pt x="136208" y="21613"/>
                          <a:pt x="171768" y="18438"/>
                          <a:pt x="193803" y="16152"/>
                        </a:cubicBezTo>
                        <a:close/>
                        <a:moveTo>
                          <a:pt x="111507" y="70444"/>
                        </a:moveTo>
                        <a:cubicBezTo>
                          <a:pt x="137605" y="72095"/>
                          <a:pt x="295276" y="37170"/>
                          <a:pt x="290323" y="65554"/>
                        </a:cubicBezTo>
                        <a:cubicBezTo>
                          <a:pt x="228918" y="86446"/>
                          <a:pt x="165355" y="103083"/>
                          <a:pt x="105093" y="126197"/>
                        </a:cubicBezTo>
                        <a:cubicBezTo>
                          <a:pt x="106681" y="108417"/>
                          <a:pt x="102680" y="86065"/>
                          <a:pt x="111189" y="70444"/>
                        </a:cubicBezTo>
                        <a:close/>
                        <a:moveTo>
                          <a:pt x="46419" y="432902"/>
                        </a:moveTo>
                        <a:cubicBezTo>
                          <a:pt x="42609" y="356067"/>
                          <a:pt x="52769" y="256499"/>
                          <a:pt x="137034" y="227416"/>
                        </a:cubicBezTo>
                        <a:cubicBezTo>
                          <a:pt x="293561" y="176616"/>
                          <a:pt x="379921" y="271866"/>
                          <a:pt x="350521" y="426870"/>
                        </a:cubicBezTo>
                        <a:close/>
                        <a:moveTo>
                          <a:pt x="262319" y="567204"/>
                        </a:moveTo>
                        <a:lnTo>
                          <a:pt x="131636" y="595081"/>
                        </a:lnTo>
                        <a:cubicBezTo>
                          <a:pt x="113348" y="568538"/>
                          <a:pt x="184595" y="524850"/>
                          <a:pt x="164974" y="448459"/>
                        </a:cubicBezTo>
                        <a:lnTo>
                          <a:pt x="238443" y="446999"/>
                        </a:lnTo>
                        <a:cubicBezTo>
                          <a:pt x="232189" y="488604"/>
                          <a:pt x="240558" y="531086"/>
                          <a:pt x="262129" y="567204"/>
                        </a:cubicBezTo>
                        <a:close/>
                        <a:moveTo>
                          <a:pt x="36069" y="586890"/>
                        </a:moveTo>
                        <a:cubicBezTo>
                          <a:pt x="68771" y="527644"/>
                          <a:pt x="97854" y="542440"/>
                          <a:pt x="88456" y="450238"/>
                        </a:cubicBezTo>
                        <a:lnTo>
                          <a:pt x="147194" y="449031"/>
                        </a:lnTo>
                        <a:cubicBezTo>
                          <a:pt x="167514" y="524469"/>
                          <a:pt x="99442" y="554759"/>
                          <a:pt x="112269" y="599272"/>
                        </a:cubicBezTo>
                        <a:cubicBezTo>
                          <a:pt x="91758" y="603272"/>
                          <a:pt x="37466" y="620926"/>
                          <a:pt x="35878" y="586890"/>
                        </a:cubicBezTo>
                        <a:close/>
                        <a:moveTo>
                          <a:pt x="354521" y="867496"/>
                        </a:moveTo>
                        <a:cubicBezTo>
                          <a:pt x="402781" y="909914"/>
                          <a:pt x="318771" y="944458"/>
                          <a:pt x="283211" y="949347"/>
                        </a:cubicBezTo>
                        <a:cubicBezTo>
                          <a:pt x="248095" y="957158"/>
                          <a:pt x="212154" y="978875"/>
                          <a:pt x="175642" y="970239"/>
                        </a:cubicBezTo>
                        <a:cubicBezTo>
                          <a:pt x="158497" y="964588"/>
                          <a:pt x="146178" y="949094"/>
                          <a:pt x="153544" y="930805"/>
                        </a:cubicBezTo>
                        <a:cubicBezTo>
                          <a:pt x="160021" y="906612"/>
                          <a:pt x="304483" y="850160"/>
                          <a:pt x="354331" y="867496"/>
                        </a:cubicBezTo>
                        <a:close/>
                        <a:moveTo>
                          <a:pt x="354204" y="786153"/>
                        </a:moveTo>
                        <a:cubicBezTo>
                          <a:pt x="394399" y="853463"/>
                          <a:pt x="147765" y="877339"/>
                          <a:pt x="105157" y="889086"/>
                        </a:cubicBezTo>
                        <a:cubicBezTo>
                          <a:pt x="51372" y="908136"/>
                          <a:pt x="-12699" y="873592"/>
                          <a:pt x="53912" y="821966"/>
                        </a:cubicBezTo>
                        <a:cubicBezTo>
                          <a:pt x="113793" y="817648"/>
                          <a:pt x="325502" y="741766"/>
                          <a:pt x="354013" y="786153"/>
                        </a:cubicBezTo>
                        <a:close/>
                        <a:moveTo>
                          <a:pt x="293053" y="674392"/>
                        </a:moveTo>
                        <a:cubicBezTo>
                          <a:pt x="319977" y="665884"/>
                          <a:pt x="378143" y="666963"/>
                          <a:pt x="373000" y="710841"/>
                        </a:cubicBezTo>
                        <a:cubicBezTo>
                          <a:pt x="350838" y="738020"/>
                          <a:pt x="307214" y="742210"/>
                          <a:pt x="275972" y="753831"/>
                        </a:cubicBezTo>
                        <a:cubicBezTo>
                          <a:pt x="232030" y="758022"/>
                          <a:pt x="61977" y="815490"/>
                          <a:pt x="26988" y="789454"/>
                        </a:cubicBezTo>
                        <a:cubicBezTo>
                          <a:pt x="-10032" y="761896"/>
                          <a:pt x="65088" y="743608"/>
                          <a:pt x="53912" y="723859"/>
                        </a:cubicBezTo>
                        <a:cubicBezTo>
                          <a:pt x="132462" y="707666"/>
                          <a:pt x="214059" y="690648"/>
                          <a:pt x="292863" y="674392"/>
                        </a:cubicBezTo>
                        <a:close/>
                        <a:moveTo>
                          <a:pt x="354648" y="639531"/>
                        </a:moveTo>
                        <a:cubicBezTo>
                          <a:pt x="294323" y="652993"/>
                          <a:pt x="239840" y="662772"/>
                          <a:pt x="179515" y="676044"/>
                        </a:cubicBezTo>
                        <a:lnTo>
                          <a:pt x="47308" y="704555"/>
                        </a:lnTo>
                        <a:cubicBezTo>
                          <a:pt x="37021" y="705889"/>
                          <a:pt x="23750" y="694522"/>
                          <a:pt x="19241" y="685505"/>
                        </a:cubicBezTo>
                        <a:cubicBezTo>
                          <a:pt x="-15620" y="609813"/>
                          <a:pt x="264224" y="596160"/>
                          <a:pt x="316294" y="573745"/>
                        </a:cubicBezTo>
                        <a:cubicBezTo>
                          <a:pt x="326899" y="571459"/>
                          <a:pt x="326835" y="553298"/>
                          <a:pt x="314961" y="555838"/>
                        </a:cubicBezTo>
                        <a:lnTo>
                          <a:pt x="281687" y="563331"/>
                        </a:lnTo>
                        <a:cubicBezTo>
                          <a:pt x="258871" y="529206"/>
                          <a:pt x="249695" y="487760"/>
                          <a:pt x="255969" y="447190"/>
                        </a:cubicBezTo>
                        <a:lnTo>
                          <a:pt x="321946" y="445856"/>
                        </a:lnTo>
                        <a:cubicBezTo>
                          <a:pt x="294831" y="486433"/>
                          <a:pt x="311722" y="544154"/>
                          <a:pt x="352870" y="568347"/>
                        </a:cubicBezTo>
                        <a:cubicBezTo>
                          <a:pt x="382398" y="583334"/>
                          <a:pt x="401575" y="632483"/>
                          <a:pt x="354458" y="63953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338" name="Google Shape;1338;p11"/>
                <p:cNvSpPr/>
                <p:nvPr/>
              </p:nvSpPr>
              <p:spPr>
                <a:xfrm>
                  <a:off x="1308638" y="2406098"/>
                  <a:ext cx="17700" cy="5718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339" name="Google Shape;1339;p11"/>
              <p:cNvSpPr/>
              <p:nvPr/>
            </p:nvSpPr>
            <p:spPr>
              <a:xfrm>
                <a:off x="1183450" y="3621050"/>
                <a:ext cx="70700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2828" h="725" extrusionOk="0">
                    <a:moveTo>
                      <a:pt x="0" y="725"/>
                    </a:moveTo>
                    <a:cubicBezTo>
                      <a:pt x="930" y="439"/>
                      <a:pt x="1889" y="256"/>
                      <a:pt x="2828" y="0"/>
                    </a:cubicBezTo>
                  </a:path>
                </a:pathLst>
              </a:custGeom>
              <a:noFill/>
              <a:ln w="1905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340" name="Google Shape;1340;p11"/>
              <p:cNvSpPr/>
              <p:nvPr/>
            </p:nvSpPr>
            <p:spPr>
              <a:xfrm>
                <a:off x="1188900" y="3717125"/>
                <a:ext cx="76125" cy="18100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724" extrusionOk="0">
                    <a:moveTo>
                      <a:pt x="0" y="724"/>
                    </a:moveTo>
                    <a:cubicBezTo>
                      <a:pt x="995" y="410"/>
                      <a:pt x="2019" y="187"/>
                      <a:pt x="3045" y="0"/>
                    </a:cubicBezTo>
                  </a:path>
                </a:pathLst>
              </a:custGeom>
              <a:noFill/>
              <a:ln w="1905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341" name="Google Shape;1341;p11"/>
              <p:cNvSpPr/>
              <p:nvPr/>
            </p:nvSpPr>
            <p:spPr>
              <a:xfrm>
                <a:off x="1185275" y="3820425"/>
                <a:ext cx="39875" cy="9050"/>
              </a:xfrm>
              <a:custGeom>
                <a:avLst/>
                <a:gdLst/>
                <a:ahLst/>
                <a:cxnLst/>
                <a:rect l="l" t="t" r="r" b="b"/>
                <a:pathLst>
                  <a:path w="1595" h="362" extrusionOk="0">
                    <a:moveTo>
                      <a:pt x="0" y="362"/>
                    </a:moveTo>
                    <a:cubicBezTo>
                      <a:pt x="526" y="219"/>
                      <a:pt x="1059" y="97"/>
                      <a:pt x="1595" y="0"/>
                    </a:cubicBezTo>
                  </a:path>
                </a:pathLst>
              </a:custGeom>
              <a:noFill/>
              <a:ln w="1905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342" name="Google Shape;1342;p11"/>
              <p:cNvSpPr/>
              <p:nvPr/>
            </p:nvSpPr>
            <p:spPr>
              <a:xfrm>
                <a:off x="1301250" y="3911025"/>
                <a:ext cx="18125" cy="725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290" extrusionOk="0">
                    <a:moveTo>
                      <a:pt x="0" y="290"/>
                    </a:moveTo>
                    <a:cubicBezTo>
                      <a:pt x="363" y="145"/>
                      <a:pt x="363" y="145"/>
                      <a:pt x="725" y="0"/>
                    </a:cubicBezTo>
                  </a:path>
                </a:pathLst>
              </a:custGeom>
              <a:noFill/>
              <a:ln w="1905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343" name="Google Shape;1343;p11"/>
          <p:cNvGrpSpPr/>
          <p:nvPr/>
        </p:nvGrpSpPr>
        <p:grpSpPr>
          <a:xfrm>
            <a:off x="588526" y="36"/>
            <a:ext cx="285882" cy="1099601"/>
            <a:chOff x="721731" y="746204"/>
            <a:chExt cx="522827" cy="2010974"/>
          </a:xfrm>
        </p:grpSpPr>
        <p:grpSp>
          <p:nvGrpSpPr>
            <p:cNvPr id="1344" name="Google Shape;1344;p11"/>
            <p:cNvGrpSpPr/>
            <p:nvPr/>
          </p:nvGrpSpPr>
          <p:grpSpPr>
            <a:xfrm>
              <a:off x="721731" y="2234351"/>
              <a:ext cx="522827" cy="522827"/>
              <a:chOff x="764100" y="3623300"/>
              <a:chExt cx="1046700" cy="1046700"/>
            </a:xfrm>
          </p:grpSpPr>
          <p:sp>
            <p:nvSpPr>
              <p:cNvPr id="1345" name="Google Shape;1345;p11"/>
              <p:cNvSpPr/>
              <p:nvPr/>
            </p:nvSpPr>
            <p:spPr>
              <a:xfrm>
                <a:off x="764100" y="3623300"/>
                <a:ext cx="1046700" cy="1046700"/>
              </a:xfrm>
              <a:prstGeom prst="ellipse">
                <a:avLst/>
              </a:prstGeom>
              <a:solidFill>
                <a:srgbClr val="FFDE00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6" name="Google Shape;1346;p11"/>
              <p:cNvSpPr/>
              <p:nvPr/>
            </p:nvSpPr>
            <p:spPr>
              <a:xfrm>
                <a:off x="922769" y="3781968"/>
                <a:ext cx="729300" cy="729300"/>
              </a:xfrm>
              <a:prstGeom prst="ellipse">
                <a:avLst/>
              </a:prstGeom>
              <a:solidFill>
                <a:srgbClr val="FFDE00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47" name="Google Shape;1347;p11"/>
            <p:cNvGrpSpPr/>
            <p:nvPr/>
          </p:nvGrpSpPr>
          <p:grpSpPr>
            <a:xfrm>
              <a:off x="892053" y="746204"/>
              <a:ext cx="182209" cy="1869993"/>
              <a:chOff x="3305183" y="1611869"/>
              <a:chExt cx="166690" cy="1710724"/>
            </a:xfrm>
          </p:grpSpPr>
          <p:grpSp>
            <p:nvGrpSpPr>
              <p:cNvPr id="1348" name="Google Shape;1348;p11"/>
              <p:cNvGrpSpPr/>
              <p:nvPr/>
            </p:nvGrpSpPr>
            <p:grpSpPr>
              <a:xfrm>
                <a:off x="3305183" y="1611869"/>
                <a:ext cx="166690" cy="1710724"/>
                <a:chOff x="3305183" y="1611869"/>
                <a:chExt cx="166690" cy="1710724"/>
              </a:xfrm>
            </p:grpSpPr>
            <p:grpSp>
              <p:nvGrpSpPr>
                <p:cNvPr id="1349" name="Google Shape;1349;p11"/>
                <p:cNvGrpSpPr/>
                <p:nvPr/>
              </p:nvGrpSpPr>
              <p:grpSpPr>
                <a:xfrm>
                  <a:off x="3305183" y="2971595"/>
                  <a:ext cx="166690" cy="350998"/>
                  <a:chOff x="3305183" y="3146560"/>
                  <a:chExt cx="166690" cy="350998"/>
                </a:xfrm>
              </p:grpSpPr>
              <p:sp>
                <p:nvSpPr>
                  <p:cNvPr id="1350" name="Google Shape;1350;p11"/>
                  <p:cNvSpPr/>
                  <p:nvPr/>
                </p:nvSpPr>
                <p:spPr>
                  <a:xfrm>
                    <a:off x="3324821" y="3152836"/>
                    <a:ext cx="119489" cy="1171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9489" h="117177" extrusionOk="0">
                        <a:moveTo>
                          <a:pt x="5460" y="117177"/>
                        </a:moveTo>
                        <a:cubicBezTo>
                          <a:pt x="4508" y="91777"/>
                          <a:pt x="-9653" y="30373"/>
                          <a:pt x="11810" y="23896"/>
                        </a:cubicBezTo>
                        <a:cubicBezTo>
                          <a:pt x="18160" y="22118"/>
                          <a:pt x="14668" y="14561"/>
                          <a:pt x="19494" y="10688"/>
                        </a:cubicBezTo>
                        <a:cubicBezTo>
                          <a:pt x="31241" y="-2901"/>
                          <a:pt x="96456" y="-6838"/>
                          <a:pt x="96456" y="18879"/>
                        </a:cubicBezTo>
                        <a:cubicBezTo>
                          <a:pt x="95751" y="22315"/>
                          <a:pt x="97967" y="25668"/>
                          <a:pt x="101409" y="26373"/>
                        </a:cubicBezTo>
                        <a:cubicBezTo>
                          <a:pt x="101866" y="26467"/>
                          <a:pt x="102336" y="26506"/>
                          <a:pt x="102806" y="26499"/>
                        </a:cubicBezTo>
                        <a:cubicBezTo>
                          <a:pt x="133731" y="28849"/>
                          <a:pt x="111569" y="90507"/>
                          <a:pt x="114744" y="113939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351" name="Google Shape;1351;p11"/>
                  <p:cNvSpPr/>
                  <p:nvPr/>
                </p:nvSpPr>
                <p:spPr>
                  <a:xfrm>
                    <a:off x="3312763" y="3270014"/>
                    <a:ext cx="150661" cy="2211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61" h="221107" extrusionOk="0">
                        <a:moveTo>
                          <a:pt x="72636" y="221107"/>
                        </a:moveTo>
                        <a:cubicBezTo>
                          <a:pt x="-3564" y="204978"/>
                          <a:pt x="-15057" y="136779"/>
                          <a:pt x="16184" y="2477"/>
                        </a:cubicBezTo>
                        <a:cubicBezTo>
                          <a:pt x="54284" y="1207"/>
                          <a:pt x="87558" y="1270"/>
                          <a:pt x="125595" y="0"/>
                        </a:cubicBezTo>
                        <a:cubicBezTo>
                          <a:pt x="164330" y="92202"/>
                          <a:pt x="166299" y="206629"/>
                          <a:pt x="72636" y="221107"/>
                        </a:cubicBezTo>
                        <a:close/>
                      </a:path>
                    </a:pathLst>
                  </a:custGeom>
                  <a:solidFill>
                    <a:srgbClr val="FFF2CC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352" name="Google Shape;1352;p11"/>
                  <p:cNvSpPr/>
                  <p:nvPr/>
                </p:nvSpPr>
                <p:spPr>
                  <a:xfrm>
                    <a:off x="3305183" y="3146560"/>
                    <a:ext cx="166690" cy="3509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690" h="350998" extrusionOk="0">
                        <a:moveTo>
                          <a:pt x="140987" y="124596"/>
                        </a:moveTo>
                        <a:cubicBezTo>
                          <a:pt x="147337" y="122247"/>
                          <a:pt x="143336" y="59572"/>
                          <a:pt x="144542" y="54238"/>
                        </a:cubicBezTo>
                        <a:cubicBezTo>
                          <a:pt x="146828" y="39252"/>
                          <a:pt x="140097" y="24647"/>
                          <a:pt x="122571" y="26425"/>
                        </a:cubicBezTo>
                        <a:cubicBezTo>
                          <a:pt x="129683" y="-8309"/>
                          <a:pt x="29417" y="-8500"/>
                          <a:pt x="29925" y="24075"/>
                        </a:cubicBezTo>
                        <a:cubicBezTo>
                          <a:pt x="15891" y="25536"/>
                          <a:pt x="12399" y="39633"/>
                          <a:pt x="13478" y="51635"/>
                        </a:cubicBezTo>
                        <a:cubicBezTo>
                          <a:pt x="16145" y="75955"/>
                          <a:pt x="8335" y="105292"/>
                          <a:pt x="17034" y="127263"/>
                        </a:cubicBezTo>
                        <a:cubicBezTo>
                          <a:pt x="17034" y="127263"/>
                          <a:pt x="17034" y="127644"/>
                          <a:pt x="17034" y="127835"/>
                        </a:cubicBezTo>
                        <a:cubicBezTo>
                          <a:pt x="-77835" y="451748"/>
                          <a:pt x="259922" y="398789"/>
                          <a:pt x="140987" y="124596"/>
                        </a:cubicBezTo>
                        <a:close/>
                        <a:moveTo>
                          <a:pt x="126254" y="42427"/>
                        </a:moveTo>
                        <a:cubicBezTo>
                          <a:pt x="126699" y="51254"/>
                          <a:pt x="126699" y="64842"/>
                          <a:pt x="126889" y="74177"/>
                        </a:cubicBezTo>
                        <a:lnTo>
                          <a:pt x="31258" y="101736"/>
                        </a:lnTo>
                        <a:cubicBezTo>
                          <a:pt x="31258" y="96719"/>
                          <a:pt x="31258" y="91640"/>
                          <a:pt x="31258" y="86560"/>
                        </a:cubicBezTo>
                        <a:cubicBezTo>
                          <a:pt x="57865" y="73415"/>
                          <a:pt x="88408" y="58556"/>
                          <a:pt x="112348" y="40903"/>
                        </a:cubicBezTo>
                        <a:cubicBezTo>
                          <a:pt x="116793" y="41665"/>
                          <a:pt x="123778" y="38490"/>
                          <a:pt x="126254" y="42427"/>
                        </a:cubicBezTo>
                        <a:close/>
                        <a:moveTo>
                          <a:pt x="89044" y="212671"/>
                        </a:moveTo>
                        <a:cubicBezTo>
                          <a:pt x="81112" y="208784"/>
                          <a:pt x="71771" y="209070"/>
                          <a:pt x="64088" y="213433"/>
                        </a:cubicBezTo>
                        <a:cubicBezTo>
                          <a:pt x="67943" y="186762"/>
                          <a:pt x="70883" y="159947"/>
                          <a:pt x="72914" y="132978"/>
                        </a:cubicBezTo>
                        <a:lnTo>
                          <a:pt x="83964" y="132978"/>
                        </a:lnTo>
                        <a:cubicBezTo>
                          <a:pt x="83049" y="159642"/>
                          <a:pt x="84751" y="186337"/>
                          <a:pt x="89044" y="212671"/>
                        </a:cubicBezTo>
                        <a:close/>
                        <a:moveTo>
                          <a:pt x="50944" y="114118"/>
                        </a:moveTo>
                        <a:lnTo>
                          <a:pt x="127144" y="92148"/>
                        </a:lnTo>
                        <a:lnTo>
                          <a:pt x="127144" y="113420"/>
                        </a:lnTo>
                        <a:cubicBezTo>
                          <a:pt x="101299" y="114880"/>
                          <a:pt x="75899" y="115135"/>
                          <a:pt x="50626" y="114118"/>
                        </a:cubicBezTo>
                        <a:close/>
                        <a:moveTo>
                          <a:pt x="90695" y="39950"/>
                        </a:moveTo>
                        <a:cubicBezTo>
                          <a:pt x="74692" y="48269"/>
                          <a:pt x="47832" y="59826"/>
                          <a:pt x="31385" y="67255"/>
                        </a:cubicBezTo>
                        <a:cubicBezTo>
                          <a:pt x="31385" y="58937"/>
                          <a:pt x="31766" y="47634"/>
                          <a:pt x="31385" y="39379"/>
                        </a:cubicBezTo>
                        <a:cubicBezTo>
                          <a:pt x="33036" y="39379"/>
                          <a:pt x="75835" y="39442"/>
                          <a:pt x="90377" y="39950"/>
                        </a:cubicBezTo>
                        <a:close/>
                        <a:moveTo>
                          <a:pt x="45736" y="22361"/>
                        </a:moveTo>
                        <a:cubicBezTo>
                          <a:pt x="60214" y="644"/>
                          <a:pt x="112920" y="11122"/>
                          <a:pt x="111395" y="26616"/>
                        </a:cubicBezTo>
                        <a:cubicBezTo>
                          <a:pt x="92028" y="25854"/>
                          <a:pt x="63834" y="27314"/>
                          <a:pt x="44466" y="26616"/>
                        </a:cubicBezTo>
                        <a:cubicBezTo>
                          <a:pt x="44339" y="26171"/>
                          <a:pt x="45165" y="22742"/>
                          <a:pt x="45419" y="22361"/>
                        </a:cubicBezTo>
                        <a:close/>
                        <a:moveTo>
                          <a:pt x="125556" y="309127"/>
                        </a:moveTo>
                        <a:cubicBezTo>
                          <a:pt x="22686" y="406028"/>
                          <a:pt x="-873" y="195335"/>
                          <a:pt x="33798" y="131708"/>
                        </a:cubicBezTo>
                        <a:cubicBezTo>
                          <a:pt x="41101" y="132153"/>
                          <a:pt x="48467" y="132470"/>
                          <a:pt x="55833" y="132661"/>
                        </a:cubicBezTo>
                        <a:cubicBezTo>
                          <a:pt x="60913" y="148536"/>
                          <a:pt x="25734" y="268678"/>
                          <a:pt x="58500" y="243023"/>
                        </a:cubicBezTo>
                        <a:cubicBezTo>
                          <a:pt x="62310" y="237436"/>
                          <a:pt x="67708" y="228101"/>
                          <a:pt x="75454" y="228037"/>
                        </a:cubicBezTo>
                        <a:cubicBezTo>
                          <a:pt x="84979" y="228037"/>
                          <a:pt x="91076" y="238960"/>
                          <a:pt x="95394" y="245881"/>
                        </a:cubicBezTo>
                        <a:cubicBezTo>
                          <a:pt x="128985" y="268931"/>
                          <a:pt x="92536" y="150631"/>
                          <a:pt x="101744" y="132661"/>
                        </a:cubicBezTo>
                        <a:cubicBezTo>
                          <a:pt x="109173" y="132661"/>
                          <a:pt x="116602" y="132089"/>
                          <a:pt x="124032" y="131644"/>
                        </a:cubicBezTo>
                        <a:cubicBezTo>
                          <a:pt x="155591" y="183968"/>
                          <a:pt x="160671" y="257311"/>
                          <a:pt x="125239" y="309127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353" name="Google Shape;1353;p11"/>
                <p:cNvSpPr/>
                <p:nvPr/>
              </p:nvSpPr>
              <p:spPr>
                <a:xfrm>
                  <a:off x="3375914" y="1611869"/>
                  <a:ext cx="17700" cy="13659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354" name="Google Shape;1354;p11"/>
              <p:cNvSpPr/>
              <p:nvPr/>
            </p:nvSpPr>
            <p:spPr>
              <a:xfrm>
                <a:off x="3352825" y="3244100"/>
                <a:ext cx="27200" cy="29000"/>
              </a:xfrm>
              <a:custGeom>
                <a:avLst/>
                <a:gdLst/>
                <a:ahLst/>
                <a:cxnLst/>
                <a:rect l="l" t="t" r="r" b="b"/>
                <a:pathLst>
                  <a:path w="1088" h="1160" extrusionOk="0">
                    <a:moveTo>
                      <a:pt x="0" y="0"/>
                    </a:moveTo>
                    <a:cubicBezTo>
                      <a:pt x="294" y="441"/>
                      <a:pt x="670" y="834"/>
                      <a:pt x="1088" y="1160"/>
                    </a:cubicBezTo>
                  </a:path>
                </a:pathLst>
              </a:custGeom>
              <a:noFill/>
              <a:ln w="1905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355" name="Google Shape;1355;p11"/>
          <p:cNvGrpSpPr/>
          <p:nvPr/>
        </p:nvGrpSpPr>
        <p:grpSpPr>
          <a:xfrm>
            <a:off x="5102111" y="14"/>
            <a:ext cx="222106" cy="963625"/>
            <a:chOff x="6176324" y="1765810"/>
            <a:chExt cx="466512" cy="2024421"/>
          </a:xfrm>
        </p:grpSpPr>
        <p:sp>
          <p:nvSpPr>
            <p:cNvPr id="1356" name="Google Shape;1356;p11"/>
            <p:cNvSpPr/>
            <p:nvPr/>
          </p:nvSpPr>
          <p:spPr>
            <a:xfrm>
              <a:off x="6176324" y="2971595"/>
              <a:ext cx="466512" cy="818636"/>
            </a:xfrm>
            <a:custGeom>
              <a:avLst/>
              <a:gdLst/>
              <a:ahLst/>
              <a:cxnLst/>
              <a:rect l="l" t="t" r="r" b="b"/>
              <a:pathLst>
                <a:path w="466512" h="818636" extrusionOk="0">
                  <a:moveTo>
                    <a:pt x="332323" y="212841"/>
                  </a:moveTo>
                  <a:cubicBezTo>
                    <a:pt x="341531" y="160708"/>
                    <a:pt x="342674" y="107476"/>
                    <a:pt x="335880" y="54980"/>
                  </a:cubicBezTo>
                  <a:cubicBezTo>
                    <a:pt x="332578" y="42280"/>
                    <a:pt x="316004" y="50599"/>
                    <a:pt x="306479" y="48630"/>
                  </a:cubicBezTo>
                  <a:cubicBezTo>
                    <a:pt x="306923" y="-17537"/>
                    <a:pt x="162779" y="-14870"/>
                    <a:pt x="159984" y="48630"/>
                  </a:cubicBezTo>
                  <a:cubicBezTo>
                    <a:pt x="98580" y="52250"/>
                    <a:pt x="140934" y="172709"/>
                    <a:pt x="140554" y="213159"/>
                  </a:cubicBezTo>
                  <a:cubicBezTo>
                    <a:pt x="105057" y="231383"/>
                    <a:pt x="103723" y="274563"/>
                    <a:pt x="102454" y="310060"/>
                  </a:cubicBezTo>
                  <a:cubicBezTo>
                    <a:pt x="97246" y="356427"/>
                    <a:pt x="82324" y="401182"/>
                    <a:pt x="58766" y="441441"/>
                  </a:cubicBezTo>
                  <a:cubicBezTo>
                    <a:pt x="-124178" y="764783"/>
                    <a:pt x="171287" y="823140"/>
                    <a:pt x="250027" y="818377"/>
                  </a:cubicBezTo>
                  <a:cubicBezTo>
                    <a:pt x="471579" y="804979"/>
                    <a:pt x="517362" y="615177"/>
                    <a:pt x="413476" y="441441"/>
                  </a:cubicBezTo>
                  <a:cubicBezTo>
                    <a:pt x="355628" y="353938"/>
                    <a:pt x="388838" y="243448"/>
                    <a:pt x="332323" y="21284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7" name="Google Shape;1357;p11"/>
            <p:cNvSpPr/>
            <p:nvPr/>
          </p:nvSpPr>
          <p:spPr>
            <a:xfrm>
              <a:off x="6400743" y="1765810"/>
              <a:ext cx="17700" cy="12093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58" name="Google Shape;1358;p11"/>
          <p:cNvGrpSpPr/>
          <p:nvPr/>
        </p:nvGrpSpPr>
        <p:grpSpPr>
          <a:xfrm>
            <a:off x="6617222" y="118"/>
            <a:ext cx="222105" cy="594985"/>
            <a:chOff x="5578966" y="2874382"/>
            <a:chExt cx="406190" cy="1088121"/>
          </a:xfrm>
        </p:grpSpPr>
        <p:sp>
          <p:nvSpPr>
            <p:cNvPr id="1359" name="Google Shape;1359;p11"/>
            <p:cNvSpPr/>
            <p:nvPr/>
          </p:nvSpPr>
          <p:spPr>
            <a:xfrm>
              <a:off x="5578966" y="2971595"/>
              <a:ext cx="406190" cy="990908"/>
            </a:xfrm>
            <a:custGeom>
              <a:avLst/>
              <a:gdLst/>
              <a:ahLst/>
              <a:cxnLst/>
              <a:rect l="l" t="t" r="r" b="b"/>
              <a:pathLst>
                <a:path w="406190" h="990908" extrusionOk="0">
                  <a:moveTo>
                    <a:pt x="340083" y="447063"/>
                  </a:moveTo>
                  <a:cubicBezTo>
                    <a:pt x="341480" y="444205"/>
                    <a:pt x="372913" y="448269"/>
                    <a:pt x="369865" y="426933"/>
                  </a:cubicBezTo>
                  <a:cubicBezTo>
                    <a:pt x="378628" y="356321"/>
                    <a:pt x="379771" y="266786"/>
                    <a:pt x="314811" y="222019"/>
                  </a:cubicBezTo>
                  <a:cubicBezTo>
                    <a:pt x="316334" y="182014"/>
                    <a:pt x="330368" y="29931"/>
                    <a:pt x="276266" y="35328"/>
                  </a:cubicBezTo>
                  <a:cubicBezTo>
                    <a:pt x="257216" y="-16234"/>
                    <a:pt x="121643" y="-11789"/>
                    <a:pt x="117897" y="51521"/>
                  </a:cubicBezTo>
                  <a:cubicBezTo>
                    <a:pt x="68303" y="56474"/>
                    <a:pt x="94719" y="194840"/>
                    <a:pt x="95608" y="232242"/>
                  </a:cubicBezTo>
                  <a:cubicBezTo>
                    <a:pt x="33823" y="278470"/>
                    <a:pt x="28616" y="363941"/>
                    <a:pt x="30775" y="435442"/>
                  </a:cubicBezTo>
                  <a:cubicBezTo>
                    <a:pt x="31219" y="460842"/>
                    <a:pt x="59794" y="448840"/>
                    <a:pt x="72685" y="450746"/>
                  </a:cubicBezTo>
                  <a:cubicBezTo>
                    <a:pt x="75860" y="483511"/>
                    <a:pt x="77003" y="521611"/>
                    <a:pt x="48999" y="544408"/>
                  </a:cubicBezTo>
                  <a:cubicBezTo>
                    <a:pt x="22774" y="559775"/>
                    <a:pt x="3851" y="611464"/>
                    <a:pt x="46078" y="617497"/>
                  </a:cubicBezTo>
                  <a:cubicBezTo>
                    <a:pt x="2835" y="630197"/>
                    <a:pt x="-17041" y="715159"/>
                    <a:pt x="37824" y="733384"/>
                  </a:cubicBezTo>
                  <a:cubicBezTo>
                    <a:pt x="-17041" y="742719"/>
                    <a:pt x="-9611" y="809584"/>
                    <a:pt x="43284" y="813584"/>
                  </a:cubicBezTo>
                  <a:cubicBezTo>
                    <a:pt x="-1801" y="839747"/>
                    <a:pt x="-6309" y="908200"/>
                    <a:pt x="55095" y="912772"/>
                  </a:cubicBezTo>
                  <a:cubicBezTo>
                    <a:pt x="90782" y="913153"/>
                    <a:pt x="126025" y="903310"/>
                    <a:pt x="161268" y="898421"/>
                  </a:cubicBezTo>
                  <a:cubicBezTo>
                    <a:pt x="139233" y="913788"/>
                    <a:pt x="126279" y="946998"/>
                    <a:pt x="144313" y="970176"/>
                  </a:cubicBezTo>
                  <a:cubicBezTo>
                    <a:pt x="172888" y="1006688"/>
                    <a:pt x="224577" y="986051"/>
                    <a:pt x="260327" y="975319"/>
                  </a:cubicBezTo>
                  <a:cubicBezTo>
                    <a:pt x="299570" y="961285"/>
                    <a:pt x="348021" y="957857"/>
                    <a:pt x="376088" y="923821"/>
                  </a:cubicBezTo>
                  <a:cubicBezTo>
                    <a:pt x="399646" y="896008"/>
                    <a:pt x="387327" y="849653"/>
                    <a:pt x="348656" y="845652"/>
                  </a:cubicBezTo>
                  <a:cubicBezTo>
                    <a:pt x="373288" y="834501"/>
                    <a:pt x="384216" y="805495"/>
                    <a:pt x="373065" y="780857"/>
                  </a:cubicBezTo>
                  <a:cubicBezTo>
                    <a:pt x="364353" y="761610"/>
                    <a:pt x="344268" y="750123"/>
                    <a:pt x="323256" y="752371"/>
                  </a:cubicBezTo>
                  <a:cubicBezTo>
                    <a:pt x="387455" y="748370"/>
                    <a:pt x="429999" y="685505"/>
                    <a:pt x="352656" y="659597"/>
                  </a:cubicBezTo>
                  <a:cubicBezTo>
                    <a:pt x="304650" y="655978"/>
                    <a:pt x="438889" y="670011"/>
                    <a:pt x="398503" y="584096"/>
                  </a:cubicBezTo>
                  <a:cubicBezTo>
                    <a:pt x="365928" y="545170"/>
                    <a:pt x="301412" y="524850"/>
                    <a:pt x="340083" y="44706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0" name="Google Shape;1360;p11"/>
            <p:cNvSpPr/>
            <p:nvPr/>
          </p:nvSpPr>
          <p:spPr>
            <a:xfrm>
              <a:off x="5774610" y="2874382"/>
              <a:ext cx="17700" cy="100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61" name="Google Shape;1361;p11"/>
          <p:cNvGrpSpPr/>
          <p:nvPr/>
        </p:nvGrpSpPr>
        <p:grpSpPr>
          <a:xfrm>
            <a:off x="7488315" y="81"/>
            <a:ext cx="255089" cy="1042043"/>
            <a:chOff x="6176324" y="1884520"/>
            <a:chExt cx="466512" cy="1905711"/>
          </a:xfrm>
        </p:grpSpPr>
        <p:sp>
          <p:nvSpPr>
            <p:cNvPr id="1362" name="Google Shape;1362;p11"/>
            <p:cNvSpPr/>
            <p:nvPr/>
          </p:nvSpPr>
          <p:spPr>
            <a:xfrm>
              <a:off x="6176324" y="2971595"/>
              <a:ext cx="466512" cy="818636"/>
            </a:xfrm>
            <a:custGeom>
              <a:avLst/>
              <a:gdLst/>
              <a:ahLst/>
              <a:cxnLst/>
              <a:rect l="l" t="t" r="r" b="b"/>
              <a:pathLst>
                <a:path w="466512" h="818636" extrusionOk="0">
                  <a:moveTo>
                    <a:pt x="332323" y="212841"/>
                  </a:moveTo>
                  <a:cubicBezTo>
                    <a:pt x="341531" y="160708"/>
                    <a:pt x="342674" y="107476"/>
                    <a:pt x="335880" y="54980"/>
                  </a:cubicBezTo>
                  <a:cubicBezTo>
                    <a:pt x="332578" y="42280"/>
                    <a:pt x="316004" y="50599"/>
                    <a:pt x="306479" y="48630"/>
                  </a:cubicBezTo>
                  <a:cubicBezTo>
                    <a:pt x="306923" y="-17537"/>
                    <a:pt x="162779" y="-14870"/>
                    <a:pt x="159984" y="48630"/>
                  </a:cubicBezTo>
                  <a:cubicBezTo>
                    <a:pt x="98580" y="52250"/>
                    <a:pt x="140934" y="172709"/>
                    <a:pt x="140554" y="213159"/>
                  </a:cubicBezTo>
                  <a:cubicBezTo>
                    <a:pt x="105057" y="231383"/>
                    <a:pt x="103723" y="274563"/>
                    <a:pt x="102454" y="310060"/>
                  </a:cubicBezTo>
                  <a:cubicBezTo>
                    <a:pt x="97246" y="356427"/>
                    <a:pt x="82324" y="401182"/>
                    <a:pt x="58766" y="441441"/>
                  </a:cubicBezTo>
                  <a:cubicBezTo>
                    <a:pt x="-124178" y="764783"/>
                    <a:pt x="171287" y="823140"/>
                    <a:pt x="250027" y="818377"/>
                  </a:cubicBezTo>
                  <a:cubicBezTo>
                    <a:pt x="471579" y="804979"/>
                    <a:pt x="517362" y="615177"/>
                    <a:pt x="413476" y="441441"/>
                  </a:cubicBezTo>
                  <a:cubicBezTo>
                    <a:pt x="355628" y="353938"/>
                    <a:pt x="388838" y="243448"/>
                    <a:pt x="332323" y="21284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3" name="Google Shape;1363;p11"/>
            <p:cNvSpPr/>
            <p:nvPr/>
          </p:nvSpPr>
          <p:spPr>
            <a:xfrm>
              <a:off x="6400710" y="1884520"/>
              <a:ext cx="17700" cy="10905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64" name="Google Shape;1364;p11"/>
          <p:cNvGrpSpPr/>
          <p:nvPr/>
        </p:nvGrpSpPr>
        <p:grpSpPr>
          <a:xfrm>
            <a:off x="5436046" y="109"/>
            <a:ext cx="260580" cy="559437"/>
            <a:chOff x="6798998" y="2578195"/>
            <a:chExt cx="476555" cy="1023111"/>
          </a:xfrm>
        </p:grpSpPr>
        <p:sp>
          <p:nvSpPr>
            <p:cNvPr id="1365" name="Google Shape;1365;p11"/>
            <p:cNvSpPr/>
            <p:nvPr/>
          </p:nvSpPr>
          <p:spPr>
            <a:xfrm>
              <a:off x="6798998" y="2971595"/>
              <a:ext cx="476555" cy="629711"/>
            </a:xfrm>
            <a:custGeom>
              <a:avLst/>
              <a:gdLst/>
              <a:ahLst/>
              <a:cxnLst/>
              <a:rect l="l" t="t" r="r" b="b"/>
              <a:pathLst>
                <a:path w="476555" h="629711" extrusionOk="0">
                  <a:moveTo>
                    <a:pt x="320201" y="161890"/>
                  </a:moveTo>
                  <a:cubicBezTo>
                    <a:pt x="320201" y="126330"/>
                    <a:pt x="347824" y="28984"/>
                    <a:pt x="296008" y="26762"/>
                  </a:cubicBezTo>
                  <a:cubicBezTo>
                    <a:pt x="297722" y="-5496"/>
                    <a:pt x="165198" y="-10957"/>
                    <a:pt x="178406" y="23460"/>
                  </a:cubicBezTo>
                  <a:cubicBezTo>
                    <a:pt x="166277" y="25936"/>
                    <a:pt x="129701" y="19840"/>
                    <a:pt x="140306" y="41430"/>
                  </a:cubicBezTo>
                  <a:cubicBezTo>
                    <a:pt x="138210" y="84864"/>
                    <a:pt x="137448" y="128425"/>
                    <a:pt x="135797" y="171859"/>
                  </a:cubicBezTo>
                  <a:cubicBezTo>
                    <a:pt x="-17047" y="238661"/>
                    <a:pt x="-46892" y="457165"/>
                    <a:pt x="77123" y="566385"/>
                  </a:cubicBezTo>
                  <a:cubicBezTo>
                    <a:pt x="364651" y="804827"/>
                    <a:pt x="669451" y="303241"/>
                    <a:pt x="320201" y="16189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6" name="Google Shape;1366;p11"/>
            <p:cNvSpPr/>
            <p:nvPr/>
          </p:nvSpPr>
          <p:spPr>
            <a:xfrm>
              <a:off x="7026852" y="2578195"/>
              <a:ext cx="17700" cy="3969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67" name="Google Shape;1367;p11"/>
          <p:cNvGrpSpPr/>
          <p:nvPr/>
        </p:nvGrpSpPr>
        <p:grpSpPr>
          <a:xfrm>
            <a:off x="6050073" y="70"/>
            <a:ext cx="157683" cy="1169334"/>
            <a:chOff x="7883572" y="1683399"/>
            <a:chExt cx="288375" cy="2138505"/>
          </a:xfrm>
        </p:grpSpPr>
        <p:sp>
          <p:nvSpPr>
            <p:cNvPr id="1368" name="Google Shape;1368;p11"/>
            <p:cNvSpPr/>
            <p:nvPr/>
          </p:nvSpPr>
          <p:spPr>
            <a:xfrm>
              <a:off x="7883572" y="2971595"/>
              <a:ext cx="288375" cy="850309"/>
            </a:xfrm>
            <a:custGeom>
              <a:avLst/>
              <a:gdLst/>
              <a:ahLst/>
              <a:cxnLst/>
              <a:rect l="l" t="t" r="r" b="b"/>
              <a:pathLst>
                <a:path w="288375" h="850309" extrusionOk="0">
                  <a:moveTo>
                    <a:pt x="226863" y="202395"/>
                  </a:moveTo>
                  <a:cubicBezTo>
                    <a:pt x="222671" y="167343"/>
                    <a:pt x="255946" y="35010"/>
                    <a:pt x="207051" y="37295"/>
                  </a:cubicBezTo>
                  <a:cubicBezTo>
                    <a:pt x="200701" y="-10202"/>
                    <a:pt x="93830" y="-14965"/>
                    <a:pt x="96497" y="38311"/>
                  </a:cubicBezTo>
                  <a:cubicBezTo>
                    <a:pt x="44998" y="23897"/>
                    <a:pt x="95354" y="195792"/>
                    <a:pt x="59222" y="197824"/>
                  </a:cubicBezTo>
                  <a:cubicBezTo>
                    <a:pt x="-24216" y="202459"/>
                    <a:pt x="4930" y="466873"/>
                    <a:pt x="4930" y="713126"/>
                  </a:cubicBezTo>
                  <a:cubicBezTo>
                    <a:pt x="4930" y="781261"/>
                    <a:pt x="39093" y="845714"/>
                    <a:pt x="141201" y="850095"/>
                  </a:cubicBezTo>
                  <a:cubicBezTo>
                    <a:pt x="238420" y="854223"/>
                    <a:pt x="280901" y="798280"/>
                    <a:pt x="281283" y="718016"/>
                  </a:cubicBezTo>
                  <a:cubicBezTo>
                    <a:pt x="282172" y="443314"/>
                    <a:pt x="316208" y="200173"/>
                    <a:pt x="226863" y="20239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9" name="Google Shape;1369;p11"/>
            <p:cNvSpPr/>
            <p:nvPr/>
          </p:nvSpPr>
          <p:spPr>
            <a:xfrm>
              <a:off x="8024914" y="1683399"/>
              <a:ext cx="17700" cy="12918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70" name="Google Shape;1370;p11"/>
          <p:cNvGrpSpPr/>
          <p:nvPr/>
        </p:nvGrpSpPr>
        <p:grpSpPr>
          <a:xfrm>
            <a:off x="5418641" y="92422"/>
            <a:ext cx="86284" cy="98813"/>
            <a:chOff x="3462796" y="2555878"/>
            <a:chExt cx="157798" cy="180711"/>
          </a:xfrm>
        </p:grpSpPr>
        <p:sp>
          <p:nvSpPr>
            <p:cNvPr id="1371" name="Google Shape;1371;p11"/>
            <p:cNvSpPr/>
            <p:nvPr/>
          </p:nvSpPr>
          <p:spPr>
            <a:xfrm>
              <a:off x="3528860" y="2555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2" name="Google Shape;1372;p11"/>
            <p:cNvSpPr/>
            <p:nvPr/>
          </p:nvSpPr>
          <p:spPr>
            <a:xfrm>
              <a:off x="3528860" y="2682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3" name="Google Shape;1373;p11"/>
            <p:cNvSpPr/>
            <p:nvPr/>
          </p:nvSpPr>
          <p:spPr>
            <a:xfrm>
              <a:off x="3571315" y="2597137"/>
              <a:ext cx="47570" cy="33554"/>
            </a:xfrm>
            <a:custGeom>
              <a:avLst/>
              <a:gdLst/>
              <a:ahLst/>
              <a:cxnLst/>
              <a:rect l="l" t="t" r="r" b="b"/>
              <a:pathLst>
                <a:path w="47570" h="33554" extrusionOk="0">
                  <a:moveTo>
                    <a:pt x="47423" y="3886"/>
                  </a:moveTo>
                  <a:cubicBezTo>
                    <a:pt x="36183" y="-9449"/>
                    <a:pt x="10910" y="15189"/>
                    <a:pt x="306" y="22936"/>
                  </a:cubicBezTo>
                  <a:cubicBezTo>
                    <a:pt x="-4584" y="50305"/>
                    <a:pt x="50788" y="17729"/>
                    <a:pt x="47423" y="388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4" name="Google Shape;1374;p11"/>
            <p:cNvSpPr/>
            <p:nvPr/>
          </p:nvSpPr>
          <p:spPr>
            <a:xfrm>
              <a:off x="3572203" y="2660050"/>
              <a:ext cx="48391" cy="35006"/>
            </a:xfrm>
            <a:custGeom>
              <a:avLst/>
              <a:gdLst/>
              <a:ahLst/>
              <a:cxnLst/>
              <a:rect l="l" t="t" r="r" b="b"/>
              <a:pathLst>
                <a:path w="48391" h="35006" extrusionOk="0">
                  <a:moveTo>
                    <a:pt x="45900" y="20221"/>
                  </a:moveTo>
                  <a:cubicBezTo>
                    <a:pt x="32120" y="15713"/>
                    <a:pt x="14849" y="-8608"/>
                    <a:pt x="1450" y="3203"/>
                  </a:cubicBezTo>
                  <a:cubicBezTo>
                    <a:pt x="-11123" y="21047"/>
                    <a:pt x="62664" y="54384"/>
                    <a:pt x="45900" y="2022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5" name="Google Shape;1375;p11"/>
            <p:cNvSpPr/>
            <p:nvPr/>
          </p:nvSpPr>
          <p:spPr>
            <a:xfrm>
              <a:off x="3466564" y="2662661"/>
              <a:ext cx="42019" cy="33548"/>
            </a:xfrm>
            <a:custGeom>
              <a:avLst/>
              <a:gdLst/>
              <a:ahLst/>
              <a:cxnLst/>
              <a:rect l="l" t="t" r="r" b="b"/>
              <a:pathLst>
                <a:path w="42019" h="33548" extrusionOk="0">
                  <a:moveTo>
                    <a:pt x="41239" y="1798"/>
                  </a:moveTo>
                  <a:cubicBezTo>
                    <a:pt x="31397" y="-7981"/>
                    <a:pt x="-17625" y="24912"/>
                    <a:pt x="6695" y="33548"/>
                  </a:cubicBezTo>
                  <a:cubicBezTo>
                    <a:pt x="17935" y="27452"/>
                    <a:pt x="47145" y="17991"/>
                    <a:pt x="41239" y="179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6" name="Google Shape;1376;p11"/>
            <p:cNvSpPr/>
            <p:nvPr/>
          </p:nvSpPr>
          <p:spPr>
            <a:xfrm>
              <a:off x="3462796" y="2597064"/>
              <a:ext cx="40843" cy="33781"/>
            </a:xfrm>
            <a:custGeom>
              <a:avLst/>
              <a:gdLst/>
              <a:ahLst/>
              <a:cxnLst/>
              <a:rect l="l" t="t" r="r" b="b"/>
              <a:pathLst>
                <a:path w="40843" h="33781" extrusionOk="0">
                  <a:moveTo>
                    <a:pt x="38339" y="18755"/>
                  </a:moveTo>
                  <a:cubicBezTo>
                    <a:pt x="27163" y="13865"/>
                    <a:pt x="13447" y="-8614"/>
                    <a:pt x="1509" y="3578"/>
                  </a:cubicBezTo>
                  <a:cubicBezTo>
                    <a:pt x="-10556" y="21676"/>
                    <a:pt x="54151" y="52346"/>
                    <a:pt x="38339" y="187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77" name="Google Shape;1377;p11"/>
          <p:cNvGrpSpPr/>
          <p:nvPr/>
        </p:nvGrpSpPr>
        <p:grpSpPr>
          <a:xfrm>
            <a:off x="6994325" y="638764"/>
            <a:ext cx="98645" cy="103922"/>
            <a:chOff x="3770248" y="2527300"/>
            <a:chExt cx="180404" cy="190055"/>
          </a:xfrm>
        </p:grpSpPr>
        <p:sp>
          <p:nvSpPr>
            <p:cNvPr id="1378" name="Google Shape;1378;p11"/>
            <p:cNvSpPr/>
            <p:nvPr/>
          </p:nvSpPr>
          <p:spPr>
            <a:xfrm>
              <a:off x="3775135" y="2655951"/>
              <a:ext cx="51441" cy="61404"/>
            </a:xfrm>
            <a:custGeom>
              <a:avLst/>
              <a:gdLst/>
              <a:ahLst/>
              <a:cxnLst/>
              <a:rect l="l" t="t" r="r" b="b"/>
              <a:pathLst>
                <a:path w="51441" h="61404" extrusionOk="0">
                  <a:moveTo>
                    <a:pt x="50930" y="0"/>
                  </a:moveTo>
                  <a:cubicBezTo>
                    <a:pt x="32959" y="889"/>
                    <a:pt x="-4823" y="43497"/>
                    <a:pt x="511" y="61404"/>
                  </a:cubicBezTo>
                  <a:cubicBezTo>
                    <a:pt x="18545" y="60579"/>
                    <a:pt x="56264" y="17970"/>
                    <a:pt x="509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9" name="Google Shape;1379;p11"/>
            <p:cNvSpPr/>
            <p:nvPr/>
          </p:nvSpPr>
          <p:spPr>
            <a:xfrm>
              <a:off x="3894324" y="2527300"/>
              <a:ext cx="51441" cy="61341"/>
            </a:xfrm>
            <a:custGeom>
              <a:avLst/>
              <a:gdLst/>
              <a:ahLst/>
              <a:cxnLst/>
              <a:rect l="l" t="t" r="r" b="b"/>
              <a:pathLst>
                <a:path w="51441" h="61341" extrusionOk="0">
                  <a:moveTo>
                    <a:pt x="50931" y="0"/>
                  </a:moveTo>
                  <a:cubicBezTo>
                    <a:pt x="32897" y="826"/>
                    <a:pt x="-4822" y="43434"/>
                    <a:pt x="512" y="61341"/>
                  </a:cubicBezTo>
                  <a:cubicBezTo>
                    <a:pt x="18482" y="60325"/>
                    <a:pt x="56265" y="17717"/>
                    <a:pt x="509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0" name="Google Shape;1380;p11"/>
            <p:cNvSpPr/>
            <p:nvPr/>
          </p:nvSpPr>
          <p:spPr>
            <a:xfrm>
              <a:off x="3770248" y="2531866"/>
              <a:ext cx="58420" cy="54430"/>
            </a:xfrm>
            <a:custGeom>
              <a:avLst/>
              <a:gdLst/>
              <a:ahLst/>
              <a:cxnLst/>
              <a:rect l="l" t="t" r="r" b="b"/>
              <a:pathLst>
                <a:path w="58420" h="54430" extrusionOk="0">
                  <a:moveTo>
                    <a:pt x="58421" y="54107"/>
                  </a:moveTo>
                  <a:cubicBezTo>
                    <a:pt x="58421" y="36137"/>
                    <a:pt x="18225" y="-3995"/>
                    <a:pt x="1" y="323"/>
                  </a:cubicBezTo>
                  <a:cubicBezTo>
                    <a:pt x="-190" y="18357"/>
                    <a:pt x="40260" y="58425"/>
                    <a:pt x="58421" y="5410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1" name="Google Shape;1381;p11"/>
            <p:cNvSpPr/>
            <p:nvPr/>
          </p:nvSpPr>
          <p:spPr>
            <a:xfrm>
              <a:off x="3892168" y="2658113"/>
              <a:ext cx="58484" cy="54484"/>
            </a:xfrm>
            <a:custGeom>
              <a:avLst/>
              <a:gdLst/>
              <a:ahLst/>
              <a:cxnLst/>
              <a:rect l="l" t="t" r="r" b="b"/>
              <a:pathLst>
                <a:path w="58484" h="54484" extrusionOk="0">
                  <a:moveTo>
                    <a:pt x="58484" y="54162"/>
                  </a:moveTo>
                  <a:cubicBezTo>
                    <a:pt x="58484" y="36128"/>
                    <a:pt x="18225" y="-3940"/>
                    <a:pt x="1" y="314"/>
                  </a:cubicBezTo>
                  <a:cubicBezTo>
                    <a:pt x="-190" y="18348"/>
                    <a:pt x="40260" y="58480"/>
                    <a:pt x="58484" y="541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82" name="Google Shape;1382;p11"/>
          <p:cNvGrpSpPr/>
          <p:nvPr/>
        </p:nvGrpSpPr>
        <p:grpSpPr>
          <a:xfrm>
            <a:off x="8058300" y="904099"/>
            <a:ext cx="134058" cy="141230"/>
            <a:chOff x="3770248" y="2527300"/>
            <a:chExt cx="180404" cy="190055"/>
          </a:xfrm>
        </p:grpSpPr>
        <p:sp>
          <p:nvSpPr>
            <p:cNvPr id="1383" name="Google Shape;1383;p11"/>
            <p:cNvSpPr/>
            <p:nvPr/>
          </p:nvSpPr>
          <p:spPr>
            <a:xfrm>
              <a:off x="3775135" y="2655951"/>
              <a:ext cx="51441" cy="61404"/>
            </a:xfrm>
            <a:custGeom>
              <a:avLst/>
              <a:gdLst/>
              <a:ahLst/>
              <a:cxnLst/>
              <a:rect l="l" t="t" r="r" b="b"/>
              <a:pathLst>
                <a:path w="51441" h="61404" extrusionOk="0">
                  <a:moveTo>
                    <a:pt x="50930" y="0"/>
                  </a:moveTo>
                  <a:cubicBezTo>
                    <a:pt x="32959" y="889"/>
                    <a:pt x="-4823" y="43497"/>
                    <a:pt x="511" y="61404"/>
                  </a:cubicBezTo>
                  <a:cubicBezTo>
                    <a:pt x="18545" y="60579"/>
                    <a:pt x="56264" y="17970"/>
                    <a:pt x="509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4" name="Google Shape;1384;p11"/>
            <p:cNvSpPr/>
            <p:nvPr/>
          </p:nvSpPr>
          <p:spPr>
            <a:xfrm>
              <a:off x="3894324" y="2527300"/>
              <a:ext cx="51441" cy="61341"/>
            </a:xfrm>
            <a:custGeom>
              <a:avLst/>
              <a:gdLst/>
              <a:ahLst/>
              <a:cxnLst/>
              <a:rect l="l" t="t" r="r" b="b"/>
              <a:pathLst>
                <a:path w="51441" h="61341" extrusionOk="0">
                  <a:moveTo>
                    <a:pt x="50931" y="0"/>
                  </a:moveTo>
                  <a:cubicBezTo>
                    <a:pt x="32897" y="826"/>
                    <a:pt x="-4822" y="43434"/>
                    <a:pt x="512" y="61341"/>
                  </a:cubicBezTo>
                  <a:cubicBezTo>
                    <a:pt x="18482" y="60325"/>
                    <a:pt x="56265" y="17717"/>
                    <a:pt x="509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5" name="Google Shape;1385;p11"/>
            <p:cNvSpPr/>
            <p:nvPr/>
          </p:nvSpPr>
          <p:spPr>
            <a:xfrm>
              <a:off x="3770248" y="2531866"/>
              <a:ext cx="58420" cy="54430"/>
            </a:xfrm>
            <a:custGeom>
              <a:avLst/>
              <a:gdLst/>
              <a:ahLst/>
              <a:cxnLst/>
              <a:rect l="l" t="t" r="r" b="b"/>
              <a:pathLst>
                <a:path w="58420" h="54430" extrusionOk="0">
                  <a:moveTo>
                    <a:pt x="58421" y="54107"/>
                  </a:moveTo>
                  <a:cubicBezTo>
                    <a:pt x="58421" y="36137"/>
                    <a:pt x="18225" y="-3995"/>
                    <a:pt x="1" y="323"/>
                  </a:cubicBezTo>
                  <a:cubicBezTo>
                    <a:pt x="-190" y="18357"/>
                    <a:pt x="40260" y="58425"/>
                    <a:pt x="58421" y="5410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6" name="Google Shape;1386;p11"/>
            <p:cNvSpPr/>
            <p:nvPr/>
          </p:nvSpPr>
          <p:spPr>
            <a:xfrm>
              <a:off x="3892168" y="2658113"/>
              <a:ext cx="58484" cy="54484"/>
            </a:xfrm>
            <a:custGeom>
              <a:avLst/>
              <a:gdLst/>
              <a:ahLst/>
              <a:cxnLst/>
              <a:rect l="l" t="t" r="r" b="b"/>
              <a:pathLst>
                <a:path w="58484" h="54484" extrusionOk="0">
                  <a:moveTo>
                    <a:pt x="58484" y="54162"/>
                  </a:moveTo>
                  <a:cubicBezTo>
                    <a:pt x="58484" y="36128"/>
                    <a:pt x="18225" y="-3940"/>
                    <a:pt x="1" y="314"/>
                  </a:cubicBezTo>
                  <a:cubicBezTo>
                    <a:pt x="-190" y="18348"/>
                    <a:pt x="40260" y="58480"/>
                    <a:pt x="58484" y="541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87" name="Google Shape;1387;p11"/>
          <p:cNvGrpSpPr/>
          <p:nvPr/>
        </p:nvGrpSpPr>
        <p:grpSpPr>
          <a:xfrm rot="5400000">
            <a:off x="7921199" y="266918"/>
            <a:ext cx="117260" cy="134268"/>
            <a:chOff x="3462796" y="2555878"/>
            <a:chExt cx="157798" cy="180711"/>
          </a:xfrm>
        </p:grpSpPr>
        <p:sp>
          <p:nvSpPr>
            <p:cNvPr id="1388" name="Google Shape;1388;p11"/>
            <p:cNvSpPr/>
            <p:nvPr/>
          </p:nvSpPr>
          <p:spPr>
            <a:xfrm>
              <a:off x="3528860" y="2555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9" name="Google Shape;1389;p11"/>
            <p:cNvSpPr/>
            <p:nvPr/>
          </p:nvSpPr>
          <p:spPr>
            <a:xfrm>
              <a:off x="3528860" y="2682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0" name="Google Shape;1390;p11"/>
            <p:cNvSpPr/>
            <p:nvPr/>
          </p:nvSpPr>
          <p:spPr>
            <a:xfrm>
              <a:off x="3571315" y="2597137"/>
              <a:ext cx="47570" cy="33554"/>
            </a:xfrm>
            <a:custGeom>
              <a:avLst/>
              <a:gdLst/>
              <a:ahLst/>
              <a:cxnLst/>
              <a:rect l="l" t="t" r="r" b="b"/>
              <a:pathLst>
                <a:path w="47570" h="33554" extrusionOk="0">
                  <a:moveTo>
                    <a:pt x="47423" y="3886"/>
                  </a:moveTo>
                  <a:cubicBezTo>
                    <a:pt x="36183" y="-9449"/>
                    <a:pt x="10910" y="15189"/>
                    <a:pt x="306" y="22936"/>
                  </a:cubicBezTo>
                  <a:cubicBezTo>
                    <a:pt x="-4584" y="50305"/>
                    <a:pt x="50788" y="17729"/>
                    <a:pt x="47423" y="388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1" name="Google Shape;1391;p11"/>
            <p:cNvSpPr/>
            <p:nvPr/>
          </p:nvSpPr>
          <p:spPr>
            <a:xfrm>
              <a:off x="3572203" y="2660050"/>
              <a:ext cx="48391" cy="35006"/>
            </a:xfrm>
            <a:custGeom>
              <a:avLst/>
              <a:gdLst/>
              <a:ahLst/>
              <a:cxnLst/>
              <a:rect l="l" t="t" r="r" b="b"/>
              <a:pathLst>
                <a:path w="48391" h="35006" extrusionOk="0">
                  <a:moveTo>
                    <a:pt x="45900" y="20221"/>
                  </a:moveTo>
                  <a:cubicBezTo>
                    <a:pt x="32120" y="15713"/>
                    <a:pt x="14849" y="-8608"/>
                    <a:pt x="1450" y="3203"/>
                  </a:cubicBezTo>
                  <a:cubicBezTo>
                    <a:pt x="-11123" y="21047"/>
                    <a:pt x="62664" y="54384"/>
                    <a:pt x="45900" y="2022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2" name="Google Shape;1392;p11"/>
            <p:cNvSpPr/>
            <p:nvPr/>
          </p:nvSpPr>
          <p:spPr>
            <a:xfrm>
              <a:off x="3466564" y="2662661"/>
              <a:ext cx="42019" cy="33548"/>
            </a:xfrm>
            <a:custGeom>
              <a:avLst/>
              <a:gdLst/>
              <a:ahLst/>
              <a:cxnLst/>
              <a:rect l="l" t="t" r="r" b="b"/>
              <a:pathLst>
                <a:path w="42019" h="33548" extrusionOk="0">
                  <a:moveTo>
                    <a:pt x="41239" y="1798"/>
                  </a:moveTo>
                  <a:cubicBezTo>
                    <a:pt x="31397" y="-7981"/>
                    <a:pt x="-17625" y="24912"/>
                    <a:pt x="6695" y="33548"/>
                  </a:cubicBezTo>
                  <a:cubicBezTo>
                    <a:pt x="17935" y="27452"/>
                    <a:pt x="47145" y="17991"/>
                    <a:pt x="41239" y="179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3" name="Google Shape;1393;p11"/>
            <p:cNvSpPr/>
            <p:nvPr/>
          </p:nvSpPr>
          <p:spPr>
            <a:xfrm>
              <a:off x="3462796" y="2597064"/>
              <a:ext cx="40843" cy="33781"/>
            </a:xfrm>
            <a:custGeom>
              <a:avLst/>
              <a:gdLst/>
              <a:ahLst/>
              <a:cxnLst/>
              <a:rect l="l" t="t" r="r" b="b"/>
              <a:pathLst>
                <a:path w="40843" h="33781" extrusionOk="0">
                  <a:moveTo>
                    <a:pt x="38339" y="18755"/>
                  </a:moveTo>
                  <a:cubicBezTo>
                    <a:pt x="27163" y="13865"/>
                    <a:pt x="13447" y="-8614"/>
                    <a:pt x="1509" y="3578"/>
                  </a:cubicBezTo>
                  <a:cubicBezTo>
                    <a:pt x="-10556" y="21676"/>
                    <a:pt x="54151" y="52346"/>
                    <a:pt x="38339" y="187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94" name="Google Shape;1394;p11"/>
          <p:cNvGrpSpPr/>
          <p:nvPr/>
        </p:nvGrpSpPr>
        <p:grpSpPr>
          <a:xfrm>
            <a:off x="5090998" y="711414"/>
            <a:ext cx="98645" cy="103922"/>
            <a:chOff x="3770248" y="2527300"/>
            <a:chExt cx="180404" cy="190055"/>
          </a:xfrm>
        </p:grpSpPr>
        <p:sp>
          <p:nvSpPr>
            <p:cNvPr id="1395" name="Google Shape;1395;p11"/>
            <p:cNvSpPr/>
            <p:nvPr/>
          </p:nvSpPr>
          <p:spPr>
            <a:xfrm>
              <a:off x="3775135" y="2655951"/>
              <a:ext cx="51441" cy="61404"/>
            </a:xfrm>
            <a:custGeom>
              <a:avLst/>
              <a:gdLst/>
              <a:ahLst/>
              <a:cxnLst/>
              <a:rect l="l" t="t" r="r" b="b"/>
              <a:pathLst>
                <a:path w="51441" h="61404" extrusionOk="0">
                  <a:moveTo>
                    <a:pt x="50930" y="0"/>
                  </a:moveTo>
                  <a:cubicBezTo>
                    <a:pt x="32959" y="889"/>
                    <a:pt x="-4823" y="43497"/>
                    <a:pt x="511" y="61404"/>
                  </a:cubicBezTo>
                  <a:cubicBezTo>
                    <a:pt x="18545" y="60579"/>
                    <a:pt x="56264" y="17970"/>
                    <a:pt x="509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6" name="Google Shape;1396;p11"/>
            <p:cNvSpPr/>
            <p:nvPr/>
          </p:nvSpPr>
          <p:spPr>
            <a:xfrm>
              <a:off x="3894324" y="2527300"/>
              <a:ext cx="51441" cy="61341"/>
            </a:xfrm>
            <a:custGeom>
              <a:avLst/>
              <a:gdLst/>
              <a:ahLst/>
              <a:cxnLst/>
              <a:rect l="l" t="t" r="r" b="b"/>
              <a:pathLst>
                <a:path w="51441" h="61341" extrusionOk="0">
                  <a:moveTo>
                    <a:pt x="50931" y="0"/>
                  </a:moveTo>
                  <a:cubicBezTo>
                    <a:pt x="32897" y="826"/>
                    <a:pt x="-4822" y="43434"/>
                    <a:pt x="512" y="61341"/>
                  </a:cubicBezTo>
                  <a:cubicBezTo>
                    <a:pt x="18482" y="60325"/>
                    <a:pt x="56265" y="17717"/>
                    <a:pt x="509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7" name="Google Shape;1397;p11"/>
            <p:cNvSpPr/>
            <p:nvPr/>
          </p:nvSpPr>
          <p:spPr>
            <a:xfrm>
              <a:off x="3770248" y="2531866"/>
              <a:ext cx="58420" cy="54430"/>
            </a:xfrm>
            <a:custGeom>
              <a:avLst/>
              <a:gdLst/>
              <a:ahLst/>
              <a:cxnLst/>
              <a:rect l="l" t="t" r="r" b="b"/>
              <a:pathLst>
                <a:path w="58420" h="54430" extrusionOk="0">
                  <a:moveTo>
                    <a:pt x="58421" y="54107"/>
                  </a:moveTo>
                  <a:cubicBezTo>
                    <a:pt x="58421" y="36137"/>
                    <a:pt x="18225" y="-3995"/>
                    <a:pt x="1" y="323"/>
                  </a:cubicBezTo>
                  <a:cubicBezTo>
                    <a:pt x="-190" y="18357"/>
                    <a:pt x="40260" y="58425"/>
                    <a:pt x="58421" y="5410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8" name="Google Shape;1398;p11"/>
            <p:cNvSpPr/>
            <p:nvPr/>
          </p:nvSpPr>
          <p:spPr>
            <a:xfrm>
              <a:off x="3892168" y="2658113"/>
              <a:ext cx="58484" cy="54484"/>
            </a:xfrm>
            <a:custGeom>
              <a:avLst/>
              <a:gdLst/>
              <a:ahLst/>
              <a:cxnLst/>
              <a:rect l="l" t="t" r="r" b="b"/>
              <a:pathLst>
                <a:path w="58484" h="54484" extrusionOk="0">
                  <a:moveTo>
                    <a:pt x="58484" y="54162"/>
                  </a:moveTo>
                  <a:cubicBezTo>
                    <a:pt x="58484" y="36128"/>
                    <a:pt x="18225" y="-3940"/>
                    <a:pt x="1" y="314"/>
                  </a:cubicBezTo>
                  <a:cubicBezTo>
                    <a:pt x="-190" y="18348"/>
                    <a:pt x="40260" y="58480"/>
                    <a:pt x="58484" y="5416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99" name="Google Shape;1399;p11"/>
          <p:cNvGrpSpPr/>
          <p:nvPr/>
        </p:nvGrpSpPr>
        <p:grpSpPr>
          <a:xfrm>
            <a:off x="6153388" y="34"/>
            <a:ext cx="572336" cy="1286416"/>
            <a:chOff x="2484475" y="746199"/>
            <a:chExt cx="1046700" cy="2352626"/>
          </a:xfrm>
        </p:grpSpPr>
        <p:sp>
          <p:nvSpPr>
            <p:cNvPr id="1400" name="Google Shape;1400;p11"/>
            <p:cNvSpPr/>
            <p:nvPr/>
          </p:nvSpPr>
          <p:spPr>
            <a:xfrm>
              <a:off x="2484475" y="2052125"/>
              <a:ext cx="1046700" cy="1046700"/>
            </a:xfrm>
            <a:prstGeom prst="ellipse">
              <a:avLst/>
            </a:prstGeom>
            <a:solidFill>
              <a:srgbClr val="FFDE00">
                <a:alpha val="13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11"/>
            <p:cNvSpPr/>
            <p:nvPr/>
          </p:nvSpPr>
          <p:spPr>
            <a:xfrm>
              <a:off x="2643144" y="2210793"/>
              <a:ext cx="729300" cy="729300"/>
            </a:xfrm>
            <a:prstGeom prst="ellipse">
              <a:avLst/>
            </a:prstGeom>
            <a:solidFill>
              <a:srgbClr val="FFDE00">
                <a:alpha val="13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02" name="Google Shape;1402;p11"/>
            <p:cNvGrpSpPr/>
            <p:nvPr/>
          </p:nvGrpSpPr>
          <p:grpSpPr>
            <a:xfrm>
              <a:off x="2769703" y="746199"/>
              <a:ext cx="510180" cy="2066757"/>
              <a:chOff x="1818382" y="1899501"/>
              <a:chExt cx="466728" cy="1890730"/>
            </a:xfrm>
          </p:grpSpPr>
          <p:grpSp>
            <p:nvGrpSpPr>
              <p:cNvPr id="1403" name="Google Shape;1403;p11"/>
              <p:cNvGrpSpPr/>
              <p:nvPr/>
            </p:nvGrpSpPr>
            <p:grpSpPr>
              <a:xfrm>
                <a:off x="1818382" y="2971595"/>
                <a:ext cx="466728" cy="818636"/>
                <a:chOff x="1818382" y="2942618"/>
                <a:chExt cx="466728" cy="818636"/>
              </a:xfrm>
            </p:grpSpPr>
            <p:sp>
              <p:nvSpPr>
                <p:cNvPr id="1404" name="Google Shape;1404;p11"/>
                <p:cNvSpPr/>
                <p:nvPr/>
              </p:nvSpPr>
              <p:spPr>
                <a:xfrm>
                  <a:off x="1951772" y="2948396"/>
                  <a:ext cx="202080" cy="208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080" h="208143" extrusionOk="0">
                      <a:moveTo>
                        <a:pt x="15038" y="208143"/>
                      </a:moveTo>
                      <a:cubicBezTo>
                        <a:pt x="13132" y="168837"/>
                        <a:pt x="-13030" y="86033"/>
                        <a:pt x="8370" y="57521"/>
                      </a:cubicBezTo>
                      <a:cubicBezTo>
                        <a:pt x="12625" y="47552"/>
                        <a:pt x="30278" y="53140"/>
                        <a:pt x="32881" y="42726"/>
                      </a:cubicBezTo>
                      <a:cubicBezTo>
                        <a:pt x="35485" y="-11186"/>
                        <a:pt x="164834" y="-17218"/>
                        <a:pt x="166739" y="42726"/>
                      </a:cubicBezTo>
                      <a:cubicBezTo>
                        <a:pt x="166739" y="51679"/>
                        <a:pt x="176899" y="48123"/>
                        <a:pt x="182106" y="47679"/>
                      </a:cubicBezTo>
                      <a:cubicBezTo>
                        <a:pt x="221285" y="61458"/>
                        <a:pt x="190869" y="163884"/>
                        <a:pt x="190171" y="205921"/>
                      </a:cubicBezTo>
                      <a:cubicBezTo>
                        <a:pt x="129528" y="203254"/>
                        <a:pt x="70029" y="200523"/>
                        <a:pt x="15038" y="208143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05" name="Google Shape;1405;p11"/>
                <p:cNvSpPr/>
                <p:nvPr/>
              </p:nvSpPr>
              <p:spPr>
                <a:xfrm>
                  <a:off x="1833104" y="3156294"/>
                  <a:ext cx="444195" cy="5928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195" h="592827" extrusionOk="0">
                      <a:moveTo>
                        <a:pt x="211556" y="592827"/>
                      </a:moveTo>
                      <a:cubicBezTo>
                        <a:pt x="2006" y="586922"/>
                        <a:pt x="-51715" y="421377"/>
                        <a:pt x="49695" y="230877"/>
                      </a:cubicBezTo>
                      <a:cubicBezTo>
                        <a:pt x="155993" y="12945"/>
                        <a:pt x="800" y="-5978"/>
                        <a:pt x="315315" y="1198"/>
                      </a:cubicBezTo>
                      <a:cubicBezTo>
                        <a:pt x="366115" y="53077"/>
                        <a:pt x="345160" y="156709"/>
                        <a:pt x="388277" y="228972"/>
                      </a:cubicBezTo>
                      <a:cubicBezTo>
                        <a:pt x="514134" y="439856"/>
                        <a:pt x="415645" y="578159"/>
                        <a:pt x="211556" y="592827"/>
                      </a:cubicBezTo>
                      <a:close/>
                    </a:path>
                  </a:pathLst>
                </a:custGeom>
                <a:solidFill>
                  <a:srgbClr val="FFE59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06" name="Google Shape;1406;p11"/>
                <p:cNvSpPr/>
                <p:nvPr/>
              </p:nvSpPr>
              <p:spPr>
                <a:xfrm>
                  <a:off x="1818382" y="2942618"/>
                  <a:ext cx="466728" cy="8186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728" h="818636" extrusionOk="0">
                      <a:moveTo>
                        <a:pt x="413730" y="440997"/>
                      </a:moveTo>
                      <a:cubicBezTo>
                        <a:pt x="355564" y="353938"/>
                        <a:pt x="388838" y="243448"/>
                        <a:pt x="332323" y="212841"/>
                      </a:cubicBezTo>
                      <a:cubicBezTo>
                        <a:pt x="341474" y="160701"/>
                        <a:pt x="342668" y="107476"/>
                        <a:pt x="335879" y="54980"/>
                      </a:cubicBezTo>
                      <a:cubicBezTo>
                        <a:pt x="332577" y="42280"/>
                        <a:pt x="316004" y="50599"/>
                        <a:pt x="306479" y="48630"/>
                      </a:cubicBezTo>
                      <a:cubicBezTo>
                        <a:pt x="306860" y="-17537"/>
                        <a:pt x="162715" y="-14870"/>
                        <a:pt x="159921" y="48630"/>
                      </a:cubicBezTo>
                      <a:cubicBezTo>
                        <a:pt x="98580" y="52250"/>
                        <a:pt x="141252" y="172709"/>
                        <a:pt x="140553" y="213159"/>
                      </a:cubicBezTo>
                      <a:cubicBezTo>
                        <a:pt x="105057" y="231383"/>
                        <a:pt x="103723" y="274563"/>
                        <a:pt x="102453" y="310060"/>
                      </a:cubicBezTo>
                      <a:cubicBezTo>
                        <a:pt x="97234" y="356427"/>
                        <a:pt x="82349" y="401182"/>
                        <a:pt x="58765" y="441441"/>
                      </a:cubicBezTo>
                      <a:cubicBezTo>
                        <a:pt x="-124178" y="764783"/>
                        <a:pt x="171288" y="823140"/>
                        <a:pt x="250027" y="818377"/>
                      </a:cubicBezTo>
                      <a:cubicBezTo>
                        <a:pt x="471833" y="804535"/>
                        <a:pt x="517553" y="614542"/>
                        <a:pt x="413730" y="440997"/>
                      </a:cubicBezTo>
                      <a:close/>
                      <a:moveTo>
                        <a:pt x="322417" y="107431"/>
                      </a:moveTo>
                      <a:cubicBezTo>
                        <a:pt x="322862" y="119369"/>
                        <a:pt x="322862" y="131371"/>
                        <a:pt x="322417" y="143309"/>
                      </a:cubicBezTo>
                      <a:cubicBezTo>
                        <a:pt x="265788" y="153837"/>
                        <a:pt x="209934" y="168156"/>
                        <a:pt x="155222" y="186171"/>
                      </a:cubicBezTo>
                      <a:cubicBezTo>
                        <a:pt x="153825" y="175757"/>
                        <a:pt x="152555" y="165343"/>
                        <a:pt x="151348" y="154866"/>
                      </a:cubicBezTo>
                      <a:cubicBezTo>
                        <a:pt x="209191" y="142185"/>
                        <a:pt x="266302" y="126348"/>
                        <a:pt x="322417" y="107431"/>
                      </a:cubicBezTo>
                      <a:close/>
                      <a:moveTo>
                        <a:pt x="270538" y="514911"/>
                      </a:moveTo>
                      <a:cubicBezTo>
                        <a:pt x="290921" y="432742"/>
                        <a:pt x="171033" y="476811"/>
                        <a:pt x="221770" y="547423"/>
                      </a:cubicBezTo>
                      <a:cubicBezTo>
                        <a:pt x="201005" y="569394"/>
                        <a:pt x="150777" y="562726"/>
                        <a:pt x="161064" y="525135"/>
                      </a:cubicBezTo>
                      <a:cubicBezTo>
                        <a:pt x="172367" y="494210"/>
                        <a:pt x="197449" y="470143"/>
                        <a:pt x="209133" y="439028"/>
                      </a:cubicBezTo>
                      <a:cubicBezTo>
                        <a:pt x="238966" y="372588"/>
                        <a:pt x="245906" y="298128"/>
                        <a:pt x="228882" y="227319"/>
                      </a:cubicBezTo>
                      <a:cubicBezTo>
                        <a:pt x="235124" y="229339"/>
                        <a:pt x="241887" y="229040"/>
                        <a:pt x="247932" y="226494"/>
                      </a:cubicBezTo>
                      <a:cubicBezTo>
                        <a:pt x="236185" y="314949"/>
                        <a:pt x="272697" y="400547"/>
                        <a:pt x="308511" y="479605"/>
                      </a:cubicBezTo>
                      <a:cubicBezTo>
                        <a:pt x="345150" y="534913"/>
                        <a:pt x="303494" y="594603"/>
                        <a:pt x="246471" y="547804"/>
                      </a:cubicBezTo>
                      <a:cubicBezTo>
                        <a:pt x="256295" y="538253"/>
                        <a:pt x="264340" y="527027"/>
                        <a:pt x="270220" y="514657"/>
                      </a:cubicBezTo>
                      <a:close/>
                      <a:moveTo>
                        <a:pt x="235803" y="534596"/>
                      </a:moveTo>
                      <a:cubicBezTo>
                        <a:pt x="220436" y="518467"/>
                        <a:pt x="229072" y="474017"/>
                        <a:pt x="255235" y="493956"/>
                      </a:cubicBezTo>
                      <a:cubicBezTo>
                        <a:pt x="261394" y="509196"/>
                        <a:pt x="244439" y="523039"/>
                        <a:pt x="235486" y="534342"/>
                      </a:cubicBezTo>
                      <a:close/>
                      <a:moveTo>
                        <a:pt x="157317" y="205602"/>
                      </a:moveTo>
                      <a:cubicBezTo>
                        <a:pt x="157317" y="204904"/>
                        <a:pt x="157317" y="204205"/>
                        <a:pt x="157317" y="203507"/>
                      </a:cubicBezTo>
                      <a:cubicBezTo>
                        <a:pt x="210956" y="185962"/>
                        <a:pt x="265655" y="171839"/>
                        <a:pt x="321084" y="161216"/>
                      </a:cubicBezTo>
                      <a:cubicBezTo>
                        <a:pt x="320004" y="176138"/>
                        <a:pt x="318353" y="190997"/>
                        <a:pt x="315941" y="205666"/>
                      </a:cubicBezTo>
                      <a:cubicBezTo>
                        <a:pt x="298795" y="200713"/>
                        <a:pt x="178971" y="199443"/>
                        <a:pt x="157317" y="205602"/>
                      </a:cubicBezTo>
                      <a:close/>
                      <a:moveTo>
                        <a:pt x="318925" y="66537"/>
                      </a:moveTo>
                      <a:cubicBezTo>
                        <a:pt x="319750" y="74157"/>
                        <a:pt x="320449" y="81714"/>
                        <a:pt x="320957" y="89334"/>
                      </a:cubicBezTo>
                      <a:cubicBezTo>
                        <a:pt x="264493" y="108111"/>
                        <a:pt x="207095" y="123967"/>
                        <a:pt x="148999" y="136832"/>
                      </a:cubicBezTo>
                      <a:cubicBezTo>
                        <a:pt x="148173" y="129402"/>
                        <a:pt x="147602" y="121909"/>
                        <a:pt x="147094" y="114480"/>
                      </a:cubicBezTo>
                      <a:cubicBezTo>
                        <a:pt x="199367" y="108301"/>
                        <a:pt x="249945" y="92020"/>
                        <a:pt x="296001" y="66537"/>
                      </a:cubicBezTo>
                      <a:close/>
                      <a:moveTo>
                        <a:pt x="177002" y="47805"/>
                      </a:moveTo>
                      <a:cubicBezTo>
                        <a:pt x="177828" y="8498"/>
                        <a:pt x="287810" y="8625"/>
                        <a:pt x="288699" y="48313"/>
                      </a:cubicBezTo>
                      <a:cubicBezTo>
                        <a:pt x="251424" y="48313"/>
                        <a:pt x="214213" y="48694"/>
                        <a:pt x="176939" y="48313"/>
                      </a:cubicBezTo>
                      <a:cubicBezTo>
                        <a:pt x="177193" y="48059"/>
                        <a:pt x="177257" y="47932"/>
                        <a:pt x="177257" y="47805"/>
                      </a:cubicBezTo>
                      <a:close/>
                      <a:moveTo>
                        <a:pt x="146713" y="71871"/>
                      </a:moveTo>
                      <a:cubicBezTo>
                        <a:pt x="177002" y="57520"/>
                        <a:pt x="222532" y="70411"/>
                        <a:pt x="256949" y="66537"/>
                      </a:cubicBezTo>
                      <a:cubicBezTo>
                        <a:pt x="221592" y="81917"/>
                        <a:pt x="184178" y="92039"/>
                        <a:pt x="145888" y="96573"/>
                      </a:cubicBezTo>
                      <a:cubicBezTo>
                        <a:pt x="146141" y="88381"/>
                        <a:pt x="143792" y="79555"/>
                        <a:pt x="146967" y="71871"/>
                      </a:cubicBezTo>
                      <a:close/>
                      <a:moveTo>
                        <a:pt x="350675" y="770371"/>
                      </a:moveTo>
                      <a:cubicBezTo>
                        <a:pt x="158270" y="868796"/>
                        <a:pt x="-63536" y="698362"/>
                        <a:pt x="54193" y="490971"/>
                      </a:cubicBezTo>
                      <a:cubicBezTo>
                        <a:pt x="77371" y="438901"/>
                        <a:pt x="106010" y="388355"/>
                        <a:pt x="116804" y="331713"/>
                      </a:cubicBezTo>
                      <a:cubicBezTo>
                        <a:pt x="121885" y="263641"/>
                        <a:pt x="121122" y="204713"/>
                        <a:pt x="210721" y="223255"/>
                      </a:cubicBezTo>
                      <a:cubicBezTo>
                        <a:pt x="226723" y="301360"/>
                        <a:pt x="222278" y="385688"/>
                        <a:pt x="180939" y="456554"/>
                      </a:cubicBezTo>
                      <a:cubicBezTo>
                        <a:pt x="165001" y="485129"/>
                        <a:pt x="126457" y="522975"/>
                        <a:pt x="147030" y="558154"/>
                      </a:cubicBezTo>
                      <a:cubicBezTo>
                        <a:pt x="165636" y="587936"/>
                        <a:pt x="208752" y="581459"/>
                        <a:pt x="231739" y="560377"/>
                      </a:cubicBezTo>
                      <a:cubicBezTo>
                        <a:pt x="277777" y="613590"/>
                        <a:pt x="364772" y="561710"/>
                        <a:pt x="334482" y="495924"/>
                      </a:cubicBezTo>
                      <a:cubicBezTo>
                        <a:pt x="299240" y="409120"/>
                        <a:pt x="249964" y="319521"/>
                        <a:pt x="265267" y="222874"/>
                      </a:cubicBezTo>
                      <a:cubicBezTo>
                        <a:pt x="351310" y="205475"/>
                        <a:pt x="350675" y="267324"/>
                        <a:pt x="355438" y="332031"/>
                      </a:cubicBezTo>
                      <a:cubicBezTo>
                        <a:pt x="394553" y="482907"/>
                        <a:pt x="549557" y="659881"/>
                        <a:pt x="350929" y="770117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407" name="Google Shape;1407;p11"/>
              <p:cNvSpPr/>
              <p:nvPr/>
            </p:nvSpPr>
            <p:spPr>
              <a:xfrm>
                <a:off x="2046061" y="1899501"/>
                <a:ext cx="17700" cy="10785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08" name="Google Shape;1408;p11"/>
            <p:cNvSpPr/>
            <p:nvPr/>
          </p:nvSpPr>
          <p:spPr>
            <a:xfrm>
              <a:off x="2848289" y="2564652"/>
              <a:ext cx="130735" cy="158472"/>
            </a:xfrm>
            <a:custGeom>
              <a:avLst/>
              <a:gdLst/>
              <a:ahLst/>
              <a:cxnLst/>
              <a:rect l="l" t="t" r="r" b="b"/>
              <a:pathLst>
                <a:path w="4784" h="5799" extrusionOk="0">
                  <a:moveTo>
                    <a:pt x="0" y="0"/>
                  </a:moveTo>
                  <a:cubicBezTo>
                    <a:pt x="0" y="2506"/>
                    <a:pt x="2375" y="5110"/>
                    <a:pt x="4784" y="5799"/>
                  </a:cubicBezTo>
                </a:path>
              </a:pathLst>
            </a:custGeom>
            <a:noFill/>
            <a:ln w="19050" cap="rnd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409" name="Google Shape;1409;p11"/>
          <p:cNvGrpSpPr/>
          <p:nvPr/>
        </p:nvGrpSpPr>
        <p:grpSpPr>
          <a:xfrm>
            <a:off x="6961227" y="30"/>
            <a:ext cx="495013" cy="706398"/>
            <a:chOff x="3961868" y="621833"/>
            <a:chExt cx="905291" cy="1291877"/>
          </a:xfrm>
        </p:grpSpPr>
        <p:grpSp>
          <p:nvGrpSpPr>
            <p:cNvPr id="1410" name="Google Shape;1410;p11"/>
            <p:cNvGrpSpPr/>
            <p:nvPr/>
          </p:nvGrpSpPr>
          <p:grpSpPr>
            <a:xfrm>
              <a:off x="3961868" y="1008419"/>
              <a:ext cx="905291" cy="905291"/>
              <a:chOff x="764100" y="3623300"/>
              <a:chExt cx="1046700" cy="1046700"/>
            </a:xfrm>
          </p:grpSpPr>
          <p:sp>
            <p:nvSpPr>
              <p:cNvPr id="1411" name="Google Shape;1411;p11"/>
              <p:cNvSpPr/>
              <p:nvPr/>
            </p:nvSpPr>
            <p:spPr>
              <a:xfrm>
                <a:off x="764100" y="3623300"/>
                <a:ext cx="1046700" cy="1046700"/>
              </a:xfrm>
              <a:prstGeom prst="ellipse">
                <a:avLst/>
              </a:prstGeom>
              <a:solidFill>
                <a:srgbClr val="D8B8FF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2" name="Google Shape;1412;p11"/>
              <p:cNvSpPr/>
              <p:nvPr/>
            </p:nvSpPr>
            <p:spPr>
              <a:xfrm>
                <a:off x="922769" y="3781968"/>
                <a:ext cx="729300" cy="729300"/>
              </a:xfrm>
              <a:prstGeom prst="ellipse">
                <a:avLst/>
              </a:prstGeom>
              <a:solidFill>
                <a:srgbClr val="D8B8FF">
                  <a:alpha val="167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13" name="Google Shape;1413;p11"/>
            <p:cNvGrpSpPr/>
            <p:nvPr/>
          </p:nvGrpSpPr>
          <p:grpSpPr>
            <a:xfrm>
              <a:off x="4155315" y="621833"/>
              <a:ext cx="522826" cy="1099260"/>
              <a:chOff x="2447534" y="2604168"/>
              <a:chExt cx="478297" cy="1005636"/>
            </a:xfrm>
          </p:grpSpPr>
          <p:grpSp>
            <p:nvGrpSpPr>
              <p:cNvPr id="1414" name="Google Shape;1414;p11"/>
              <p:cNvGrpSpPr/>
              <p:nvPr/>
            </p:nvGrpSpPr>
            <p:grpSpPr>
              <a:xfrm>
                <a:off x="2447534" y="2604168"/>
                <a:ext cx="478297" cy="1005636"/>
                <a:chOff x="2447534" y="2604168"/>
                <a:chExt cx="478297" cy="1005636"/>
              </a:xfrm>
            </p:grpSpPr>
            <p:grpSp>
              <p:nvGrpSpPr>
                <p:cNvPr id="1415" name="Google Shape;1415;p11"/>
                <p:cNvGrpSpPr/>
                <p:nvPr/>
              </p:nvGrpSpPr>
              <p:grpSpPr>
                <a:xfrm>
                  <a:off x="2447534" y="2971595"/>
                  <a:ext cx="478297" cy="638209"/>
                  <a:chOff x="2447534" y="3081786"/>
                  <a:chExt cx="478297" cy="638209"/>
                </a:xfrm>
              </p:grpSpPr>
              <p:sp>
                <p:nvSpPr>
                  <p:cNvPr id="1416" name="Google Shape;1416;p11"/>
                  <p:cNvSpPr/>
                  <p:nvPr/>
                </p:nvSpPr>
                <p:spPr>
                  <a:xfrm>
                    <a:off x="2591014" y="3097533"/>
                    <a:ext cx="179593" cy="168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593" h="168416" extrusionOk="0">
                        <a:moveTo>
                          <a:pt x="0" y="168417"/>
                        </a:moveTo>
                        <a:cubicBezTo>
                          <a:pt x="0" y="125745"/>
                          <a:pt x="5779" y="81168"/>
                          <a:pt x="2349" y="39004"/>
                        </a:cubicBezTo>
                        <a:cubicBezTo>
                          <a:pt x="8128" y="33924"/>
                          <a:pt x="29020" y="36527"/>
                          <a:pt x="37148" y="34622"/>
                        </a:cubicBezTo>
                        <a:cubicBezTo>
                          <a:pt x="48577" y="31575"/>
                          <a:pt x="35052" y="16652"/>
                          <a:pt x="41148" y="11254"/>
                        </a:cubicBezTo>
                        <a:cubicBezTo>
                          <a:pt x="60198" y="-10653"/>
                          <a:pt x="146685" y="1412"/>
                          <a:pt x="147320" y="30304"/>
                        </a:cubicBezTo>
                        <a:cubicBezTo>
                          <a:pt x="146577" y="33733"/>
                          <a:pt x="148761" y="37112"/>
                          <a:pt x="152184" y="37855"/>
                        </a:cubicBezTo>
                        <a:cubicBezTo>
                          <a:pt x="152527" y="37925"/>
                          <a:pt x="152876" y="37969"/>
                          <a:pt x="153226" y="37988"/>
                        </a:cubicBezTo>
                        <a:cubicBezTo>
                          <a:pt x="199009" y="46307"/>
                          <a:pt x="171196" y="124983"/>
                          <a:pt x="171514" y="162194"/>
                        </a:cubicBezTo>
                        <a:cubicBezTo>
                          <a:pt x="116268" y="155717"/>
                          <a:pt x="51435" y="152225"/>
                          <a:pt x="0" y="168417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17" name="Google Shape;1417;p11"/>
                  <p:cNvSpPr/>
                  <p:nvPr/>
                </p:nvSpPr>
                <p:spPr>
                  <a:xfrm>
                    <a:off x="2458233" y="3250561"/>
                    <a:ext cx="453667" cy="4620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3667" h="462047" extrusionOk="0">
                        <a:moveTo>
                          <a:pt x="221935" y="462048"/>
                        </a:moveTo>
                        <a:cubicBezTo>
                          <a:pt x="-59306" y="460714"/>
                          <a:pt x="-82865" y="22373"/>
                          <a:pt x="206568" y="847"/>
                        </a:cubicBezTo>
                        <a:cubicBezTo>
                          <a:pt x="522671" y="-22712"/>
                          <a:pt x="543753" y="452904"/>
                          <a:pt x="221935" y="462048"/>
                        </a:cubicBezTo>
                        <a:close/>
                      </a:path>
                    </a:pathLst>
                  </a:custGeom>
                  <a:solidFill>
                    <a:srgbClr val="D9D2E9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18" name="Google Shape;1418;p11"/>
                  <p:cNvSpPr/>
                  <p:nvPr/>
                </p:nvSpPr>
                <p:spPr>
                  <a:xfrm>
                    <a:off x="2447534" y="3081786"/>
                    <a:ext cx="478297" cy="6382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8297" h="638209" extrusionOk="0">
                        <a:moveTo>
                          <a:pt x="474760" y="358979"/>
                        </a:moveTo>
                        <a:cubicBezTo>
                          <a:pt x="461679" y="274778"/>
                          <a:pt x="399195" y="202960"/>
                          <a:pt x="320201" y="173178"/>
                        </a:cubicBezTo>
                        <a:cubicBezTo>
                          <a:pt x="320201" y="137618"/>
                          <a:pt x="347824" y="40273"/>
                          <a:pt x="296008" y="38050"/>
                        </a:cubicBezTo>
                        <a:cubicBezTo>
                          <a:pt x="297722" y="5792"/>
                          <a:pt x="256955" y="7316"/>
                          <a:pt x="234286" y="3379"/>
                        </a:cubicBezTo>
                        <a:cubicBezTo>
                          <a:pt x="210981" y="-4749"/>
                          <a:pt x="165198" y="331"/>
                          <a:pt x="178406" y="34748"/>
                        </a:cubicBezTo>
                        <a:cubicBezTo>
                          <a:pt x="166277" y="37224"/>
                          <a:pt x="129765" y="31129"/>
                          <a:pt x="140306" y="52718"/>
                        </a:cubicBezTo>
                        <a:cubicBezTo>
                          <a:pt x="138210" y="96153"/>
                          <a:pt x="137448" y="139713"/>
                          <a:pt x="135797" y="183148"/>
                        </a:cubicBezTo>
                        <a:cubicBezTo>
                          <a:pt x="-17047" y="249949"/>
                          <a:pt x="-46892" y="468453"/>
                          <a:pt x="77123" y="577673"/>
                        </a:cubicBezTo>
                        <a:cubicBezTo>
                          <a:pt x="240636" y="727914"/>
                          <a:pt x="512416" y="577165"/>
                          <a:pt x="474760" y="358979"/>
                        </a:cubicBezTo>
                        <a:close/>
                        <a:moveTo>
                          <a:pt x="304771" y="167971"/>
                        </a:moveTo>
                        <a:cubicBezTo>
                          <a:pt x="286165" y="163081"/>
                          <a:pt x="266226" y="157748"/>
                          <a:pt x="246922" y="159144"/>
                        </a:cubicBezTo>
                        <a:cubicBezTo>
                          <a:pt x="215172" y="156033"/>
                          <a:pt x="182914" y="164288"/>
                          <a:pt x="153514" y="175273"/>
                        </a:cubicBezTo>
                        <a:cubicBezTo>
                          <a:pt x="153514" y="170829"/>
                          <a:pt x="153514" y="166320"/>
                          <a:pt x="153958" y="161875"/>
                        </a:cubicBezTo>
                        <a:cubicBezTo>
                          <a:pt x="206600" y="153398"/>
                          <a:pt x="258035" y="138666"/>
                          <a:pt x="307184" y="117997"/>
                        </a:cubicBezTo>
                        <a:cubicBezTo>
                          <a:pt x="306422" y="134634"/>
                          <a:pt x="305342" y="151334"/>
                          <a:pt x="304771" y="167971"/>
                        </a:cubicBezTo>
                        <a:close/>
                        <a:moveTo>
                          <a:pt x="292515" y="378092"/>
                        </a:moveTo>
                        <a:cubicBezTo>
                          <a:pt x="301278" y="393079"/>
                          <a:pt x="305215" y="416700"/>
                          <a:pt x="297087" y="432131"/>
                        </a:cubicBezTo>
                        <a:cubicBezTo>
                          <a:pt x="286356" y="434925"/>
                          <a:pt x="294928" y="387363"/>
                          <a:pt x="292515" y="378092"/>
                        </a:cubicBezTo>
                        <a:close/>
                        <a:moveTo>
                          <a:pt x="233524" y="360440"/>
                        </a:moveTo>
                        <a:cubicBezTo>
                          <a:pt x="220881" y="353181"/>
                          <a:pt x="206085" y="350622"/>
                          <a:pt x="191741" y="353200"/>
                        </a:cubicBezTo>
                        <a:cubicBezTo>
                          <a:pt x="193900" y="295606"/>
                          <a:pt x="196313" y="237948"/>
                          <a:pt x="198599" y="180354"/>
                        </a:cubicBezTo>
                        <a:cubicBezTo>
                          <a:pt x="213394" y="176480"/>
                          <a:pt x="265528" y="177750"/>
                          <a:pt x="276005" y="180354"/>
                        </a:cubicBezTo>
                        <a:cubicBezTo>
                          <a:pt x="275707" y="235389"/>
                          <a:pt x="275415" y="290418"/>
                          <a:pt x="275116" y="345454"/>
                        </a:cubicBezTo>
                        <a:cubicBezTo>
                          <a:pt x="259679" y="343733"/>
                          <a:pt x="244312" y="349263"/>
                          <a:pt x="233524" y="360440"/>
                        </a:cubicBezTo>
                        <a:close/>
                        <a:moveTo>
                          <a:pt x="244636" y="403619"/>
                        </a:moveTo>
                        <a:cubicBezTo>
                          <a:pt x="254860" y="460769"/>
                          <a:pt x="203615" y="463119"/>
                          <a:pt x="235365" y="386855"/>
                        </a:cubicBezTo>
                        <a:cubicBezTo>
                          <a:pt x="239537" y="391777"/>
                          <a:pt x="242687" y="397473"/>
                          <a:pt x="244636" y="403619"/>
                        </a:cubicBezTo>
                        <a:close/>
                        <a:moveTo>
                          <a:pt x="203234" y="18174"/>
                        </a:moveTo>
                        <a:cubicBezTo>
                          <a:pt x="226920" y="23191"/>
                          <a:pt x="260384" y="18174"/>
                          <a:pt x="278228" y="35383"/>
                        </a:cubicBezTo>
                        <a:cubicBezTo>
                          <a:pt x="250357" y="33268"/>
                          <a:pt x="222392" y="32805"/>
                          <a:pt x="194471" y="33986"/>
                        </a:cubicBezTo>
                        <a:cubicBezTo>
                          <a:pt x="198916" y="25413"/>
                          <a:pt x="186407" y="19063"/>
                          <a:pt x="203234" y="18174"/>
                        </a:cubicBezTo>
                        <a:close/>
                        <a:moveTo>
                          <a:pt x="157451" y="54369"/>
                        </a:moveTo>
                        <a:cubicBezTo>
                          <a:pt x="205711" y="53036"/>
                          <a:pt x="261591" y="43511"/>
                          <a:pt x="306358" y="62688"/>
                        </a:cubicBezTo>
                        <a:lnTo>
                          <a:pt x="156308" y="90501"/>
                        </a:lnTo>
                        <a:close/>
                        <a:moveTo>
                          <a:pt x="308136" y="80468"/>
                        </a:moveTo>
                        <a:cubicBezTo>
                          <a:pt x="308701" y="80385"/>
                          <a:pt x="309254" y="80239"/>
                          <a:pt x="309787" y="80023"/>
                        </a:cubicBezTo>
                        <a:cubicBezTo>
                          <a:pt x="309279" y="87135"/>
                          <a:pt x="308263" y="92723"/>
                          <a:pt x="308136" y="99073"/>
                        </a:cubicBezTo>
                        <a:cubicBezTo>
                          <a:pt x="258975" y="120276"/>
                          <a:pt x="207381" y="135338"/>
                          <a:pt x="154530" y="143904"/>
                        </a:cubicBezTo>
                        <a:lnTo>
                          <a:pt x="155673" y="109043"/>
                        </a:lnTo>
                        <a:close/>
                        <a:moveTo>
                          <a:pt x="378685" y="571513"/>
                        </a:moveTo>
                        <a:cubicBezTo>
                          <a:pt x="88871" y="776746"/>
                          <a:pt x="-158652" y="297384"/>
                          <a:pt x="181009" y="184735"/>
                        </a:cubicBezTo>
                        <a:cubicBezTo>
                          <a:pt x="178787" y="242774"/>
                          <a:pt x="176183" y="300749"/>
                          <a:pt x="174151" y="358788"/>
                        </a:cubicBezTo>
                        <a:cubicBezTo>
                          <a:pt x="71345" y="420066"/>
                          <a:pt x="191741" y="557798"/>
                          <a:pt x="191360" y="371488"/>
                        </a:cubicBezTo>
                        <a:cubicBezTo>
                          <a:pt x="201799" y="369437"/>
                          <a:pt x="212626" y="371031"/>
                          <a:pt x="222030" y="375997"/>
                        </a:cubicBezTo>
                        <a:cubicBezTo>
                          <a:pt x="159673" y="513474"/>
                          <a:pt x="315756" y="467310"/>
                          <a:pt x="246795" y="371107"/>
                        </a:cubicBezTo>
                        <a:cubicBezTo>
                          <a:pt x="254364" y="364078"/>
                          <a:pt x="265052" y="361500"/>
                          <a:pt x="274989" y="364313"/>
                        </a:cubicBezTo>
                        <a:cubicBezTo>
                          <a:pt x="279561" y="390666"/>
                          <a:pt x="263115" y="429528"/>
                          <a:pt x="284324" y="449276"/>
                        </a:cubicBezTo>
                        <a:cubicBezTo>
                          <a:pt x="335124" y="459118"/>
                          <a:pt x="324964" y="368631"/>
                          <a:pt x="292642" y="351804"/>
                        </a:cubicBezTo>
                        <a:lnTo>
                          <a:pt x="293531" y="184481"/>
                        </a:lnTo>
                        <a:cubicBezTo>
                          <a:pt x="465172" y="225438"/>
                          <a:pt x="517686" y="462167"/>
                          <a:pt x="378685" y="571513"/>
                        </a:cubicBezTo>
                        <a:close/>
                        <a:moveTo>
                          <a:pt x="173453" y="378537"/>
                        </a:moveTo>
                        <a:cubicBezTo>
                          <a:pt x="170786" y="400508"/>
                          <a:pt x="176882" y="430226"/>
                          <a:pt x="158848" y="446926"/>
                        </a:cubicBezTo>
                        <a:cubicBezTo>
                          <a:pt x="145830" y="424638"/>
                          <a:pt x="150085" y="391681"/>
                          <a:pt x="173453" y="378283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419" name="Google Shape;1419;p11"/>
                <p:cNvSpPr/>
                <p:nvPr/>
              </p:nvSpPr>
              <p:spPr>
                <a:xfrm>
                  <a:off x="2675601" y="2604168"/>
                  <a:ext cx="17700" cy="3738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420" name="Google Shape;1420;p11"/>
              <p:cNvSpPr/>
              <p:nvPr/>
            </p:nvSpPr>
            <p:spPr>
              <a:xfrm>
                <a:off x="2546350" y="3472450"/>
                <a:ext cx="97850" cy="61625"/>
              </a:xfrm>
              <a:custGeom>
                <a:avLst/>
                <a:gdLst/>
                <a:ahLst/>
                <a:cxnLst/>
                <a:rect l="l" t="t" r="r" b="b"/>
                <a:pathLst>
                  <a:path w="3914" h="2465" extrusionOk="0">
                    <a:moveTo>
                      <a:pt x="0" y="0"/>
                    </a:moveTo>
                    <a:cubicBezTo>
                      <a:pt x="946" y="1217"/>
                      <a:pt x="2412" y="2117"/>
                      <a:pt x="3914" y="2465"/>
                    </a:cubicBezTo>
                  </a:path>
                </a:pathLst>
              </a:custGeom>
              <a:noFill/>
              <a:ln w="1905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421" name="Google Shape;1421;p11"/>
              <p:cNvSpPr/>
              <p:nvPr/>
            </p:nvSpPr>
            <p:spPr>
              <a:xfrm>
                <a:off x="2515525" y="3392700"/>
                <a:ext cx="9075" cy="19950"/>
              </a:xfrm>
              <a:custGeom>
                <a:avLst/>
                <a:gdLst/>
                <a:ahLst/>
                <a:cxnLst/>
                <a:rect l="l" t="t" r="r" b="b"/>
                <a:pathLst>
                  <a:path w="363" h="798" extrusionOk="0">
                    <a:moveTo>
                      <a:pt x="0" y="0"/>
                    </a:moveTo>
                    <a:cubicBezTo>
                      <a:pt x="182" y="399"/>
                      <a:pt x="182" y="399"/>
                      <a:pt x="363" y="798"/>
                    </a:cubicBezTo>
                  </a:path>
                </a:pathLst>
              </a:custGeom>
              <a:noFill/>
              <a:ln w="1905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422" name="Google Shape;1422;p11"/>
          <p:cNvGrpSpPr/>
          <p:nvPr/>
        </p:nvGrpSpPr>
        <p:grpSpPr>
          <a:xfrm>
            <a:off x="7635076" y="24"/>
            <a:ext cx="285882" cy="434231"/>
            <a:chOff x="5194218" y="621823"/>
            <a:chExt cx="522827" cy="794132"/>
          </a:xfrm>
        </p:grpSpPr>
        <p:grpSp>
          <p:nvGrpSpPr>
            <p:cNvPr id="1423" name="Google Shape;1423;p11"/>
            <p:cNvGrpSpPr/>
            <p:nvPr/>
          </p:nvGrpSpPr>
          <p:grpSpPr>
            <a:xfrm>
              <a:off x="5194218" y="893129"/>
              <a:ext cx="522827" cy="522827"/>
              <a:chOff x="764100" y="3623300"/>
              <a:chExt cx="1046700" cy="1046700"/>
            </a:xfrm>
          </p:grpSpPr>
          <p:sp>
            <p:nvSpPr>
              <p:cNvPr id="1424" name="Google Shape;1424;p11"/>
              <p:cNvSpPr/>
              <p:nvPr/>
            </p:nvSpPr>
            <p:spPr>
              <a:xfrm>
                <a:off x="764100" y="3623300"/>
                <a:ext cx="1046700" cy="1046700"/>
              </a:xfrm>
              <a:prstGeom prst="ellipse">
                <a:avLst/>
              </a:prstGeom>
              <a:solidFill>
                <a:srgbClr val="FF8900">
                  <a:alpha val="8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5" name="Google Shape;1425;p11"/>
              <p:cNvSpPr/>
              <p:nvPr/>
            </p:nvSpPr>
            <p:spPr>
              <a:xfrm>
                <a:off x="922769" y="3781968"/>
                <a:ext cx="729300" cy="729300"/>
              </a:xfrm>
              <a:prstGeom prst="ellipse">
                <a:avLst/>
              </a:prstGeom>
              <a:solidFill>
                <a:srgbClr val="FF8900">
                  <a:alpha val="8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26" name="Google Shape;1426;p11"/>
            <p:cNvGrpSpPr/>
            <p:nvPr/>
          </p:nvGrpSpPr>
          <p:grpSpPr>
            <a:xfrm>
              <a:off x="5371921" y="621823"/>
              <a:ext cx="182209" cy="655932"/>
              <a:chOff x="3305183" y="2722527"/>
              <a:chExt cx="166690" cy="600065"/>
            </a:xfrm>
          </p:grpSpPr>
          <p:grpSp>
            <p:nvGrpSpPr>
              <p:cNvPr id="1427" name="Google Shape;1427;p11"/>
              <p:cNvGrpSpPr/>
              <p:nvPr/>
            </p:nvGrpSpPr>
            <p:grpSpPr>
              <a:xfrm>
                <a:off x="3305183" y="2722527"/>
                <a:ext cx="166690" cy="600065"/>
                <a:chOff x="3305183" y="2722527"/>
                <a:chExt cx="166690" cy="600065"/>
              </a:xfrm>
            </p:grpSpPr>
            <p:grpSp>
              <p:nvGrpSpPr>
                <p:cNvPr id="1428" name="Google Shape;1428;p11"/>
                <p:cNvGrpSpPr/>
                <p:nvPr/>
              </p:nvGrpSpPr>
              <p:grpSpPr>
                <a:xfrm>
                  <a:off x="3305183" y="2971595"/>
                  <a:ext cx="166690" cy="350998"/>
                  <a:chOff x="3305183" y="3146560"/>
                  <a:chExt cx="166690" cy="350998"/>
                </a:xfrm>
              </p:grpSpPr>
              <p:sp>
                <p:nvSpPr>
                  <p:cNvPr id="1429" name="Google Shape;1429;p11"/>
                  <p:cNvSpPr/>
                  <p:nvPr/>
                </p:nvSpPr>
                <p:spPr>
                  <a:xfrm>
                    <a:off x="3324821" y="3152836"/>
                    <a:ext cx="119489" cy="1171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9489" h="117177" extrusionOk="0">
                        <a:moveTo>
                          <a:pt x="5460" y="117177"/>
                        </a:moveTo>
                        <a:cubicBezTo>
                          <a:pt x="4508" y="91777"/>
                          <a:pt x="-9653" y="30373"/>
                          <a:pt x="11810" y="23896"/>
                        </a:cubicBezTo>
                        <a:cubicBezTo>
                          <a:pt x="18160" y="22118"/>
                          <a:pt x="14668" y="14561"/>
                          <a:pt x="19494" y="10688"/>
                        </a:cubicBezTo>
                        <a:cubicBezTo>
                          <a:pt x="31241" y="-2901"/>
                          <a:pt x="96456" y="-6838"/>
                          <a:pt x="96456" y="18879"/>
                        </a:cubicBezTo>
                        <a:cubicBezTo>
                          <a:pt x="95751" y="22315"/>
                          <a:pt x="97967" y="25668"/>
                          <a:pt x="101409" y="26373"/>
                        </a:cubicBezTo>
                        <a:cubicBezTo>
                          <a:pt x="101866" y="26467"/>
                          <a:pt x="102336" y="26506"/>
                          <a:pt x="102806" y="26499"/>
                        </a:cubicBezTo>
                        <a:cubicBezTo>
                          <a:pt x="133731" y="28849"/>
                          <a:pt x="111569" y="90507"/>
                          <a:pt x="114744" y="113939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30" name="Google Shape;1430;p11"/>
                  <p:cNvSpPr/>
                  <p:nvPr/>
                </p:nvSpPr>
                <p:spPr>
                  <a:xfrm>
                    <a:off x="3312763" y="3270014"/>
                    <a:ext cx="150661" cy="2211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61" h="221107" extrusionOk="0">
                        <a:moveTo>
                          <a:pt x="72636" y="221107"/>
                        </a:moveTo>
                        <a:cubicBezTo>
                          <a:pt x="-3564" y="204978"/>
                          <a:pt x="-15057" y="136779"/>
                          <a:pt x="16184" y="2477"/>
                        </a:cubicBezTo>
                        <a:cubicBezTo>
                          <a:pt x="54284" y="1207"/>
                          <a:pt x="87558" y="1270"/>
                          <a:pt x="125595" y="0"/>
                        </a:cubicBezTo>
                        <a:cubicBezTo>
                          <a:pt x="164330" y="92202"/>
                          <a:pt x="166299" y="206629"/>
                          <a:pt x="72636" y="221107"/>
                        </a:cubicBezTo>
                        <a:close/>
                      </a:path>
                    </a:pathLst>
                  </a:custGeom>
                  <a:solidFill>
                    <a:srgbClr val="F9CB9C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31" name="Google Shape;1431;p11"/>
                  <p:cNvSpPr/>
                  <p:nvPr/>
                </p:nvSpPr>
                <p:spPr>
                  <a:xfrm>
                    <a:off x="3305183" y="3146560"/>
                    <a:ext cx="166690" cy="3509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690" h="350998" extrusionOk="0">
                        <a:moveTo>
                          <a:pt x="140987" y="124596"/>
                        </a:moveTo>
                        <a:cubicBezTo>
                          <a:pt x="147337" y="122247"/>
                          <a:pt x="143336" y="59572"/>
                          <a:pt x="144542" y="54238"/>
                        </a:cubicBezTo>
                        <a:cubicBezTo>
                          <a:pt x="146828" y="39252"/>
                          <a:pt x="140097" y="24647"/>
                          <a:pt x="122571" y="26425"/>
                        </a:cubicBezTo>
                        <a:cubicBezTo>
                          <a:pt x="129683" y="-8309"/>
                          <a:pt x="29417" y="-8500"/>
                          <a:pt x="29925" y="24075"/>
                        </a:cubicBezTo>
                        <a:cubicBezTo>
                          <a:pt x="15891" y="25536"/>
                          <a:pt x="12399" y="39633"/>
                          <a:pt x="13478" y="51635"/>
                        </a:cubicBezTo>
                        <a:cubicBezTo>
                          <a:pt x="16145" y="75955"/>
                          <a:pt x="8335" y="105292"/>
                          <a:pt x="17034" y="127263"/>
                        </a:cubicBezTo>
                        <a:cubicBezTo>
                          <a:pt x="17034" y="127263"/>
                          <a:pt x="17034" y="127644"/>
                          <a:pt x="17034" y="127835"/>
                        </a:cubicBezTo>
                        <a:cubicBezTo>
                          <a:pt x="-77835" y="451748"/>
                          <a:pt x="259922" y="398789"/>
                          <a:pt x="140987" y="124596"/>
                        </a:cubicBezTo>
                        <a:close/>
                        <a:moveTo>
                          <a:pt x="126254" y="42427"/>
                        </a:moveTo>
                        <a:cubicBezTo>
                          <a:pt x="126699" y="51254"/>
                          <a:pt x="126699" y="64842"/>
                          <a:pt x="126889" y="74177"/>
                        </a:cubicBezTo>
                        <a:lnTo>
                          <a:pt x="31258" y="101736"/>
                        </a:lnTo>
                        <a:cubicBezTo>
                          <a:pt x="31258" y="96719"/>
                          <a:pt x="31258" y="91640"/>
                          <a:pt x="31258" y="86560"/>
                        </a:cubicBezTo>
                        <a:cubicBezTo>
                          <a:pt x="57865" y="73415"/>
                          <a:pt x="88408" y="58556"/>
                          <a:pt x="112348" y="40903"/>
                        </a:cubicBezTo>
                        <a:cubicBezTo>
                          <a:pt x="116793" y="41665"/>
                          <a:pt x="123778" y="38490"/>
                          <a:pt x="126254" y="42427"/>
                        </a:cubicBezTo>
                        <a:close/>
                        <a:moveTo>
                          <a:pt x="89044" y="212671"/>
                        </a:moveTo>
                        <a:cubicBezTo>
                          <a:pt x="81112" y="208784"/>
                          <a:pt x="71771" y="209070"/>
                          <a:pt x="64088" y="213433"/>
                        </a:cubicBezTo>
                        <a:cubicBezTo>
                          <a:pt x="67943" y="186762"/>
                          <a:pt x="70883" y="159947"/>
                          <a:pt x="72914" y="132978"/>
                        </a:cubicBezTo>
                        <a:lnTo>
                          <a:pt x="83964" y="132978"/>
                        </a:lnTo>
                        <a:cubicBezTo>
                          <a:pt x="83049" y="159642"/>
                          <a:pt x="84751" y="186337"/>
                          <a:pt x="89044" y="212671"/>
                        </a:cubicBezTo>
                        <a:close/>
                        <a:moveTo>
                          <a:pt x="50944" y="114118"/>
                        </a:moveTo>
                        <a:lnTo>
                          <a:pt x="127144" y="92148"/>
                        </a:lnTo>
                        <a:lnTo>
                          <a:pt x="127144" y="113420"/>
                        </a:lnTo>
                        <a:cubicBezTo>
                          <a:pt x="101299" y="114880"/>
                          <a:pt x="75899" y="115135"/>
                          <a:pt x="50626" y="114118"/>
                        </a:cubicBezTo>
                        <a:close/>
                        <a:moveTo>
                          <a:pt x="90695" y="39950"/>
                        </a:moveTo>
                        <a:cubicBezTo>
                          <a:pt x="74692" y="48269"/>
                          <a:pt x="47832" y="59826"/>
                          <a:pt x="31385" y="67255"/>
                        </a:cubicBezTo>
                        <a:cubicBezTo>
                          <a:pt x="31385" y="58937"/>
                          <a:pt x="31766" y="47634"/>
                          <a:pt x="31385" y="39379"/>
                        </a:cubicBezTo>
                        <a:cubicBezTo>
                          <a:pt x="33036" y="39379"/>
                          <a:pt x="75835" y="39442"/>
                          <a:pt x="90377" y="39950"/>
                        </a:cubicBezTo>
                        <a:close/>
                        <a:moveTo>
                          <a:pt x="45736" y="22361"/>
                        </a:moveTo>
                        <a:cubicBezTo>
                          <a:pt x="60214" y="644"/>
                          <a:pt x="112920" y="11122"/>
                          <a:pt x="111395" y="26616"/>
                        </a:cubicBezTo>
                        <a:cubicBezTo>
                          <a:pt x="92028" y="25854"/>
                          <a:pt x="63834" y="27314"/>
                          <a:pt x="44466" y="26616"/>
                        </a:cubicBezTo>
                        <a:cubicBezTo>
                          <a:pt x="44339" y="26171"/>
                          <a:pt x="45165" y="22742"/>
                          <a:pt x="45419" y="22361"/>
                        </a:cubicBezTo>
                        <a:close/>
                        <a:moveTo>
                          <a:pt x="125556" y="309127"/>
                        </a:moveTo>
                        <a:cubicBezTo>
                          <a:pt x="22686" y="406028"/>
                          <a:pt x="-873" y="195335"/>
                          <a:pt x="33798" y="131708"/>
                        </a:cubicBezTo>
                        <a:cubicBezTo>
                          <a:pt x="41101" y="132153"/>
                          <a:pt x="48467" y="132470"/>
                          <a:pt x="55833" y="132661"/>
                        </a:cubicBezTo>
                        <a:cubicBezTo>
                          <a:pt x="60913" y="148536"/>
                          <a:pt x="25734" y="268678"/>
                          <a:pt x="58500" y="243023"/>
                        </a:cubicBezTo>
                        <a:cubicBezTo>
                          <a:pt x="62310" y="237436"/>
                          <a:pt x="67708" y="228101"/>
                          <a:pt x="75454" y="228037"/>
                        </a:cubicBezTo>
                        <a:cubicBezTo>
                          <a:pt x="84979" y="228037"/>
                          <a:pt x="91076" y="238960"/>
                          <a:pt x="95394" y="245881"/>
                        </a:cubicBezTo>
                        <a:cubicBezTo>
                          <a:pt x="128985" y="268931"/>
                          <a:pt x="92536" y="150631"/>
                          <a:pt x="101744" y="132661"/>
                        </a:cubicBezTo>
                        <a:cubicBezTo>
                          <a:pt x="109173" y="132661"/>
                          <a:pt x="116602" y="132089"/>
                          <a:pt x="124032" y="131644"/>
                        </a:cubicBezTo>
                        <a:cubicBezTo>
                          <a:pt x="155591" y="183968"/>
                          <a:pt x="160671" y="257311"/>
                          <a:pt x="125239" y="309127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432" name="Google Shape;1432;p11"/>
                <p:cNvSpPr/>
                <p:nvPr/>
              </p:nvSpPr>
              <p:spPr>
                <a:xfrm>
                  <a:off x="3375891" y="2722527"/>
                  <a:ext cx="17700" cy="2556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433" name="Google Shape;1433;p11"/>
              <p:cNvSpPr/>
              <p:nvPr/>
            </p:nvSpPr>
            <p:spPr>
              <a:xfrm>
                <a:off x="3352825" y="3244100"/>
                <a:ext cx="27200" cy="29000"/>
              </a:xfrm>
              <a:custGeom>
                <a:avLst/>
                <a:gdLst/>
                <a:ahLst/>
                <a:cxnLst/>
                <a:rect l="l" t="t" r="r" b="b"/>
                <a:pathLst>
                  <a:path w="1088" h="1160" extrusionOk="0">
                    <a:moveTo>
                      <a:pt x="0" y="0"/>
                    </a:moveTo>
                    <a:cubicBezTo>
                      <a:pt x="294" y="441"/>
                      <a:pt x="670" y="834"/>
                      <a:pt x="1088" y="1160"/>
                    </a:cubicBezTo>
                  </a:path>
                </a:pathLst>
              </a:custGeom>
              <a:noFill/>
              <a:ln w="1905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434" name="Google Shape;1434;p11"/>
          <p:cNvGrpSpPr/>
          <p:nvPr/>
        </p:nvGrpSpPr>
        <p:grpSpPr>
          <a:xfrm>
            <a:off x="5446992" y="42"/>
            <a:ext cx="572336" cy="917921"/>
            <a:chOff x="1192601" y="746213"/>
            <a:chExt cx="1046700" cy="1678715"/>
          </a:xfrm>
        </p:grpSpPr>
        <p:grpSp>
          <p:nvGrpSpPr>
            <p:cNvPr id="1435" name="Google Shape;1435;p11"/>
            <p:cNvGrpSpPr/>
            <p:nvPr/>
          </p:nvGrpSpPr>
          <p:grpSpPr>
            <a:xfrm>
              <a:off x="1192601" y="1378228"/>
              <a:ext cx="1046700" cy="1046700"/>
              <a:chOff x="764100" y="3623300"/>
              <a:chExt cx="1046700" cy="1046700"/>
            </a:xfrm>
          </p:grpSpPr>
          <p:sp>
            <p:nvSpPr>
              <p:cNvPr id="1436" name="Google Shape;1436;p11"/>
              <p:cNvSpPr/>
              <p:nvPr/>
            </p:nvSpPr>
            <p:spPr>
              <a:xfrm>
                <a:off x="764100" y="3623300"/>
                <a:ext cx="1046700" cy="1046700"/>
              </a:xfrm>
              <a:prstGeom prst="ellipse">
                <a:avLst/>
              </a:prstGeom>
              <a:solidFill>
                <a:srgbClr val="18ECFF">
                  <a:alpha val="95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7" name="Google Shape;1437;p11"/>
              <p:cNvSpPr/>
              <p:nvPr/>
            </p:nvSpPr>
            <p:spPr>
              <a:xfrm>
                <a:off x="922769" y="3781968"/>
                <a:ext cx="729300" cy="729300"/>
              </a:xfrm>
              <a:prstGeom prst="ellipse">
                <a:avLst/>
              </a:prstGeom>
              <a:solidFill>
                <a:srgbClr val="18ECFF">
                  <a:alpha val="95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38" name="Google Shape;1438;p11"/>
            <p:cNvGrpSpPr/>
            <p:nvPr/>
          </p:nvGrpSpPr>
          <p:grpSpPr>
            <a:xfrm>
              <a:off x="1417979" y="746213"/>
              <a:ext cx="580390" cy="1384973"/>
              <a:chOff x="522260" y="2632808"/>
              <a:chExt cx="530958" cy="1267014"/>
            </a:xfrm>
          </p:grpSpPr>
          <p:grpSp>
            <p:nvGrpSpPr>
              <p:cNvPr id="1439" name="Google Shape;1439;p11"/>
              <p:cNvGrpSpPr/>
              <p:nvPr/>
            </p:nvGrpSpPr>
            <p:grpSpPr>
              <a:xfrm>
                <a:off x="522260" y="2632808"/>
                <a:ext cx="530958" cy="1267014"/>
                <a:chOff x="522260" y="2632808"/>
                <a:chExt cx="530958" cy="1267014"/>
              </a:xfrm>
            </p:grpSpPr>
            <p:grpSp>
              <p:nvGrpSpPr>
                <p:cNvPr id="1440" name="Google Shape;1440;p11"/>
                <p:cNvGrpSpPr/>
                <p:nvPr/>
              </p:nvGrpSpPr>
              <p:grpSpPr>
                <a:xfrm>
                  <a:off x="522260" y="2971595"/>
                  <a:ext cx="530958" cy="928227"/>
                  <a:chOff x="522260" y="2971595"/>
                  <a:chExt cx="530958" cy="928227"/>
                </a:xfrm>
              </p:grpSpPr>
              <p:sp>
                <p:nvSpPr>
                  <p:cNvPr id="1441" name="Google Shape;1441;p11"/>
                  <p:cNvSpPr/>
                  <p:nvPr/>
                </p:nvSpPr>
                <p:spPr>
                  <a:xfrm>
                    <a:off x="531045" y="3193814"/>
                    <a:ext cx="510950" cy="5001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0950" h="500199" extrusionOk="0">
                        <a:moveTo>
                          <a:pt x="230344" y="500189"/>
                        </a:moveTo>
                        <a:cubicBezTo>
                          <a:pt x="153916" y="500507"/>
                          <a:pt x="77640" y="493446"/>
                          <a:pt x="2570" y="479108"/>
                        </a:cubicBezTo>
                        <a:cubicBezTo>
                          <a:pt x="-4606" y="452501"/>
                          <a:pt x="4348" y="418084"/>
                          <a:pt x="15841" y="404622"/>
                        </a:cubicBezTo>
                        <a:cubicBezTo>
                          <a:pt x="93" y="296672"/>
                          <a:pt x="174591" y="153479"/>
                          <a:pt x="126458" y="68770"/>
                        </a:cubicBezTo>
                        <a:cubicBezTo>
                          <a:pt x="128236" y="16510"/>
                          <a:pt x="219295" y="6350"/>
                          <a:pt x="261142" y="0"/>
                        </a:cubicBezTo>
                        <a:cubicBezTo>
                          <a:pt x="310926" y="4953"/>
                          <a:pt x="383443" y="12002"/>
                          <a:pt x="388777" y="70612"/>
                        </a:cubicBezTo>
                        <a:cubicBezTo>
                          <a:pt x="365980" y="191262"/>
                          <a:pt x="524603" y="342392"/>
                          <a:pt x="509998" y="472630"/>
                        </a:cubicBezTo>
                        <a:cubicBezTo>
                          <a:pt x="417936" y="491147"/>
                          <a:pt x="324248" y="500380"/>
                          <a:pt x="230344" y="500189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42" name="Google Shape;1442;p11"/>
                  <p:cNvSpPr/>
                  <p:nvPr/>
                </p:nvSpPr>
                <p:spPr>
                  <a:xfrm>
                    <a:off x="551585" y="3672350"/>
                    <a:ext cx="488949" cy="2146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8949" h="214629" extrusionOk="0">
                        <a:moveTo>
                          <a:pt x="243395" y="214630"/>
                        </a:moveTo>
                        <a:cubicBezTo>
                          <a:pt x="147256" y="214630"/>
                          <a:pt x="26352" y="160401"/>
                          <a:pt x="0" y="8001"/>
                        </a:cubicBezTo>
                        <a:cubicBezTo>
                          <a:pt x="165925" y="39751"/>
                          <a:pt x="327279" y="29528"/>
                          <a:pt x="488950" y="0"/>
                        </a:cubicBezTo>
                        <a:cubicBezTo>
                          <a:pt x="471043" y="147384"/>
                          <a:pt x="350266" y="214630"/>
                          <a:pt x="243395" y="214630"/>
                        </a:cubicBezTo>
                        <a:close/>
                      </a:path>
                    </a:pathLst>
                  </a:custGeom>
                  <a:solidFill>
                    <a:srgbClr val="C8F3F7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43" name="Google Shape;1443;p11"/>
                  <p:cNvSpPr/>
                  <p:nvPr/>
                </p:nvSpPr>
                <p:spPr>
                  <a:xfrm>
                    <a:off x="685838" y="2977833"/>
                    <a:ext cx="219884" cy="2346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9884" h="234649" extrusionOk="0">
                        <a:moveTo>
                          <a:pt x="2590" y="234649"/>
                        </a:moveTo>
                        <a:cubicBezTo>
                          <a:pt x="7987" y="210011"/>
                          <a:pt x="-12142" y="33672"/>
                          <a:pt x="12877" y="45419"/>
                        </a:cubicBezTo>
                        <a:cubicBezTo>
                          <a:pt x="33197" y="50182"/>
                          <a:pt x="23545" y="24210"/>
                          <a:pt x="35038" y="16590"/>
                        </a:cubicBezTo>
                        <a:cubicBezTo>
                          <a:pt x="50913" y="906"/>
                          <a:pt x="85394" y="1604"/>
                          <a:pt x="109714" y="1922"/>
                        </a:cubicBezTo>
                        <a:cubicBezTo>
                          <a:pt x="145528" y="-936"/>
                          <a:pt x="189026" y="-6841"/>
                          <a:pt x="188835" y="38879"/>
                        </a:cubicBezTo>
                        <a:cubicBezTo>
                          <a:pt x="250875" y="39895"/>
                          <a:pt x="199503" y="186770"/>
                          <a:pt x="206869" y="233824"/>
                        </a:cubicBezTo>
                        <a:cubicBezTo>
                          <a:pt x="139369" y="212361"/>
                          <a:pt x="71932" y="215091"/>
                          <a:pt x="2590" y="234649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44" name="Google Shape;1444;p11"/>
                  <p:cNvSpPr/>
                  <p:nvPr/>
                </p:nvSpPr>
                <p:spPr>
                  <a:xfrm>
                    <a:off x="522260" y="2971595"/>
                    <a:ext cx="530958" cy="9282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0958" h="928227" extrusionOk="0">
                        <a:moveTo>
                          <a:pt x="516306" y="619347"/>
                        </a:moveTo>
                        <a:cubicBezTo>
                          <a:pt x="501638" y="504285"/>
                          <a:pt x="397942" y="417798"/>
                          <a:pt x="399530" y="298926"/>
                        </a:cubicBezTo>
                        <a:cubicBezTo>
                          <a:pt x="413182" y="300514"/>
                          <a:pt x="390830" y="254159"/>
                          <a:pt x="381178" y="244380"/>
                        </a:cubicBezTo>
                        <a:cubicBezTo>
                          <a:pt x="383210" y="187992"/>
                          <a:pt x="385369" y="132175"/>
                          <a:pt x="387528" y="75787"/>
                        </a:cubicBezTo>
                        <a:cubicBezTo>
                          <a:pt x="392481" y="54070"/>
                          <a:pt x="381559" y="34449"/>
                          <a:pt x="356731" y="40227"/>
                        </a:cubicBezTo>
                        <a:cubicBezTo>
                          <a:pt x="358255" y="-10573"/>
                          <a:pt x="307645" y="730"/>
                          <a:pt x="273609" y="1810"/>
                        </a:cubicBezTo>
                        <a:cubicBezTo>
                          <a:pt x="240780" y="1429"/>
                          <a:pt x="184074" y="-222"/>
                          <a:pt x="184328" y="45244"/>
                        </a:cubicBezTo>
                        <a:cubicBezTo>
                          <a:pt x="174803" y="45815"/>
                          <a:pt x="158928" y="42640"/>
                          <a:pt x="158928" y="56547"/>
                        </a:cubicBezTo>
                        <a:cubicBezTo>
                          <a:pt x="158928" y="118777"/>
                          <a:pt x="158039" y="180435"/>
                          <a:pt x="158357" y="242475"/>
                        </a:cubicBezTo>
                        <a:cubicBezTo>
                          <a:pt x="144260" y="248825"/>
                          <a:pt x="112383" y="292767"/>
                          <a:pt x="140577" y="307753"/>
                        </a:cubicBezTo>
                        <a:cubicBezTo>
                          <a:pt x="150102" y="385159"/>
                          <a:pt x="15736" y="506508"/>
                          <a:pt x="18784" y="626967"/>
                        </a:cubicBezTo>
                        <a:cubicBezTo>
                          <a:pt x="-3124" y="640493"/>
                          <a:pt x="-8013" y="706215"/>
                          <a:pt x="15672" y="712756"/>
                        </a:cubicBezTo>
                        <a:cubicBezTo>
                          <a:pt x="65075" y="1013238"/>
                          <a:pt x="505638" y="992854"/>
                          <a:pt x="526720" y="692753"/>
                        </a:cubicBezTo>
                        <a:cubicBezTo>
                          <a:pt x="534785" y="671862"/>
                          <a:pt x="531356" y="631984"/>
                          <a:pt x="516306" y="619347"/>
                        </a:cubicBezTo>
                        <a:close/>
                        <a:moveTo>
                          <a:pt x="498399" y="620300"/>
                        </a:moveTo>
                        <a:cubicBezTo>
                          <a:pt x="475749" y="621824"/>
                          <a:pt x="453079" y="623176"/>
                          <a:pt x="430391" y="624364"/>
                        </a:cubicBezTo>
                        <a:cubicBezTo>
                          <a:pt x="405708" y="518319"/>
                          <a:pt x="384842" y="411531"/>
                          <a:pt x="367780" y="304006"/>
                        </a:cubicBezTo>
                        <a:cubicBezTo>
                          <a:pt x="372606" y="303308"/>
                          <a:pt x="377432" y="302673"/>
                          <a:pt x="382194" y="301911"/>
                        </a:cubicBezTo>
                        <a:cubicBezTo>
                          <a:pt x="378511" y="420973"/>
                          <a:pt x="481889" y="506762"/>
                          <a:pt x="498399" y="620300"/>
                        </a:cubicBezTo>
                        <a:close/>
                        <a:moveTo>
                          <a:pt x="278689" y="312579"/>
                        </a:moveTo>
                        <a:cubicBezTo>
                          <a:pt x="287389" y="312198"/>
                          <a:pt x="296025" y="311690"/>
                          <a:pt x="304661" y="311118"/>
                        </a:cubicBezTo>
                        <a:cubicBezTo>
                          <a:pt x="318040" y="416738"/>
                          <a:pt x="331477" y="522383"/>
                          <a:pt x="344983" y="628047"/>
                        </a:cubicBezTo>
                        <a:cubicBezTo>
                          <a:pt x="322568" y="628809"/>
                          <a:pt x="300216" y="629507"/>
                          <a:pt x="277800" y="629952"/>
                        </a:cubicBezTo>
                        <a:cubicBezTo>
                          <a:pt x="271844" y="524237"/>
                          <a:pt x="272136" y="418262"/>
                          <a:pt x="278689" y="312579"/>
                        </a:cubicBezTo>
                        <a:close/>
                        <a:moveTo>
                          <a:pt x="322504" y="309531"/>
                        </a:moveTo>
                        <a:cubicBezTo>
                          <a:pt x="331775" y="308642"/>
                          <a:pt x="341046" y="307626"/>
                          <a:pt x="350317" y="306483"/>
                        </a:cubicBezTo>
                        <a:cubicBezTo>
                          <a:pt x="367253" y="413417"/>
                          <a:pt x="387928" y="519633"/>
                          <a:pt x="412357" y="625126"/>
                        </a:cubicBezTo>
                        <a:cubicBezTo>
                          <a:pt x="395910" y="625951"/>
                          <a:pt x="379400" y="626713"/>
                          <a:pt x="362954" y="627348"/>
                        </a:cubicBezTo>
                        <a:cubicBezTo>
                          <a:pt x="349111" y="521430"/>
                          <a:pt x="335541" y="415493"/>
                          <a:pt x="322250" y="309531"/>
                        </a:cubicBezTo>
                        <a:close/>
                        <a:moveTo>
                          <a:pt x="365684" y="58452"/>
                        </a:moveTo>
                        <a:cubicBezTo>
                          <a:pt x="375273" y="59277"/>
                          <a:pt x="368542" y="74581"/>
                          <a:pt x="369939" y="81248"/>
                        </a:cubicBezTo>
                        <a:lnTo>
                          <a:pt x="175946" y="137382"/>
                        </a:lnTo>
                        <a:cubicBezTo>
                          <a:pt x="175946" y="127984"/>
                          <a:pt x="175946" y="118332"/>
                          <a:pt x="175946" y="109125"/>
                        </a:cubicBezTo>
                        <a:cubicBezTo>
                          <a:pt x="212713" y="94837"/>
                          <a:pt x="258496" y="85947"/>
                          <a:pt x="287643" y="60547"/>
                        </a:cubicBezTo>
                        <a:cubicBezTo>
                          <a:pt x="313360" y="60611"/>
                          <a:pt x="339649" y="57309"/>
                          <a:pt x="365430" y="58452"/>
                        </a:cubicBezTo>
                        <a:close/>
                        <a:moveTo>
                          <a:pt x="175438" y="205454"/>
                        </a:moveTo>
                        <a:lnTo>
                          <a:pt x="366827" y="159671"/>
                        </a:lnTo>
                        <a:lnTo>
                          <a:pt x="364224" y="230791"/>
                        </a:lnTo>
                        <a:cubicBezTo>
                          <a:pt x="308090" y="199041"/>
                          <a:pt x="233033" y="208248"/>
                          <a:pt x="175311" y="231616"/>
                        </a:cubicBezTo>
                        <a:close/>
                        <a:moveTo>
                          <a:pt x="175438" y="187230"/>
                        </a:moveTo>
                        <a:cubicBezTo>
                          <a:pt x="175438" y="176688"/>
                          <a:pt x="175438" y="166084"/>
                          <a:pt x="175438" y="155480"/>
                        </a:cubicBezTo>
                        <a:lnTo>
                          <a:pt x="368796" y="99536"/>
                        </a:lnTo>
                        <a:lnTo>
                          <a:pt x="367272" y="141256"/>
                        </a:lnTo>
                        <a:close/>
                        <a:moveTo>
                          <a:pt x="229032" y="21622"/>
                        </a:moveTo>
                        <a:cubicBezTo>
                          <a:pt x="256401" y="25305"/>
                          <a:pt x="342570" y="-222"/>
                          <a:pt x="338760" y="40672"/>
                        </a:cubicBezTo>
                        <a:lnTo>
                          <a:pt x="201600" y="44418"/>
                        </a:lnTo>
                        <a:cubicBezTo>
                          <a:pt x="197155" y="28861"/>
                          <a:pt x="217793" y="22765"/>
                          <a:pt x="229096" y="21749"/>
                        </a:cubicBezTo>
                        <a:close/>
                        <a:moveTo>
                          <a:pt x="263830" y="59150"/>
                        </a:moveTo>
                        <a:cubicBezTo>
                          <a:pt x="235046" y="71260"/>
                          <a:pt x="205645" y="81858"/>
                          <a:pt x="175756" y="90900"/>
                        </a:cubicBezTo>
                        <a:lnTo>
                          <a:pt x="175756" y="63722"/>
                        </a:lnTo>
                        <a:cubicBezTo>
                          <a:pt x="201664" y="62897"/>
                          <a:pt x="238113" y="59976"/>
                          <a:pt x="263894" y="59404"/>
                        </a:cubicBezTo>
                        <a:close/>
                        <a:moveTo>
                          <a:pt x="260973" y="230600"/>
                        </a:moveTo>
                        <a:cubicBezTo>
                          <a:pt x="306439" y="226028"/>
                          <a:pt x="366891" y="233838"/>
                          <a:pt x="384036" y="283432"/>
                        </a:cubicBezTo>
                        <a:cubicBezTo>
                          <a:pt x="303873" y="296939"/>
                          <a:pt x="222193" y="298945"/>
                          <a:pt x="141466" y="289401"/>
                        </a:cubicBezTo>
                        <a:cubicBezTo>
                          <a:pt x="157404" y="243554"/>
                          <a:pt x="218110" y="233521"/>
                          <a:pt x="261036" y="230854"/>
                        </a:cubicBezTo>
                        <a:close/>
                        <a:moveTo>
                          <a:pt x="259639" y="630269"/>
                        </a:moveTo>
                        <a:cubicBezTo>
                          <a:pt x="238005" y="630606"/>
                          <a:pt x="216313" y="630796"/>
                          <a:pt x="194552" y="630841"/>
                        </a:cubicBezTo>
                        <a:cubicBezTo>
                          <a:pt x="210300" y="525005"/>
                          <a:pt x="226003" y="419176"/>
                          <a:pt x="241669" y="313341"/>
                        </a:cubicBezTo>
                        <a:cubicBezTo>
                          <a:pt x="248019" y="313341"/>
                          <a:pt x="254369" y="313341"/>
                          <a:pt x="260719" y="313341"/>
                        </a:cubicBezTo>
                        <a:cubicBezTo>
                          <a:pt x="254172" y="418871"/>
                          <a:pt x="253810" y="524694"/>
                          <a:pt x="259639" y="630269"/>
                        </a:cubicBezTo>
                        <a:close/>
                        <a:moveTo>
                          <a:pt x="177089" y="630904"/>
                        </a:moveTo>
                        <a:cubicBezTo>
                          <a:pt x="155309" y="630904"/>
                          <a:pt x="133528" y="630904"/>
                          <a:pt x="111748" y="630333"/>
                        </a:cubicBezTo>
                        <a:cubicBezTo>
                          <a:pt x="143498" y="524478"/>
                          <a:pt x="175248" y="418751"/>
                          <a:pt x="206490" y="312833"/>
                        </a:cubicBezTo>
                        <a:lnTo>
                          <a:pt x="224206" y="313277"/>
                        </a:lnTo>
                        <a:cubicBezTo>
                          <a:pt x="208630" y="419195"/>
                          <a:pt x="192920" y="525069"/>
                          <a:pt x="177089" y="630904"/>
                        </a:cubicBezTo>
                        <a:close/>
                        <a:moveTo>
                          <a:pt x="76759" y="501047"/>
                        </a:moveTo>
                        <a:cubicBezTo>
                          <a:pt x="112129" y="441801"/>
                          <a:pt x="157849" y="381857"/>
                          <a:pt x="157468" y="309721"/>
                        </a:cubicBezTo>
                        <a:cubicBezTo>
                          <a:pt x="168009" y="310737"/>
                          <a:pt x="178550" y="311499"/>
                          <a:pt x="189218" y="312071"/>
                        </a:cubicBezTo>
                        <a:cubicBezTo>
                          <a:pt x="157550" y="417906"/>
                          <a:pt x="125908" y="523887"/>
                          <a:pt x="94285" y="630015"/>
                        </a:cubicBezTo>
                        <a:cubicBezTo>
                          <a:pt x="74854" y="629571"/>
                          <a:pt x="55423" y="629126"/>
                          <a:pt x="35992" y="628491"/>
                        </a:cubicBezTo>
                        <a:cubicBezTo>
                          <a:pt x="33960" y="582454"/>
                          <a:pt x="54026" y="539591"/>
                          <a:pt x="76886" y="500920"/>
                        </a:cubicBezTo>
                        <a:close/>
                        <a:moveTo>
                          <a:pt x="356858" y="897604"/>
                        </a:moveTo>
                        <a:cubicBezTo>
                          <a:pt x="221222" y="951325"/>
                          <a:pt x="58725" y="859504"/>
                          <a:pt x="34024" y="716248"/>
                        </a:cubicBezTo>
                        <a:cubicBezTo>
                          <a:pt x="191294" y="742912"/>
                          <a:pt x="352178" y="739813"/>
                          <a:pt x="508305" y="707104"/>
                        </a:cubicBezTo>
                        <a:lnTo>
                          <a:pt x="509194" y="707549"/>
                        </a:lnTo>
                        <a:cubicBezTo>
                          <a:pt x="496145" y="793623"/>
                          <a:pt x="438030" y="866134"/>
                          <a:pt x="356858" y="897604"/>
                        </a:cubicBezTo>
                        <a:close/>
                        <a:moveTo>
                          <a:pt x="512560" y="681704"/>
                        </a:moveTo>
                        <a:cubicBezTo>
                          <a:pt x="511855" y="684092"/>
                          <a:pt x="510985" y="686422"/>
                          <a:pt x="509956" y="688689"/>
                        </a:cubicBezTo>
                        <a:cubicBezTo>
                          <a:pt x="348952" y="722706"/>
                          <a:pt x="182842" y="724865"/>
                          <a:pt x="21006" y="695039"/>
                        </a:cubicBezTo>
                        <a:cubicBezTo>
                          <a:pt x="14332" y="679355"/>
                          <a:pt x="14961" y="661511"/>
                          <a:pt x="22721" y="646335"/>
                        </a:cubicBezTo>
                        <a:cubicBezTo>
                          <a:pt x="183897" y="651967"/>
                          <a:pt x="345263" y="649148"/>
                          <a:pt x="506146" y="637889"/>
                        </a:cubicBezTo>
                        <a:cubicBezTo>
                          <a:pt x="514351" y="650945"/>
                          <a:pt x="516681" y="666845"/>
                          <a:pt x="512560" y="681704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445" name="Google Shape;1445;p11"/>
                <p:cNvSpPr/>
                <p:nvPr/>
              </p:nvSpPr>
              <p:spPr>
                <a:xfrm>
                  <a:off x="786932" y="2632808"/>
                  <a:ext cx="17700" cy="3450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446" name="Google Shape;1446;p11"/>
              <p:cNvSpPr/>
              <p:nvPr/>
            </p:nvSpPr>
            <p:spPr>
              <a:xfrm>
                <a:off x="636125" y="3766050"/>
                <a:ext cx="121425" cy="74300"/>
              </a:xfrm>
              <a:custGeom>
                <a:avLst/>
                <a:gdLst/>
                <a:ahLst/>
                <a:cxnLst/>
                <a:rect l="l" t="t" r="r" b="b"/>
                <a:pathLst>
                  <a:path w="4857" h="2972" extrusionOk="0">
                    <a:moveTo>
                      <a:pt x="0" y="0"/>
                    </a:moveTo>
                    <a:cubicBezTo>
                      <a:pt x="1186" y="1482"/>
                      <a:pt x="3080" y="2306"/>
                      <a:pt x="4857" y="2972"/>
                    </a:cubicBezTo>
                  </a:path>
                </a:pathLst>
              </a:custGeom>
              <a:noFill/>
              <a:ln w="1905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447" name="Google Shape;1447;p11"/>
          <p:cNvGrpSpPr/>
          <p:nvPr/>
        </p:nvGrpSpPr>
        <p:grpSpPr>
          <a:xfrm>
            <a:off x="8081656" y="46"/>
            <a:ext cx="572336" cy="1051386"/>
            <a:chOff x="6010934" y="870580"/>
            <a:chExt cx="1046700" cy="1922797"/>
          </a:xfrm>
        </p:grpSpPr>
        <p:grpSp>
          <p:nvGrpSpPr>
            <p:cNvPr id="1448" name="Google Shape;1448;p11"/>
            <p:cNvGrpSpPr/>
            <p:nvPr/>
          </p:nvGrpSpPr>
          <p:grpSpPr>
            <a:xfrm>
              <a:off x="6010934" y="1746678"/>
              <a:ext cx="1046700" cy="1046700"/>
              <a:chOff x="764100" y="3623300"/>
              <a:chExt cx="1046700" cy="1046700"/>
            </a:xfrm>
          </p:grpSpPr>
          <p:sp>
            <p:nvSpPr>
              <p:cNvPr id="1449" name="Google Shape;1449;p11"/>
              <p:cNvSpPr/>
              <p:nvPr/>
            </p:nvSpPr>
            <p:spPr>
              <a:xfrm>
                <a:off x="764100" y="3623300"/>
                <a:ext cx="1046700" cy="1046700"/>
              </a:xfrm>
              <a:prstGeom prst="ellipse">
                <a:avLst/>
              </a:prstGeom>
              <a:solidFill>
                <a:srgbClr val="76DC35">
                  <a:alpha val="100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0" name="Google Shape;1450;p11"/>
              <p:cNvSpPr/>
              <p:nvPr/>
            </p:nvSpPr>
            <p:spPr>
              <a:xfrm>
                <a:off x="922769" y="3781968"/>
                <a:ext cx="729300" cy="729300"/>
              </a:xfrm>
              <a:prstGeom prst="ellipse">
                <a:avLst/>
              </a:prstGeom>
              <a:solidFill>
                <a:srgbClr val="76DC35">
                  <a:alpha val="100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51" name="Google Shape;1451;p11"/>
            <p:cNvGrpSpPr/>
            <p:nvPr/>
          </p:nvGrpSpPr>
          <p:grpSpPr>
            <a:xfrm>
              <a:off x="6308747" y="870580"/>
              <a:ext cx="441786" cy="1701306"/>
              <a:chOff x="1121941" y="2406098"/>
              <a:chExt cx="404159" cy="1556405"/>
            </a:xfrm>
          </p:grpSpPr>
          <p:grpSp>
            <p:nvGrpSpPr>
              <p:cNvPr id="1452" name="Google Shape;1452;p11"/>
              <p:cNvGrpSpPr/>
              <p:nvPr/>
            </p:nvGrpSpPr>
            <p:grpSpPr>
              <a:xfrm>
                <a:off x="1121941" y="2406098"/>
                <a:ext cx="404159" cy="1556405"/>
                <a:chOff x="1121941" y="2406098"/>
                <a:chExt cx="404159" cy="1556405"/>
              </a:xfrm>
            </p:grpSpPr>
            <p:grpSp>
              <p:nvGrpSpPr>
                <p:cNvPr id="1453" name="Google Shape;1453;p11"/>
                <p:cNvGrpSpPr/>
                <p:nvPr/>
              </p:nvGrpSpPr>
              <p:grpSpPr>
                <a:xfrm>
                  <a:off x="1121941" y="2971595"/>
                  <a:ext cx="404159" cy="990908"/>
                  <a:chOff x="1121941" y="2969319"/>
                  <a:chExt cx="404159" cy="990908"/>
                </a:xfrm>
              </p:grpSpPr>
              <p:sp>
                <p:nvSpPr>
                  <p:cNvPr id="1454" name="Google Shape;1454;p11"/>
                  <p:cNvSpPr/>
                  <p:nvPr/>
                </p:nvSpPr>
                <p:spPr>
                  <a:xfrm>
                    <a:off x="1210876" y="2975878"/>
                    <a:ext cx="215728" cy="2228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5728" h="222824" extrusionOk="0">
                        <a:moveTo>
                          <a:pt x="14190" y="222824"/>
                        </a:moveTo>
                        <a:cubicBezTo>
                          <a:pt x="13301" y="174692"/>
                          <a:pt x="-21687" y="79251"/>
                          <a:pt x="21620" y="60582"/>
                        </a:cubicBezTo>
                        <a:cubicBezTo>
                          <a:pt x="36987" y="27244"/>
                          <a:pt x="55021" y="2797"/>
                          <a:pt x="105440" y="321"/>
                        </a:cubicBezTo>
                        <a:cubicBezTo>
                          <a:pt x="154017" y="-2156"/>
                          <a:pt x="177385" y="9655"/>
                          <a:pt x="182021" y="37976"/>
                        </a:cubicBezTo>
                        <a:cubicBezTo>
                          <a:pt x="233265" y="47692"/>
                          <a:pt x="210405" y="171326"/>
                          <a:pt x="211993" y="215776"/>
                        </a:cubicBezTo>
                        <a:cubicBezTo>
                          <a:pt x="143159" y="198060"/>
                          <a:pt x="79024" y="196790"/>
                          <a:pt x="14190" y="222824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55" name="Google Shape;1455;p11"/>
                  <p:cNvSpPr/>
                  <p:nvPr/>
                </p:nvSpPr>
                <p:spPr>
                  <a:xfrm>
                    <a:off x="1160257" y="3179981"/>
                    <a:ext cx="324636" cy="22947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4636" h="229478" extrusionOk="0">
                        <a:moveTo>
                          <a:pt x="1626" y="229478"/>
                        </a:moveTo>
                        <a:cubicBezTo>
                          <a:pt x="-8216" y="108447"/>
                          <a:pt x="24042" y="-8456"/>
                          <a:pt x="169393" y="878"/>
                        </a:cubicBezTo>
                        <a:cubicBezTo>
                          <a:pt x="307379" y="-10678"/>
                          <a:pt x="337541" y="93334"/>
                          <a:pt x="320206" y="222176"/>
                        </a:cubicBezTo>
                        <a:cubicBezTo>
                          <a:pt x="210923" y="232019"/>
                          <a:pt x="109767" y="228018"/>
                          <a:pt x="1626" y="229478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56" name="Google Shape;1456;p11"/>
                  <p:cNvSpPr/>
                  <p:nvPr/>
                </p:nvSpPr>
                <p:spPr>
                  <a:xfrm>
                    <a:off x="1128931" y="3411844"/>
                    <a:ext cx="389306" cy="5406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9306" h="540604" extrusionOk="0">
                        <a:moveTo>
                          <a:pt x="192718" y="540604"/>
                        </a:moveTo>
                        <a:cubicBezTo>
                          <a:pt x="42795" y="527142"/>
                          <a:pt x="232596" y="425161"/>
                          <a:pt x="116836" y="455260"/>
                        </a:cubicBezTo>
                        <a:cubicBezTo>
                          <a:pt x="83054" y="460150"/>
                          <a:pt x="19744" y="479835"/>
                          <a:pt x="7679" y="435512"/>
                        </a:cubicBezTo>
                        <a:cubicBezTo>
                          <a:pt x="-6227" y="397920"/>
                          <a:pt x="57844" y="371440"/>
                          <a:pt x="34857" y="364582"/>
                        </a:cubicBezTo>
                        <a:cubicBezTo>
                          <a:pt x="15807" y="363122"/>
                          <a:pt x="3107" y="353533"/>
                          <a:pt x="1393" y="338801"/>
                        </a:cubicBezTo>
                        <a:cubicBezTo>
                          <a:pt x="-3560" y="319434"/>
                          <a:pt x="17585" y="304638"/>
                          <a:pt x="35175" y="291748"/>
                        </a:cubicBezTo>
                        <a:cubicBezTo>
                          <a:pt x="33651" y="285398"/>
                          <a:pt x="30158" y="276762"/>
                          <a:pt x="28380" y="270412"/>
                        </a:cubicBezTo>
                        <a:cubicBezTo>
                          <a:pt x="-19689" y="256061"/>
                          <a:pt x="-258" y="192307"/>
                          <a:pt x="38985" y="180877"/>
                        </a:cubicBezTo>
                        <a:cubicBezTo>
                          <a:pt x="42490" y="180629"/>
                          <a:pt x="45138" y="177588"/>
                          <a:pt x="44890" y="174082"/>
                        </a:cubicBezTo>
                        <a:cubicBezTo>
                          <a:pt x="44643" y="170577"/>
                          <a:pt x="41601" y="167929"/>
                          <a:pt x="38096" y="168177"/>
                        </a:cubicBezTo>
                        <a:cubicBezTo>
                          <a:pt x="3044" y="163224"/>
                          <a:pt x="21776" y="119663"/>
                          <a:pt x="43303" y="106836"/>
                        </a:cubicBezTo>
                        <a:cubicBezTo>
                          <a:pt x="74418" y="82706"/>
                          <a:pt x="71370" y="31969"/>
                          <a:pt x="69020" y="5680"/>
                        </a:cubicBezTo>
                        <a:cubicBezTo>
                          <a:pt x="85911" y="5045"/>
                          <a:pt x="131758" y="4664"/>
                          <a:pt x="151570" y="4601"/>
                        </a:cubicBezTo>
                        <a:cubicBezTo>
                          <a:pt x="174303" y="59274"/>
                          <a:pt x="87499" y="134903"/>
                          <a:pt x="126170" y="158652"/>
                        </a:cubicBezTo>
                        <a:cubicBezTo>
                          <a:pt x="332545" y="108296"/>
                          <a:pt x="234120" y="166526"/>
                          <a:pt x="237422" y="1362"/>
                        </a:cubicBezTo>
                        <a:cubicBezTo>
                          <a:pt x="249741" y="-2130"/>
                          <a:pt x="299271" y="2378"/>
                          <a:pt x="325624" y="854"/>
                        </a:cubicBezTo>
                        <a:cubicBezTo>
                          <a:pt x="266823" y="105439"/>
                          <a:pt x="408174" y="108804"/>
                          <a:pt x="387155" y="185449"/>
                        </a:cubicBezTo>
                        <a:cubicBezTo>
                          <a:pt x="375090" y="210849"/>
                          <a:pt x="334958" y="200752"/>
                          <a:pt x="326830" y="215802"/>
                        </a:cubicBezTo>
                        <a:cubicBezTo>
                          <a:pt x="326830" y="221707"/>
                          <a:pt x="332101" y="222152"/>
                          <a:pt x="337054" y="222152"/>
                        </a:cubicBezTo>
                        <a:cubicBezTo>
                          <a:pt x="407539" y="236439"/>
                          <a:pt x="379472" y="299177"/>
                          <a:pt x="313876" y="302733"/>
                        </a:cubicBezTo>
                        <a:cubicBezTo>
                          <a:pt x="286508" y="321783"/>
                          <a:pt x="354897" y="305337"/>
                          <a:pt x="360866" y="348326"/>
                        </a:cubicBezTo>
                        <a:cubicBezTo>
                          <a:pt x="367661" y="376711"/>
                          <a:pt x="350135" y="382108"/>
                          <a:pt x="333307" y="403444"/>
                        </a:cubicBezTo>
                        <a:cubicBezTo>
                          <a:pt x="365565" y="417414"/>
                          <a:pt x="387663" y="440084"/>
                          <a:pt x="362200" y="476469"/>
                        </a:cubicBezTo>
                        <a:cubicBezTo>
                          <a:pt x="318321" y="516411"/>
                          <a:pt x="249868" y="528857"/>
                          <a:pt x="192718" y="540604"/>
                        </a:cubicBezTo>
                        <a:close/>
                      </a:path>
                    </a:pathLst>
                  </a:custGeom>
                  <a:solidFill>
                    <a:srgbClr val="CFE5BD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57" name="Google Shape;1457;p11"/>
                  <p:cNvSpPr/>
                  <p:nvPr/>
                </p:nvSpPr>
                <p:spPr>
                  <a:xfrm>
                    <a:off x="1121941" y="2969319"/>
                    <a:ext cx="404159" cy="9909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4159" h="990908" extrusionOk="0">
                        <a:moveTo>
                          <a:pt x="396558" y="583905"/>
                        </a:moveTo>
                        <a:cubicBezTo>
                          <a:pt x="363665" y="545170"/>
                          <a:pt x="299149" y="524850"/>
                          <a:pt x="338075" y="447063"/>
                        </a:cubicBezTo>
                        <a:cubicBezTo>
                          <a:pt x="339535" y="444205"/>
                          <a:pt x="370904" y="448269"/>
                          <a:pt x="367920" y="426933"/>
                        </a:cubicBezTo>
                        <a:cubicBezTo>
                          <a:pt x="376619" y="356321"/>
                          <a:pt x="377762" y="266786"/>
                          <a:pt x="312865" y="222019"/>
                        </a:cubicBezTo>
                        <a:cubicBezTo>
                          <a:pt x="314326" y="182014"/>
                          <a:pt x="328359" y="29931"/>
                          <a:pt x="274257" y="35328"/>
                        </a:cubicBezTo>
                        <a:cubicBezTo>
                          <a:pt x="255207" y="-16234"/>
                          <a:pt x="119635" y="-11789"/>
                          <a:pt x="115888" y="51521"/>
                        </a:cubicBezTo>
                        <a:cubicBezTo>
                          <a:pt x="66358" y="56474"/>
                          <a:pt x="92711" y="194840"/>
                          <a:pt x="93600" y="232242"/>
                        </a:cubicBezTo>
                        <a:cubicBezTo>
                          <a:pt x="31814" y="278470"/>
                          <a:pt x="26607" y="363941"/>
                          <a:pt x="28766" y="435442"/>
                        </a:cubicBezTo>
                        <a:cubicBezTo>
                          <a:pt x="29211" y="460842"/>
                          <a:pt x="57849" y="448840"/>
                          <a:pt x="70740" y="450746"/>
                        </a:cubicBezTo>
                        <a:cubicBezTo>
                          <a:pt x="73851" y="483511"/>
                          <a:pt x="74994" y="521611"/>
                          <a:pt x="46991" y="544408"/>
                        </a:cubicBezTo>
                        <a:cubicBezTo>
                          <a:pt x="20829" y="559775"/>
                          <a:pt x="1906" y="611464"/>
                          <a:pt x="44133" y="617497"/>
                        </a:cubicBezTo>
                        <a:cubicBezTo>
                          <a:pt x="890" y="630197"/>
                          <a:pt x="-22097" y="700682"/>
                          <a:pt x="29973" y="716557"/>
                        </a:cubicBezTo>
                        <a:cubicBezTo>
                          <a:pt x="31179" y="718461"/>
                          <a:pt x="32132" y="730336"/>
                          <a:pt x="35878" y="733384"/>
                        </a:cubicBezTo>
                        <a:cubicBezTo>
                          <a:pt x="-9588" y="750021"/>
                          <a:pt x="-11620" y="809584"/>
                          <a:pt x="41276" y="813584"/>
                        </a:cubicBezTo>
                        <a:cubicBezTo>
                          <a:pt x="-3746" y="839747"/>
                          <a:pt x="-8318" y="908200"/>
                          <a:pt x="53150" y="912772"/>
                        </a:cubicBezTo>
                        <a:cubicBezTo>
                          <a:pt x="88837" y="913153"/>
                          <a:pt x="124016" y="903310"/>
                          <a:pt x="159259" y="898421"/>
                        </a:cubicBezTo>
                        <a:cubicBezTo>
                          <a:pt x="137224" y="913788"/>
                          <a:pt x="124270" y="946998"/>
                          <a:pt x="142368" y="970176"/>
                        </a:cubicBezTo>
                        <a:cubicBezTo>
                          <a:pt x="170879" y="1006688"/>
                          <a:pt x="222568" y="986051"/>
                          <a:pt x="258319" y="975319"/>
                        </a:cubicBezTo>
                        <a:cubicBezTo>
                          <a:pt x="297562" y="961285"/>
                          <a:pt x="346012" y="957857"/>
                          <a:pt x="374079" y="923821"/>
                        </a:cubicBezTo>
                        <a:cubicBezTo>
                          <a:pt x="397638" y="896008"/>
                          <a:pt x="385382" y="849653"/>
                          <a:pt x="346647" y="845652"/>
                        </a:cubicBezTo>
                        <a:cubicBezTo>
                          <a:pt x="371279" y="834501"/>
                          <a:pt x="382207" y="805495"/>
                          <a:pt x="371057" y="780857"/>
                        </a:cubicBezTo>
                        <a:cubicBezTo>
                          <a:pt x="362344" y="761610"/>
                          <a:pt x="342259" y="750123"/>
                          <a:pt x="321247" y="752371"/>
                        </a:cubicBezTo>
                        <a:cubicBezTo>
                          <a:pt x="385382" y="748434"/>
                          <a:pt x="427991" y="685505"/>
                          <a:pt x="350584" y="659597"/>
                        </a:cubicBezTo>
                        <a:cubicBezTo>
                          <a:pt x="302515" y="655787"/>
                          <a:pt x="436690" y="669821"/>
                          <a:pt x="396558" y="583905"/>
                        </a:cubicBezTo>
                        <a:close/>
                        <a:moveTo>
                          <a:pt x="291339" y="83525"/>
                        </a:moveTo>
                        <a:cubicBezTo>
                          <a:pt x="291847" y="98828"/>
                          <a:pt x="292418" y="114132"/>
                          <a:pt x="292926" y="129435"/>
                        </a:cubicBezTo>
                        <a:lnTo>
                          <a:pt x="105792" y="175981"/>
                        </a:lnTo>
                        <a:cubicBezTo>
                          <a:pt x="105030" y="163916"/>
                          <a:pt x="104776" y="151851"/>
                          <a:pt x="104776" y="139786"/>
                        </a:cubicBezTo>
                        <a:cubicBezTo>
                          <a:pt x="166307" y="129753"/>
                          <a:pt x="229172" y="100162"/>
                          <a:pt x="291085" y="83525"/>
                        </a:cubicBezTo>
                        <a:close/>
                        <a:moveTo>
                          <a:pt x="293561" y="147533"/>
                        </a:moveTo>
                        <a:lnTo>
                          <a:pt x="295847" y="212049"/>
                        </a:lnTo>
                        <a:cubicBezTo>
                          <a:pt x="235459" y="188897"/>
                          <a:pt x="168117" y="192212"/>
                          <a:pt x="110300" y="221193"/>
                        </a:cubicBezTo>
                        <a:cubicBezTo>
                          <a:pt x="109094" y="212113"/>
                          <a:pt x="108141" y="202969"/>
                          <a:pt x="107379" y="193824"/>
                        </a:cubicBezTo>
                        <a:close/>
                        <a:moveTo>
                          <a:pt x="194057" y="16152"/>
                        </a:moveTo>
                        <a:cubicBezTo>
                          <a:pt x="213869" y="14056"/>
                          <a:pt x="248984" y="13548"/>
                          <a:pt x="256096" y="36979"/>
                        </a:cubicBezTo>
                        <a:cubicBezTo>
                          <a:pt x="215139" y="41107"/>
                          <a:pt x="174181" y="45615"/>
                          <a:pt x="133224" y="49679"/>
                        </a:cubicBezTo>
                        <a:cubicBezTo>
                          <a:pt x="136208" y="21613"/>
                          <a:pt x="171768" y="18438"/>
                          <a:pt x="193803" y="16152"/>
                        </a:cubicBezTo>
                        <a:close/>
                        <a:moveTo>
                          <a:pt x="111507" y="70444"/>
                        </a:moveTo>
                        <a:cubicBezTo>
                          <a:pt x="137605" y="72095"/>
                          <a:pt x="295276" y="37170"/>
                          <a:pt x="290323" y="65554"/>
                        </a:cubicBezTo>
                        <a:cubicBezTo>
                          <a:pt x="228918" y="86446"/>
                          <a:pt x="165355" y="103083"/>
                          <a:pt x="105093" y="126197"/>
                        </a:cubicBezTo>
                        <a:cubicBezTo>
                          <a:pt x="106681" y="108417"/>
                          <a:pt x="102680" y="86065"/>
                          <a:pt x="111189" y="70444"/>
                        </a:cubicBezTo>
                        <a:close/>
                        <a:moveTo>
                          <a:pt x="46419" y="432902"/>
                        </a:moveTo>
                        <a:cubicBezTo>
                          <a:pt x="42609" y="356067"/>
                          <a:pt x="52769" y="256499"/>
                          <a:pt x="137034" y="227416"/>
                        </a:cubicBezTo>
                        <a:cubicBezTo>
                          <a:pt x="293561" y="176616"/>
                          <a:pt x="379921" y="271866"/>
                          <a:pt x="350521" y="426870"/>
                        </a:cubicBezTo>
                        <a:close/>
                        <a:moveTo>
                          <a:pt x="262319" y="567204"/>
                        </a:moveTo>
                        <a:lnTo>
                          <a:pt x="131636" y="595081"/>
                        </a:lnTo>
                        <a:cubicBezTo>
                          <a:pt x="113348" y="568538"/>
                          <a:pt x="184595" y="524850"/>
                          <a:pt x="164974" y="448459"/>
                        </a:cubicBezTo>
                        <a:lnTo>
                          <a:pt x="238443" y="446999"/>
                        </a:lnTo>
                        <a:cubicBezTo>
                          <a:pt x="232189" y="488604"/>
                          <a:pt x="240558" y="531086"/>
                          <a:pt x="262129" y="567204"/>
                        </a:cubicBezTo>
                        <a:close/>
                        <a:moveTo>
                          <a:pt x="36069" y="586890"/>
                        </a:moveTo>
                        <a:cubicBezTo>
                          <a:pt x="68771" y="527644"/>
                          <a:pt x="97854" y="542440"/>
                          <a:pt x="88456" y="450238"/>
                        </a:cubicBezTo>
                        <a:lnTo>
                          <a:pt x="147194" y="449031"/>
                        </a:lnTo>
                        <a:cubicBezTo>
                          <a:pt x="167514" y="524469"/>
                          <a:pt x="99442" y="554759"/>
                          <a:pt x="112269" y="599272"/>
                        </a:cubicBezTo>
                        <a:cubicBezTo>
                          <a:pt x="91758" y="603272"/>
                          <a:pt x="37466" y="620926"/>
                          <a:pt x="35878" y="586890"/>
                        </a:cubicBezTo>
                        <a:close/>
                        <a:moveTo>
                          <a:pt x="354521" y="867496"/>
                        </a:moveTo>
                        <a:cubicBezTo>
                          <a:pt x="402781" y="909914"/>
                          <a:pt x="318771" y="944458"/>
                          <a:pt x="283211" y="949347"/>
                        </a:cubicBezTo>
                        <a:cubicBezTo>
                          <a:pt x="248095" y="957158"/>
                          <a:pt x="212154" y="978875"/>
                          <a:pt x="175642" y="970239"/>
                        </a:cubicBezTo>
                        <a:cubicBezTo>
                          <a:pt x="158497" y="964588"/>
                          <a:pt x="146178" y="949094"/>
                          <a:pt x="153544" y="930805"/>
                        </a:cubicBezTo>
                        <a:cubicBezTo>
                          <a:pt x="160021" y="906612"/>
                          <a:pt x="304483" y="850160"/>
                          <a:pt x="354331" y="867496"/>
                        </a:cubicBezTo>
                        <a:close/>
                        <a:moveTo>
                          <a:pt x="354204" y="786153"/>
                        </a:moveTo>
                        <a:cubicBezTo>
                          <a:pt x="394399" y="853463"/>
                          <a:pt x="147765" y="877339"/>
                          <a:pt x="105157" y="889086"/>
                        </a:cubicBezTo>
                        <a:cubicBezTo>
                          <a:pt x="51372" y="908136"/>
                          <a:pt x="-12699" y="873592"/>
                          <a:pt x="53912" y="821966"/>
                        </a:cubicBezTo>
                        <a:cubicBezTo>
                          <a:pt x="113793" y="817648"/>
                          <a:pt x="325502" y="741766"/>
                          <a:pt x="354013" y="786153"/>
                        </a:cubicBezTo>
                        <a:close/>
                        <a:moveTo>
                          <a:pt x="293053" y="674392"/>
                        </a:moveTo>
                        <a:cubicBezTo>
                          <a:pt x="319977" y="665884"/>
                          <a:pt x="378143" y="666963"/>
                          <a:pt x="373000" y="710841"/>
                        </a:cubicBezTo>
                        <a:cubicBezTo>
                          <a:pt x="350838" y="738020"/>
                          <a:pt x="307214" y="742210"/>
                          <a:pt x="275972" y="753831"/>
                        </a:cubicBezTo>
                        <a:cubicBezTo>
                          <a:pt x="232030" y="758022"/>
                          <a:pt x="61977" y="815490"/>
                          <a:pt x="26988" y="789454"/>
                        </a:cubicBezTo>
                        <a:cubicBezTo>
                          <a:pt x="-10032" y="761896"/>
                          <a:pt x="65088" y="743608"/>
                          <a:pt x="53912" y="723859"/>
                        </a:cubicBezTo>
                        <a:cubicBezTo>
                          <a:pt x="132462" y="707666"/>
                          <a:pt x="214059" y="690648"/>
                          <a:pt x="292863" y="674392"/>
                        </a:cubicBezTo>
                        <a:close/>
                        <a:moveTo>
                          <a:pt x="354648" y="639531"/>
                        </a:moveTo>
                        <a:cubicBezTo>
                          <a:pt x="294323" y="652993"/>
                          <a:pt x="239840" y="662772"/>
                          <a:pt x="179515" y="676044"/>
                        </a:cubicBezTo>
                        <a:lnTo>
                          <a:pt x="47308" y="704555"/>
                        </a:lnTo>
                        <a:cubicBezTo>
                          <a:pt x="37021" y="705889"/>
                          <a:pt x="23750" y="694522"/>
                          <a:pt x="19241" y="685505"/>
                        </a:cubicBezTo>
                        <a:cubicBezTo>
                          <a:pt x="-15620" y="609813"/>
                          <a:pt x="264224" y="596160"/>
                          <a:pt x="316294" y="573745"/>
                        </a:cubicBezTo>
                        <a:cubicBezTo>
                          <a:pt x="326899" y="571459"/>
                          <a:pt x="326835" y="553298"/>
                          <a:pt x="314961" y="555838"/>
                        </a:cubicBezTo>
                        <a:lnTo>
                          <a:pt x="281687" y="563331"/>
                        </a:lnTo>
                        <a:cubicBezTo>
                          <a:pt x="258871" y="529206"/>
                          <a:pt x="249695" y="487760"/>
                          <a:pt x="255969" y="447190"/>
                        </a:cubicBezTo>
                        <a:lnTo>
                          <a:pt x="321946" y="445856"/>
                        </a:lnTo>
                        <a:cubicBezTo>
                          <a:pt x="294831" y="486433"/>
                          <a:pt x="311722" y="544154"/>
                          <a:pt x="352870" y="568347"/>
                        </a:cubicBezTo>
                        <a:cubicBezTo>
                          <a:pt x="382398" y="583334"/>
                          <a:pt x="401575" y="632483"/>
                          <a:pt x="354458" y="63953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458" name="Google Shape;1458;p11"/>
                <p:cNvSpPr/>
                <p:nvPr/>
              </p:nvSpPr>
              <p:spPr>
                <a:xfrm>
                  <a:off x="1308638" y="2406098"/>
                  <a:ext cx="17700" cy="5718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459" name="Google Shape;1459;p11"/>
              <p:cNvSpPr/>
              <p:nvPr/>
            </p:nvSpPr>
            <p:spPr>
              <a:xfrm>
                <a:off x="1183450" y="3621050"/>
                <a:ext cx="70700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2828" h="725" extrusionOk="0">
                    <a:moveTo>
                      <a:pt x="0" y="725"/>
                    </a:moveTo>
                    <a:cubicBezTo>
                      <a:pt x="930" y="439"/>
                      <a:pt x="1889" y="256"/>
                      <a:pt x="2828" y="0"/>
                    </a:cubicBezTo>
                  </a:path>
                </a:pathLst>
              </a:custGeom>
              <a:noFill/>
              <a:ln w="1905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460" name="Google Shape;1460;p11"/>
              <p:cNvSpPr/>
              <p:nvPr/>
            </p:nvSpPr>
            <p:spPr>
              <a:xfrm>
                <a:off x="1188900" y="3717125"/>
                <a:ext cx="76125" cy="18100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724" extrusionOk="0">
                    <a:moveTo>
                      <a:pt x="0" y="724"/>
                    </a:moveTo>
                    <a:cubicBezTo>
                      <a:pt x="995" y="410"/>
                      <a:pt x="2019" y="187"/>
                      <a:pt x="3045" y="0"/>
                    </a:cubicBezTo>
                  </a:path>
                </a:pathLst>
              </a:custGeom>
              <a:noFill/>
              <a:ln w="1905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461" name="Google Shape;1461;p11"/>
              <p:cNvSpPr/>
              <p:nvPr/>
            </p:nvSpPr>
            <p:spPr>
              <a:xfrm>
                <a:off x="1185275" y="3820425"/>
                <a:ext cx="39875" cy="9050"/>
              </a:xfrm>
              <a:custGeom>
                <a:avLst/>
                <a:gdLst/>
                <a:ahLst/>
                <a:cxnLst/>
                <a:rect l="l" t="t" r="r" b="b"/>
                <a:pathLst>
                  <a:path w="1595" h="362" extrusionOk="0">
                    <a:moveTo>
                      <a:pt x="0" y="362"/>
                    </a:moveTo>
                    <a:cubicBezTo>
                      <a:pt x="526" y="219"/>
                      <a:pt x="1059" y="97"/>
                      <a:pt x="1595" y="0"/>
                    </a:cubicBezTo>
                  </a:path>
                </a:pathLst>
              </a:custGeom>
              <a:noFill/>
              <a:ln w="1905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462" name="Google Shape;1462;p11"/>
              <p:cNvSpPr/>
              <p:nvPr/>
            </p:nvSpPr>
            <p:spPr>
              <a:xfrm>
                <a:off x="1301250" y="3911025"/>
                <a:ext cx="18125" cy="725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290" extrusionOk="0">
                    <a:moveTo>
                      <a:pt x="0" y="290"/>
                    </a:moveTo>
                    <a:cubicBezTo>
                      <a:pt x="363" y="145"/>
                      <a:pt x="363" y="145"/>
                      <a:pt x="725" y="0"/>
                    </a:cubicBezTo>
                  </a:path>
                </a:pathLst>
              </a:custGeom>
              <a:noFill/>
              <a:ln w="1905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463" name="Google Shape;1463;p11"/>
          <p:cNvGrpSpPr/>
          <p:nvPr/>
        </p:nvGrpSpPr>
        <p:grpSpPr>
          <a:xfrm>
            <a:off x="5189520" y="36"/>
            <a:ext cx="285882" cy="1099601"/>
            <a:chOff x="721731" y="746204"/>
            <a:chExt cx="522827" cy="2010974"/>
          </a:xfrm>
        </p:grpSpPr>
        <p:grpSp>
          <p:nvGrpSpPr>
            <p:cNvPr id="1464" name="Google Shape;1464;p11"/>
            <p:cNvGrpSpPr/>
            <p:nvPr/>
          </p:nvGrpSpPr>
          <p:grpSpPr>
            <a:xfrm>
              <a:off x="721731" y="2234351"/>
              <a:ext cx="522827" cy="522827"/>
              <a:chOff x="764100" y="3623300"/>
              <a:chExt cx="1046700" cy="1046700"/>
            </a:xfrm>
          </p:grpSpPr>
          <p:sp>
            <p:nvSpPr>
              <p:cNvPr id="1465" name="Google Shape;1465;p11"/>
              <p:cNvSpPr/>
              <p:nvPr/>
            </p:nvSpPr>
            <p:spPr>
              <a:xfrm>
                <a:off x="764100" y="3623300"/>
                <a:ext cx="1046700" cy="1046700"/>
              </a:xfrm>
              <a:prstGeom prst="ellipse">
                <a:avLst/>
              </a:prstGeom>
              <a:solidFill>
                <a:srgbClr val="FFDE00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6" name="Google Shape;1466;p11"/>
              <p:cNvSpPr/>
              <p:nvPr/>
            </p:nvSpPr>
            <p:spPr>
              <a:xfrm>
                <a:off x="922769" y="3781968"/>
                <a:ext cx="729300" cy="729300"/>
              </a:xfrm>
              <a:prstGeom prst="ellipse">
                <a:avLst/>
              </a:prstGeom>
              <a:solidFill>
                <a:srgbClr val="FFDE00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67" name="Google Shape;1467;p11"/>
            <p:cNvGrpSpPr/>
            <p:nvPr/>
          </p:nvGrpSpPr>
          <p:grpSpPr>
            <a:xfrm>
              <a:off x="892053" y="746204"/>
              <a:ext cx="182209" cy="1869993"/>
              <a:chOff x="3305183" y="1611869"/>
              <a:chExt cx="166690" cy="1710724"/>
            </a:xfrm>
          </p:grpSpPr>
          <p:grpSp>
            <p:nvGrpSpPr>
              <p:cNvPr id="1468" name="Google Shape;1468;p11"/>
              <p:cNvGrpSpPr/>
              <p:nvPr/>
            </p:nvGrpSpPr>
            <p:grpSpPr>
              <a:xfrm>
                <a:off x="3305183" y="1611869"/>
                <a:ext cx="166690" cy="1710724"/>
                <a:chOff x="3305183" y="1611869"/>
                <a:chExt cx="166690" cy="1710724"/>
              </a:xfrm>
            </p:grpSpPr>
            <p:grpSp>
              <p:nvGrpSpPr>
                <p:cNvPr id="1469" name="Google Shape;1469;p11"/>
                <p:cNvGrpSpPr/>
                <p:nvPr/>
              </p:nvGrpSpPr>
              <p:grpSpPr>
                <a:xfrm>
                  <a:off x="3305183" y="2971595"/>
                  <a:ext cx="166690" cy="350998"/>
                  <a:chOff x="3305183" y="3146560"/>
                  <a:chExt cx="166690" cy="350998"/>
                </a:xfrm>
              </p:grpSpPr>
              <p:sp>
                <p:nvSpPr>
                  <p:cNvPr id="1470" name="Google Shape;1470;p11"/>
                  <p:cNvSpPr/>
                  <p:nvPr/>
                </p:nvSpPr>
                <p:spPr>
                  <a:xfrm>
                    <a:off x="3324821" y="3152836"/>
                    <a:ext cx="119489" cy="1171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9489" h="117177" extrusionOk="0">
                        <a:moveTo>
                          <a:pt x="5460" y="117177"/>
                        </a:moveTo>
                        <a:cubicBezTo>
                          <a:pt x="4508" y="91777"/>
                          <a:pt x="-9653" y="30373"/>
                          <a:pt x="11810" y="23896"/>
                        </a:cubicBezTo>
                        <a:cubicBezTo>
                          <a:pt x="18160" y="22118"/>
                          <a:pt x="14668" y="14561"/>
                          <a:pt x="19494" y="10688"/>
                        </a:cubicBezTo>
                        <a:cubicBezTo>
                          <a:pt x="31241" y="-2901"/>
                          <a:pt x="96456" y="-6838"/>
                          <a:pt x="96456" y="18879"/>
                        </a:cubicBezTo>
                        <a:cubicBezTo>
                          <a:pt x="95751" y="22315"/>
                          <a:pt x="97967" y="25668"/>
                          <a:pt x="101409" y="26373"/>
                        </a:cubicBezTo>
                        <a:cubicBezTo>
                          <a:pt x="101866" y="26467"/>
                          <a:pt x="102336" y="26506"/>
                          <a:pt x="102806" y="26499"/>
                        </a:cubicBezTo>
                        <a:cubicBezTo>
                          <a:pt x="133731" y="28849"/>
                          <a:pt x="111569" y="90507"/>
                          <a:pt x="114744" y="113939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71" name="Google Shape;1471;p11"/>
                  <p:cNvSpPr/>
                  <p:nvPr/>
                </p:nvSpPr>
                <p:spPr>
                  <a:xfrm>
                    <a:off x="3312763" y="3270014"/>
                    <a:ext cx="150661" cy="2211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661" h="221107" extrusionOk="0">
                        <a:moveTo>
                          <a:pt x="72636" y="221107"/>
                        </a:moveTo>
                        <a:cubicBezTo>
                          <a:pt x="-3564" y="204978"/>
                          <a:pt x="-15057" y="136779"/>
                          <a:pt x="16184" y="2477"/>
                        </a:cubicBezTo>
                        <a:cubicBezTo>
                          <a:pt x="54284" y="1207"/>
                          <a:pt x="87558" y="1270"/>
                          <a:pt x="125595" y="0"/>
                        </a:cubicBezTo>
                        <a:cubicBezTo>
                          <a:pt x="164330" y="92202"/>
                          <a:pt x="166299" y="206629"/>
                          <a:pt x="72636" y="221107"/>
                        </a:cubicBezTo>
                        <a:close/>
                      </a:path>
                    </a:pathLst>
                  </a:custGeom>
                  <a:solidFill>
                    <a:srgbClr val="FFF2CC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72" name="Google Shape;1472;p11"/>
                  <p:cNvSpPr/>
                  <p:nvPr/>
                </p:nvSpPr>
                <p:spPr>
                  <a:xfrm>
                    <a:off x="3305183" y="3146560"/>
                    <a:ext cx="166690" cy="3509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690" h="350998" extrusionOk="0">
                        <a:moveTo>
                          <a:pt x="140987" y="124596"/>
                        </a:moveTo>
                        <a:cubicBezTo>
                          <a:pt x="147337" y="122247"/>
                          <a:pt x="143336" y="59572"/>
                          <a:pt x="144542" y="54238"/>
                        </a:cubicBezTo>
                        <a:cubicBezTo>
                          <a:pt x="146828" y="39252"/>
                          <a:pt x="140097" y="24647"/>
                          <a:pt x="122571" y="26425"/>
                        </a:cubicBezTo>
                        <a:cubicBezTo>
                          <a:pt x="129683" y="-8309"/>
                          <a:pt x="29417" y="-8500"/>
                          <a:pt x="29925" y="24075"/>
                        </a:cubicBezTo>
                        <a:cubicBezTo>
                          <a:pt x="15891" y="25536"/>
                          <a:pt x="12399" y="39633"/>
                          <a:pt x="13478" y="51635"/>
                        </a:cubicBezTo>
                        <a:cubicBezTo>
                          <a:pt x="16145" y="75955"/>
                          <a:pt x="8335" y="105292"/>
                          <a:pt x="17034" y="127263"/>
                        </a:cubicBezTo>
                        <a:cubicBezTo>
                          <a:pt x="17034" y="127263"/>
                          <a:pt x="17034" y="127644"/>
                          <a:pt x="17034" y="127835"/>
                        </a:cubicBezTo>
                        <a:cubicBezTo>
                          <a:pt x="-77835" y="451748"/>
                          <a:pt x="259922" y="398789"/>
                          <a:pt x="140987" y="124596"/>
                        </a:cubicBezTo>
                        <a:close/>
                        <a:moveTo>
                          <a:pt x="126254" y="42427"/>
                        </a:moveTo>
                        <a:cubicBezTo>
                          <a:pt x="126699" y="51254"/>
                          <a:pt x="126699" y="64842"/>
                          <a:pt x="126889" y="74177"/>
                        </a:cubicBezTo>
                        <a:lnTo>
                          <a:pt x="31258" y="101736"/>
                        </a:lnTo>
                        <a:cubicBezTo>
                          <a:pt x="31258" y="96719"/>
                          <a:pt x="31258" y="91640"/>
                          <a:pt x="31258" y="86560"/>
                        </a:cubicBezTo>
                        <a:cubicBezTo>
                          <a:pt x="57865" y="73415"/>
                          <a:pt x="88408" y="58556"/>
                          <a:pt x="112348" y="40903"/>
                        </a:cubicBezTo>
                        <a:cubicBezTo>
                          <a:pt x="116793" y="41665"/>
                          <a:pt x="123778" y="38490"/>
                          <a:pt x="126254" y="42427"/>
                        </a:cubicBezTo>
                        <a:close/>
                        <a:moveTo>
                          <a:pt x="89044" y="212671"/>
                        </a:moveTo>
                        <a:cubicBezTo>
                          <a:pt x="81112" y="208784"/>
                          <a:pt x="71771" y="209070"/>
                          <a:pt x="64088" y="213433"/>
                        </a:cubicBezTo>
                        <a:cubicBezTo>
                          <a:pt x="67943" y="186762"/>
                          <a:pt x="70883" y="159947"/>
                          <a:pt x="72914" y="132978"/>
                        </a:cubicBezTo>
                        <a:lnTo>
                          <a:pt x="83964" y="132978"/>
                        </a:lnTo>
                        <a:cubicBezTo>
                          <a:pt x="83049" y="159642"/>
                          <a:pt x="84751" y="186337"/>
                          <a:pt x="89044" y="212671"/>
                        </a:cubicBezTo>
                        <a:close/>
                        <a:moveTo>
                          <a:pt x="50944" y="114118"/>
                        </a:moveTo>
                        <a:lnTo>
                          <a:pt x="127144" y="92148"/>
                        </a:lnTo>
                        <a:lnTo>
                          <a:pt x="127144" y="113420"/>
                        </a:lnTo>
                        <a:cubicBezTo>
                          <a:pt x="101299" y="114880"/>
                          <a:pt x="75899" y="115135"/>
                          <a:pt x="50626" y="114118"/>
                        </a:cubicBezTo>
                        <a:close/>
                        <a:moveTo>
                          <a:pt x="90695" y="39950"/>
                        </a:moveTo>
                        <a:cubicBezTo>
                          <a:pt x="74692" y="48269"/>
                          <a:pt x="47832" y="59826"/>
                          <a:pt x="31385" y="67255"/>
                        </a:cubicBezTo>
                        <a:cubicBezTo>
                          <a:pt x="31385" y="58937"/>
                          <a:pt x="31766" y="47634"/>
                          <a:pt x="31385" y="39379"/>
                        </a:cubicBezTo>
                        <a:cubicBezTo>
                          <a:pt x="33036" y="39379"/>
                          <a:pt x="75835" y="39442"/>
                          <a:pt x="90377" y="39950"/>
                        </a:cubicBezTo>
                        <a:close/>
                        <a:moveTo>
                          <a:pt x="45736" y="22361"/>
                        </a:moveTo>
                        <a:cubicBezTo>
                          <a:pt x="60214" y="644"/>
                          <a:pt x="112920" y="11122"/>
                          <a:pt x="111395" y="26616"/>
                        </a:cubicBezTo>
                        <a:cubicBezTo>
                          <a:pt x="92028" y="25854"/>
                          <a:pt x="63834" y="27314"/>
                          <a:pt x="44466" y="26616"/>
                        </a:cubicBezTo>
                        <a:cubicBezTo>
                          <a:pt x="44339" y="26171"/>
                          <a:pt x="45165" y="22742"/>
                          <a:pt x="45419" y="22361"/>
                        </a:cubicBezTo>
                        <a:close/>
                        <a:moveTo>
                          <a:pt x="125556" y="309127"/>
                        </a:moveTo>
                        <a:cubicBezTo>
                          <a:pt x="22686" y="406028"/>
                          <a:pt x="-873" y="195335"/>
                          <a:pt x="33798" y="131708"/>
                        </a:cubicBezTo>
                        <a:cubicBezTo>
                          <a:pt x="41101" y="132153"/>
                          <a:pt x="48467" y="132470"/>
                          <a:pt x="55833" y="132661"/>
                        </a:cubicBezTo>
                        <a:cubicBezTo>
                          <a:pt x="60913" y="148536"/>
                          <a:pt x="25734" y="268678"/>
                          <a:pt x="58500" y="243023"/>
                        </a:cubicBezTo>
                        <a:cubicBezTo>
                          <a:pt x="62310" y="237436"/>
                          <a:pt x="67708" y="228101"/>
                          <a:pt x="75454" y="228037"/>
                        </a:cubicBezTo>
                        <a:cubicBezTo>
                          <a:pt x="84979" y="228037"/>
                          <a:pt x="91076" y="238960"/>
                          <a:pt x="95394" y="245881"/>
                        </a:cubicBezTo>
                        <a:cubicBezTo>
                          <a:pt x="128985" y="268931"/>
                          <a:pt x="92536" y="150631"/>
                          <a:pt x="101744" y="132661"/>
                        </a:cubicBezTo>
                        <a:cubicBezTo>
                          <a:pt x="109173" y="132661"/>
                          <a:pt x="116602" y="132089"/>
                          <a:pt x="124032" y="131644"/>
                        </a:cubicBezTo>
                        <a:cubicBezTo>
                          <a:pt x="155591" y="183968"/>
                          <a:pt x="160671" y="257311"/>
                          <a:pt x="125239" y="309127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473" name="Google Shape;1473;p11"/>
                <p:cNvSpPr/>
                <p:nvPr/>
              </p:nvSpPr>
              <p:spPr>
                <a:xfrm>
                  <a:off x="3375914" y="1611869"/>
                  <a:ext cx="17700" cy="13659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474" name="Google Shape;1474;p11"/>
              <p:cNvSpPr/>
              <p:nvPr/>
            </p:nvSpPr>
            <p:spPr>
              <a:xfrm>
                <a:off x="3352825" y="3244100"/>
                <a:ext cx="27200" cy="29000"/>
              </a:xfrm>
              <a:custGeom>
                <a:avLst/>
                <a:gdLst/>
                <a:ahLst/>
                <a:cxnLst/>
                <a:rect l="l" t="t" r="r" b="b"/>
                <a:pathLst>
                  <a:path w="1088" h="1160" extrusionOk="0">
                    <a:moveTo>
                      <a:pt x="0" y="0"/>
                    </a:moveTo>
                    <a:cubicBezTo>
                      <a:pt x="294" y="441"/>
                      <a:pt x="670" y="834"/>
                      <a:pt x="1088" y="1160"/>
                    </a:cubicBezTo>
                  </a:path>
                </a:pathLst>
              </a:custGeom>
              <a:noFill/>
              <a:ln w="1905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Color background">
  <p:cSld name="BLANK_1_1">
    <p:bg>
      <p:bgPr>
        <a:solidFill>
          <a:schemeClr val="accent2"/>
        </a:solidFill>
        <a:effectLst/>
      </p:bgPr>
    </p:bg>
    <p:spTree>
      <p:nvGrpSpPr>
        <p:cNvPr id="1" name="Shape 1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" name="Google Shape;1476;p12"/>
          <p:cNvSpPr txBox="1">
            <a:spLocks noGrp="1"/>
          </p:cNvSpPr>
          <p:nvPr>
            <p:ph type="sldNum" idx="12"/>
          </p:nvPr>
        </p:nvSpPr>
        <p:spPr>
          <a:xfrm>
            <a:off x="8696403" y="4673650"/>
            <a:ext cx="3330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477" name="Google Shape;1477;p12"/>
          <p:cNvGrpSpPr/>
          <p:nvPr/>
        </p:nvGrpSpPr>
        <p:grpSpPr>
          <a:xfrm>
            <a:off x="7374896" y="4521435"/>
            <a:ext cx="230809" cy="243156"/>
            <a:chOff x="3770248" y="2527300"/>
            <a:chExt cx="180404" cy="190055"/>
          </a:xfrm>
        </p:grpSpPr>
        <p:sp>
          <p:nvSpPr>
            <p:cNvPr id="1478" name="Google Shape;1478;p12"/>
            <p:cNvSpPr/>
            <p:nvPr/>
          </p:nvSpPr>
          <p:spPr>
            <a:xfrm>
              <a:off x="3775135" y="2655951"/>
              <a:ext cx="51441" cy="61404"/>
            </a:xfrm>
            <a:custGeom>
              <a:avLst/>
              <a:gdLst/>
              <a:ahLst/>
              <a:cxnLst/>
              <a:rect l="l" t="t" r="r" b="b"/>
              <a:pathLst>
                <a:path w="51441" h="61404" extrusionOk="0">
                  <a:moveTo>
                    <a:pt x="50930" y="0"/>
                  </a:moveTo>
                  <a:cubicBezTo>
                    <a:pt x="32959" y="889"/>
                    <a:pt x="-4823" y="43497"/>
                    <a:pt x="511" y="61404"/>
                  </a:cubicBezTo>
                  <a:cubicBezTo>
                    <a:pt x="18545" y="60579"/>
                    <a:pt x="56264" y="17970"/>
                    <a:pt x="509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9" name="Google Shape;1479;p12"/>
            <p:cNvSpPr/>
            <p:nvPr/>
          </p:nvSpPr>
          <p:spPr>
            <a:xfrm>
              <a:off x="3894324" y="2527300"/>
              <a:ext cx="51441" cy="61341"/>
            </a:xfrm>
            <a:custGeom>
              <a:avLst/>
              <a:gdLst/>
              <a:ahLst/>
              <a:cxnLst/>
              <a:rect l="l" t="t" r="r" b="b"/>
              <a:pathLst>
                <a:path w="51441" h="61341" extrusionOk="0">
                  <a:moveTo>
                    <a:pt x="50931" y="0"/>
                  </a:moveTo>
                  <a:cubicBezTo>
                    <a:pt x="32897" y="826"/>
                    <a:pt x="-4822" y="43434"/>
                    <a:pt x="512" y="61341"/>
                  </a:cubicBezTo>
                  <a:cubicBezTo>
                    <a:pt x="18482" y="60325"/>
                    <a:pt x="56265" y="17717"/>
                    <a:pt x="509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0" name="Google Shape;1480;p12"/>
            <p:cNvSpPr/>
            <p:nvPr/>
          </p:nvSpPr>
          <p:spPr>
            <a:xfrm>
              <a:off x="3770248" y="2531866"/>
              <a:ext cx="58420" cy="54430"/>
            </a:xfrm>
            <a:custGeom>
              <a:avLst/>
              <a:gdLst/>
              <a:ahLst/>
              <a:cxnLst/>
              <a:rect l="l" t="t" r="r" b="b"/>
              <a:pathLst>
                <a:path w="58420" h="54430" extrusionOk="0">
                  <a:moveTo>
                    <a:pt x="58421" y="54107"/>
                  </a:moveTo>
                  <a:cubicBezTo>
                    <a:pt x="58421" y="36137"/>
                    <a:pt x="18225" y="-3995"/>
                    <a:pt x="1" y="323"/>
                  </a:cubicBezTo>
                  <a:cubicBezTo>
                    <a:pt x="-190" y="18357"/>
                    <a:pt x="40260" y="58425"/>
                    <a:pt x="58421" y="541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1" name="Google Shape;1481;p12"/>
            <p:cNvSpPr/>
            <p:nvPr/>
          </p:nvSpPr>
          <p:spPr>
            <a:xfrm>
              <a:off x="3892168" y="2658113"/>
              <a:ext cx="58484" cy="54484"/>
            </a:xfrm>
            <a:custGeom>
              <a:avLst/>
              <a:gdLst/>
              <a:ahLst/>
              <a:cxnLst/>
              <a:rect l="l" t="t" r="r" b="b"/>
              <a:pathLst>
                <a:path w="58484" h="54484" extrusionOk="0">
                  <a:moveTo>
                    <a:pt x="58484" y="54162"/>
                  </a:moveTo>
                  <a:cubicBezTo>
                    <a:pt x="58484" y="36128"/>
                    <a:pt x="18225" y="-3940"/>
                    <a:pt x="1" y="314"/>
                  </a:cubicBezTo>
                  <a:cubicBezTo>
                    <a:pt x="-190" y="18348"/>
                    <a:pt x="40260" y="58480"/>
                    <a:pt x="58484" y="541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82" name="Google Shape;1482;p12"/>
          <p:cNvGrpSpPr/>
          <p:nvPr/>
        </p:nvGrpSpPr>
        <p:grpSpPr>
          <a:xfrm>
            <a:off x="8747492" y="2424502"/>
            <a:ext cx="230809" cy="243156"/>
            <a:chOff x="3770248" y="2527300"/>
            <a:chExt cx="180404" cy="190055"/>
          </a:xfrm>
        </p:grpSpPr>
        <p:sp>
          <p:nvSpPr>
            <p:cNvPr id="1483" name="Google Shape;1483;p12"/>
            <p:cNvSpPr/>
            <p:nvPr/>
          </p:nvSpPr>
          <p:spPr>
            <a:xfrm>
              <a:off x="3775135" y="2655951"/>
              <a:ext cx="51441" cy="61404"/>
            </a:xfrm>
            <a:custGeom>
              <a:avLst/>
              <a:gdLst/>
              <a:ahLst/>
              <a:cxnLst/>
              <a:rect l="l" t="t" r="r" b="b"/>
              <a:pathLst>
                <a:path w="51441" h="61404" extrusionOk="0">
                  <a:moveTo>
                    <a:pt x="50930" y="0"/>
                  </a:moveTo>
                  <a:cubicBezTo>
                    <a:pt x="32959" y="889"/>
                    <a:pt x="-4823" y="43497"/>
                    <a:pt x="511" y="61404"/>
                  </a:cubicBezTo>
                  <a:cubicBezTo>
                    <a:pt x="18545" y="60579"/>
                    <a:pt x="56264" y="17970"/>
                    <a:pt x="509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4" name="Google Shape;1484;p12"/>
            <p:cNvSpPr/>
            <p:nvPr/>
          </p:nvSpPr>
          <p:spPr>
            <a:xfrm>
              <a:off x="3894324" y="2527300"/>
              <a:ext cx="51441" cy="61341"/>
            </a:xfrm>
            <a:custGeom>
              <a:avLst/>
              <a:gdLst/>
              <a:ahLst/>
              <a:cxnLst/>
              <a:rect l="l" t="t" r="r" b="b"/>
              <a:pathLst>
                <a:path w="51441" h="61341" extrusionOk="0">
                  <a:moveTo>
                    <a:pt x="50931" y="0"/>
                  </a:moveTo>
                  <a:cubicBezTo>
                    <a:pt x="32897" y="826"/>
                    <a:pt x="-4822" y="43434"/>
                    <a:pt x="512" y="61341"/>
                  </a:cubicBezTo>
                  <a:cubicBezTo>
                    <a:pt x="18482" y="60325"/>
                    <a:pt x="56265" y="17717"/>
                    <a:pt x="509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5" name="Google Shape;1485;p12"/>
            <p:cNvSpPr/>
            <p:nvPr/>
          </p:nvSpPr>
          <p:spPr>
            <a:xfrm>
              <a:off x="3770248" y="2531866"/>
              <a:ext cx="58420" cy="54430"/>
            </a:xfrm>
            <a:custGeom>
              <a:avLst/>
              <a:gdLst/>
              <a:ahLst/>
              <a:cxnLst/>
              <a:rect l="l" t="t" r="r" b="b"/>
              <a:pathLst>
                <a:path w="58420" h="54430" extrusionOk="0">
                  <a:moveTo>
                    <a:pt x="58421" y="54107"/>
                  </a:moveTo>
                  <a:cubicBezTo>
                    <a:pt x="58421" y="36137"/>
                    <a:pt x="18225" y="-3995"/>
                    <a:pt x="1" y="323"/>
                  </a:cubicBezTo>
                  <a:cubicBezTo>
                    <a:pt x="-190" y="18357"/>
                    <a:pt x="40260" y="58425"/>
                    <a:pt x="58421" y="541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6" name="Google Shape;1486;p12"/>
            <p:cNvSpPr/>
            <p:nvPr/>
          </p:nvSpPr>
          <p:spPr>
            <a:xfrm>
              <a:off x="3892168" y="2658113"/>
              <a:ext cx="58484" cy="54484"/>
            </a:xfrm>
            <a:custGeom>
              <a:avLst/>
              <a:gdLst/>
              <a:ahLst/>
              <a:cxnLst/>
              <a:rect l="l" t="t" r="r" b="b"/>
              <a:pathLst>
                <a:path w="58484" h="54484" extrusionOk="0">
                  <a:moveTo>
                    <a:pt x="58484" y="54162"/>
                  </a:moveTo>
                  <a:cubicBezTo>
                    <a:pt x="58484" y="36128"/>
                    <a:pt x="18225" y="-3940"/>
                    <a:pt x="1" y="314"/>
                  </a:cubicBezTo>
                  <a:cubicBezTo>
                    <a:pt x="-190" y="18348"/>
                    <a:pt x="40260" y="58480"/>
                    <a:pt x="58484" y="541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87" name="Google Shape;1487;p12"/>
          <p:cNvGrpSpPr/>
          <p:nvPr/>
        </p:nvGrpSpPr>
        <p:grpSpPr>
          <a:xfrm rot="5400000">
            <a:off x="8655377" y="3665221"/>
            <a:ext cx="201871" cy="231166"/>
            <a:chOff x="3462796" y="2555878"/>
            <a:chExt cx="157798" cy="180711"/>
          </a:xfrm>
        </p:grpSpPr>
        <p:sp>
          <p:nvSpPr>
            <p:cNvPr id="1488" name="Google Shape;1488;p12"/>
            <p:cNvSpPr/>
            <p:nvPr/>
          </p:nvSpPr>
          <p:spPr>
            <a:xfrm>
              <a:off x="3528860" y="2555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9" name="Google Shape;1489;p12"/>
            <p:cNvSpPr/>
            <p:nvPr/>
          </p:nvSpPr>
          <p:spPr>
            <a:xfrm>
              <a:off x="3528860" y="2682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0" name="Google Shape;1490;p12"/>
            <p:cNvSpPr/>
            <p:nvPr/>
          </p:nvSpPr>
          <p:spPr>
            <a:xfrm>
              <a:off x="3571315" y="2597137"/>
              <a:ext cx="47570" cy="33554"/>
            </a:xfrm>
            <a:custGeom>
              <a:avLst/>
              <a:gdLst/>
              <a:ahLst/>
              <a:cxnLst/>
              <a:rect l="l" t="t" r="r" b="b"/>
              <a:pathLst>
                <a:path w="47570" h="33554" extrusionOk="0">
                  <a:moveTo>
                    <a:pt x="47423" y="3886"/>
                  </a:moveTo>
                  <a:cubicBezTo>
                    <a:pt x="36183" y="-9449"/>
                    <a:pt x="10910" y="15189"/>
                    <a:pt x="306" y="22936"/>
                  </a:cubicBezTo>
                  <a:cubicBezTo>
                    <a:pt x="-4584" y="50305"/>
                    <a:pt x="50788" y="17729"/>
                    <a:pt x="47423" y="388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1" name="Google Shape;1491;p12"/>
            <p:cNvSpPr/>
            <p:nvPr/>
          </p:nvSpPr>
          <p:spPr>
            <a:xfrm>
              <a:off x="3572203" y="2660050"/>
              <a:ext cx="48391" cy="35006"/>
            </a:xfrm>
            <a:custGeom>
              <a:avLst/>
              <a:gdLst/>
              <a:ahLst/>
              <a:cxnLst/>
              <a:rect l="l" t="t" r="r" b="b"/>
              <a:pathLst>
                <a:path w="48391" h="35006" extrusionOk="0">
                  <a:moveTo>
                    <a:pt x="45900" y="20221"/>
                  </a:moveTo>
                  <a:cubicBezTo>
                    <a:pt x="32120" y="15713"/>
                    <a:pt x="14849" y="-8608"/>
                    <a:pt x="1450" y="3203"/>
                  </a:cubicBezTo>
                  <a:cubicBezTo>
                    <a:pt x="-11123" y="21047"/>
                    <a:pt x="62664" y="54384"/>
                    <a:pt x="45900" y="2022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2" name="Google Shape;1492;p12"/>
            <p:cNvSpPr/>
            <p:nvPr/>
          </p:nvSpPr>
          <p:spPr>
            <a:xfrm>
              <a:off x="3466564" y="2662661"/>
              <a:ext cx="42019" cy="33548"/>
            </a:xfrm>
            <a:custGeom>
              <a:avLst/>
              <a:gdLst/>
              <a:ahLst/>
              <a:cxnLst/>
              <a:rect l="l" t="t" r="r" b="b"/>
              <a:pathLst>
                <a:path w="42019" h="33548" extrusionOk="0">
                  <a:moveTo>
                    <a:pt x="41239" y="1798"/>
                  </a:moveTo>
                  <a:cubicBezTo>
                    <a:pt x="31397" y="-7981"/>
                    <a:pt x="-17625" y="24912"/>
                    <a:pt x="6695" y="33548"/>
                  </a:cubicBezTo>
                  <a:cubicBezTo>
                    <a:pt x="17935" y="27452"/>
                    <a:pt x="47145" y="17991"/>
                    <a:pt x="41239" y="179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3" name="Google Shape;1493;p12"/>
            <p:cNvSpPr/>
            <p:nvPr/>
          </p:nvSpPr>
          <p:spPr>
            <a:xfrm>
              <a:off x="3462796" y="2597064"/>
              <a:ext cx="40843" cy="33781"/>
            </a:xfrm>
            <a:custGeom>
              <a:avLst/>
              <a:gdLst/>
              <a:ahLst/>
              <a:cxnLst/>
              <a:rect l="l" t="t" r="r" b="b"/>
              <a:pathLst>
                <a:path w="40843" h="33781" extrusionOk="0">
                  <a:moveTo>
                    <a:pt x="38339" y="18755"/>
                  </a:moveTo>
                  <a:cubicBezTo>
                    <a:pt x="27163" y="13865"/>
                    <a:pt x="13447" y="-8614"/>
                    <a:pt x="1509" y="3578"/>
                  </a:cubicBezTo>
                  <a:cubicBezTo>
                    <a:pt x="-10556" y="21676"/>
                    <a:pt x="54151" y="52346"/>
                    <a:pt x="38339" y="1875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94" name="Google Shape;1494;p12"/>
          <p:cNvGrpSpPr/>
          <p:nvPr/>
        </p:nvGrpSpPr>
        <p:grpSpPr>
          <a:xfrm rot="-2700000">
            <a:off x="8038130" y="1128089"/>
            <a:ext cx="169840" cy="178926"/>
            <a:chOff x="3770248" y="2527300"/>
            <a:chExt cx="180404" cy="190055"/>
          </a:xfrm>
        </p:grpSpPr>
        <p:sp>
          <p:nvSpPr>
            <p:cNvPr id="1495" name="Google Shape;1495;p12"/>
            <p:cNvSpPr/>
            <p:nvPr/>
          </p:nvSpPr>
          <p:spPr>
            <a:xfrm>
              <a:off x="3775135" y="2655951"/>
              <a:ext cx="51441" cy="61404"/>
            </a:xfrm>
            <a:custGeom>
              <a:avLst/>
              <a:gdLst/>
              <a:ahLst/>
              <a:cxnLst/>
              <a:rect l="l" t="t" r="r" b="b"/>
              <a:pathLst>
                <a:path w="51441" h="61404" extrusionOk="0">
                  <a:moveTo>
                    <a:pt x="50930" y="0"/>
                  </a:moveTo>
                  <a:cubicBezTo>
                    <a:pt x="32959" y="889"/>
                    <a:pt x="-4823" y="43497"/>
                    <a:pt x="511" y="61404"/>
                  </a:cubicBezTo>
                  <a:cubicBezTo>
                    <a:pt x="18545" y="60579"/>
                    <a:pt x="56264" y="17970"/>
                    <a:pt x="509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6" name="Google Shape;1496;p12"/>
            <p:cNvSpPr/>
            <p:nvPr/>
          </p:nvSpPr>
          <p:spPr>
            <a:xfrm>
              <a:off x="3894324" y="2527300"/>
              <a:ext cx="51441" cy="61341"/>
            </a:xfrm>
            <a:custGeom>
              <a:avLst/>
              <a:gdLst/>
              <a:ahLst/>
              <a:cxnLst/>
              <a:rect l="l" t="t" r="r" b="b"/>
              <a:pathLst>
                <a:path w="51441" h="61341" extrusionOk="0">
                  <a:moveTo>
                    <a:pt x="50931" y="0"/>
                  </a:moveTo>
                  <a:cubicBezTo>
                    <a:pt x="32897" y="826"/>
                    <a:pt x="-4822" y="43434"/>
                    <a:pt x="512" y="61341"/>
                  </a:cubicBezTo>
                  <a:cubicBezTo>
                    <a:pt x="18482" y="60325"/>
                    <a:pt x="56265" y="17717"/>
                    <a:pt x="509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7" name="Google Shape;1497;p12"/>
            <p:cNvSpPr/>
            <p:nvPr/>
          </p:nvSpPr>
          <p:spPr>
            <a:xfrm>
              <a:off x="3770248" y="2531866"/>
              <a:ext cx="58420" cy="54430"/>
            </a:xfrm>
            <a:custGeom>
              <a:avLst/>
              <a:gdLst/>
              <a:ahLst/>
              <a:cxnLst/>
              <a:rect l="l" t="t" r="r" b="b"/>
              <a:pathLst>
                <a:path w="58420" h="54430" extrusionOk="0">
                  <a:moveTo>
                    <a:pt x="58421" y="54107"/>
                  </a:moveTo>
                  <a:cubicBezTo>
                    <a:pt x="58421" y="36137"/>
                    <a:pt x="18225" y="-3995"/>
                    <a:pt x="1" y="323"/>
                  </a:cubicBezTo>
                  <a:cubicBezTo>
                    <a:pt x="-190" y="18357"/>
                    <a:pt x="40260" y="58425"/>
                    <a:pt x="58421" y="541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8" name="Google Shape;1498;p12"/>
            <p:cNvSpPr/>
            <p:nvPr/>
          </p:nvSpPr>
          <p:spPr>
            <a:xfrm>
              <a:off x="3892168" y="2658113"/>
              <a:ext cx="58484" cy="54484"/>
            </a:xfrm>
            <a:custGeom>
              <a:avLst/>
              <a:gdLst/>
              <a:ahLst/>
              <a:cxnLst/>
              <a:rect l="l" t="t" r="r" b="b"/>
              <a:pathLst>
                <a:path w="58484" h="54484" extrusionOk="0">
                  <a:moveTo>
                    <a:pt x="58484" y="54162"/>
                  </a:moveTo>
                  <a:cubicBezTo>
                    <a:pt x="58484" y="36128"/>
                    <a:pt x="18225" y="-3940"/>
                    <a:pt x="1" y="314"/>
                  </a:cubicBezTo>
                  <a:cubicBezTo>
                    <a:pt x="-190" y="18348"/>
                    <a:pt x="40260" y="58480"/>
                    <a:pt x="58484" y="541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99" name="Google Shape;1499;p12"/>
          <p:cNvGrpSpPr/>
          <p:nvPr/>
        </p:nvGrpSpPr>
        <p:grpSpPr>
          <a:xfrm>
            <a:off x="6800134" y="23"/>
            <a:ext cx="985363" cy="1665685"/>
            <a:chOff x="2484475" y="1329455"/>
            <a:chExt cx="1046700" cy="1769370"/>
          </a:xfrm>
        </p:grpSpPr>
        <p:sp>
          <p:nvSpPr>
            <p:cNvPr id="1500" name="Google Shape;1500;p12"/>
            <p:cNvSpPr/>
            <p:nvPr/>
          </p:nvSpPr>
          <p:spPr>
            <a:xfrm>
              <a:off x="2484475" y="2052125"/>
              <a:ext cx="1046700" cy="1046700"/>
            </a:xfrm>
            <a:prstGeom prst="ellipse">
              <a:avLst/>
            </a:prstGeom>
            <a:solidFill>
              <a:srgbClr val="FFFFFF">
                <a:alpha val="13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12"/>
            <p:cNvSpPr/>
            <p:nvPr/>
          </p:nvSpPr>
          <p:spPr>
            <a:xfrm>
              <a:off x="2643144" y="2210793"/>
              <a:ext cx="729300" cy="729300"/>
            </a:xfrm>
            <a:prstGeom prst="ellipse">
              <a:avLst/>
            </a:prstGeom>
            <a:solidFill>
              <a:srgbClr val="FFFFFF">
                <a:alpha val="134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502" name="Google Shape;1502;p12"/>
            <p:cNvGrpSpPr/>
            <p:nvPr/>
          </p:nvGrpSpPr>
          <p:grpSpPr>
            <a:xfrm>
              <a:off x="2769703" y="1329455"/>
              <a:ext cx="510180" cy="1483501"/>
              <a:chOff x="1818382" y="2433081"/>
              <a:chExt cx="466728" cy="1357150"/>
            </a:xfrm>
          </p:grpSpPr>
          <p:grpSp>
            <p:nvGrpSpPr>
              <p:cNvPr id="1503" name="Google Shape;1503;p12"/>
              <p:cNvGrpSpPr/>
              <p:nvPr/>
            </p:nvGrpSpPr>
            <p:grpSpPr>
              <a:xfrm>
                <a:off x="1818382" y="2971595"/>
                <a:ext cx="466728" cy="818636"/>
                <a:chOff x="1818382" y="2942618"/>
                <a:chExt cx="466728" cy="818636"/>
              </a:xfrm>
            </p:grpSpPr>
            <p:sp>
              <p:nvSpPr>
                <p:cNvPr id="1504" name="Google Shape;1504;p12"/>
                <p:cNvSpPr/>
                <p:nvPr/>
              </p:nvSpPr>
              <p:spPr>
                <a:xfrm>
                  <a:off x="1951772" y="2948396"/>
                  <a:ext cx="202080" cy="208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080" h="208143" extrusionOk="0">
                      <a:moveTo>
                        <a:pt x="15038" y="208143"/>
                      </a:moveTo>
                      <a:cubicBezTo>
                        <a:pt x="13132" y="168837"/>
                        <a:pt x="-13030" y="86033"/>
                        <a:pt x="8370" y="57521"/>
                      </a:cubicBezTo>
                      <a:cubicBezTo>
                        <a:pt x="12625" y="47552"/>
                        <a:pt x="30278" y="53140"/>
                        <a:pt x="32881" y="42726"/>
                      </a:cubicBezTo>
                      <a:cubicBezTo>
                        <a:pt x="35485" y="-11186"/>
                        <a:pt x="164834" y="-17218"/>
                        <a:pt x="166739" y="42726"/>
                      </a:cubicBezTo>
                      <a:cubicBezTo>
                        <a:pt x="166739" y="51679"/>
                        <a:pt x="176899" y="48123"/>
                        <a:pt x="182106" y="47679"/>
                      </a:cubicBezTo>
                      <a:cubicBezTo>
                        <a:pt x="221285" y="61458"/>
                        <a:pt x="190869" y="163884"/>
                        <a:pt x="190171" y="205921"/>
                      </a:cubicBezTo>
                      <a:cubicBezTo>
                        <a:pt x="129528" y="203254"/>
                        <a:pt x="70029" y="200523"/>
                        <a:pt x="15038" y="208143"/>
                      </a:cubicBezTo>
                      <a:close/>
                    </a:path>
                  </a:pathLst>
                </a:custGeom>
                <a:solidFill>
                  <a:srgbClr val="FFFFFF">
                    <a:alpha val="1341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05" name="Google Shape;1505;p12"/>
                <p:cNvSpPr/>
                <p:nvPr/>
              </p:nvSpPr>
              <p:spPr>
                <a:xfrm>
                  <a:off x="1833104" y="3156294"/>
                  <a:ext cx="444195" cy="5928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195" h="592827" extrusionOk="0">
                      <a:moveTo>
                        <a:pt x="211556" y="592827"/>
                      </a:moveTo>
                      <a:cubicBezTo>
                        <a:pt x="2006" y="586922"/>
                        <a:pt x="-51715" y="421377"/>
                        <a:pt x="49695" y="230877"/>
                      </a:cubicBezTo>
                      <a:cubicBezTo>
                        <a:pt x="155993" y="12945"/>
                        <a:pt x="800" y="-5978"/>
                        <a:pt x="315315" y="1198"/>
                      </a:cubicBezTo>
                      <a:cubicBezTo>
                        <a:pt x="366115" y="53077"/>
                        <a:pt x="345160" y="156709"/>
                        <a:pt x="388277" y="228972"/>
                      </a:cubicBezTo>
                      <a:cubicBezTo>
                        <a:pt x="514134" y="439856"/>
                        <a:pt x="415645" y="578159"/>
                        <a:pt x="211556" y="592827"/>
                      </a:cubicBezTo>
                      <a:close/>
                    </a:path>
                  </a:pathLst>
                </a:custGeom>
                <a:solidFill>
                  <a:srgbClr val="FFFFFF">
                    <a:alpha val="1341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06" name="Google Shape;1506;p12"/>
                <p:cNvSpPr/>
                <p:nvPr/>
              </p:nvSpPr>
              <p:spPr>
                <a:xfrm>
                  <a:off x="1818382" y="2942618"/>
                  <a:ext cx="466728" cy="8186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6728" h="818636" extrusionOk="0">
                      <a:moveTo>
                        <a:pt x="413730" y="440997"/>
                      </a:moveTo>
                      <a:cubicBezTo>
                        <a:pt x="355564" y="353938"/>
                        <a:pt x="388838" y="243448"/>
                        <a:pt x="332323" y="212841"/>
                      </a:cubicBezTo>
                      <a:cubicBezTo>
                        <a:pt x="341474" y="160701"/>
                        <a:pt x="342668" y="107476"/>
                        <a:pt x="335879" y="54980"/>
                      </a:cubicBezTo>
                      <a:cubicBezTo>
                        <a:pt x="332577" y="42280"/>
                        <a:pt x="316004" y="50599"/>
                        <a:pt x="306479" y="48630"/>
                      </a:cubicBezTo>
                      <a:cubicBezTo>
                        <a:pt x="306860" y="-17537"/>
                        <a:pt x="162715" y="-14870"/>
                        <a:pt x="159921" y="48630"/>
                      </a:cubicBezTo>
                      <a:cubicBezTo>
                        <a:pt x="98580" y="52250"/>
                        <a:pt x="141252" y="172709"/>
                        <a:pt x="140553" y="213159"/>
                      </a:cubicBezTo>
                      <a:cubicBezTo>
                        <a:pt x="105057" y="231383"/>
                        <a:pt x="103723" y="274563"/>
                        <a:pt x="102453" y="310060"/>
                      </a:cubicBezTo>
                      <a:cubicBezTo>
                        <a:pt x="97234" y="356427"/>
                        <a:pt x="82349" y="401182"/>
                        <a:pt x="58765" y="441441"/>
                      </a:cubicBezTo>
                      <a:cubicBezTo>
                        <a:pt x="-124178" y="764783"/>
                        <a:pt x="171288" y="823140"/>
                        <a:pt x="250027" y="818377"/>
                      </a:cubicBezTo>
                      <a:cubicBezTo>
                        <a:pt x="471833" y="804535"/>
                        <a:pt x="517553" y="614542"/>
                        <a:pt x="413730" y="440997"/>
                      </a:cubicBezTo>
                      <a:close/>
                      <a:moveTo>
                        <a:pt x="322417" y="107431"/>
                      </a:moveTo>
                      <a:cubicBezTo>
                        <a:pt x="322862" y="119369"/>
                        <a:pt x="322862" y="131371"/>
                        <a:pt x="322417" y="143309"/>
                      </a:cubicBezTo>
                      <a:cubicBezTo>
                        <a:pt x="265788" y="153837"/>
                        <a:pt x="209934" y="168156"/>
                        <a:pt x="155222" y="186171"/>
                      </a:cubicBezTo>
                      <a:cubicBezTo>
                        <a:pt x="153825" y="175757"/>
                        <a:pt x="152555" y="165343"/>
                        <a:pt x="151348" y="154866"/>
                      </a:cubicBezTo>
                      <a:cubicBezTo>
                        <a:pt x="209191" y="142185"/>
                        <a:pt x="266302" y="126348"/>
                        <a:pt x="322417" y="107431"/>
                      </a:cubicBezTo>
                      <a:close/>
                      <a:moveTo>
                        <a:pt x="270538" y="514911"/>
                      </a:moveTo>
                      <a:cubicBezTo>
                        <a:pt x="290921" y="432742"/>
                        <a:pt x="171033" y="476811"/>
                        <a:pt x="221770" y="547423"/>
                      </a:cubicBezTo>
                      <a:cubicBezTo>
                        <a:pt x="201005" y="569394"/>
                        <a:pt x="150777" y="562726"/>
                        <a:pt x="161064" y="525135"/>
                      </a:cubicBezTo>
                      <a:cubicBezTo>
                        <a:pt x="172367" y="494210"/>
                        <a:pt x="197449" y="470143"/>
                        <a:pt x="209133" y="439028"/>
                      </a:cubicBezTo>
                      <a:cubicBezTo>
                        <a:pt x="238966" y="372588"/>
                        <a:pt x="245906" y="298128"/>
                        <a:pt x="228882" y="227319"/>
                      </a:cubicBezTo>
                      <a:cubicBezTo>
                        <a:pt x="235124" y="229339"/>
                        <a:pt x="241887" y="229040"/>
                        <a:pt x="247932" y="226494"/>
                      </a:cubicBezTo>
                      <a:cubicBezTo>
                        <a:pt x="236185" y="314949"/>
                        <a:pt x="272697" y="400547"/>
                        <a:pt x="308511" y="479605"/>
                      </a:cubicBezTo>
                      <a:cubicBezTo>
                        <a:pt x="345150" y="534913"/>
                        <a:pt x="303494" y="594603"/>
                        <a:pt x="246471" y="547804"/>
                      </a:cubicBezTo>
                      <a:cubicBezTo>
                        <a:pt x="256295" y="538253"/>
                        <a:pt x="264340" y="527027"/>
                        <a:pt x="270220" y="514657"/>
                      </a:cubicBezTo>
                      <a:close/>
                      <a:moveTo>
                        <a:pt x="235803" y="534596"/>
                      </a:moveTo>
                      <a:cubicBezTo>
                        <a:pt x="220436" y="518467"/>
                        <a:pt x="229072" y="474017"/>
                        <a:pt x="255235" y="493956"/>
                      </a:cubicBezTo>
                      <a:cubicBezTo>
                        <a:pt x="261394" y="509196"/>
                        <a:pt x="244439" y="523039"/>
                        <a:pt x="235486" y="534342"/>
                      </a:cubicBezTo>
                      <a:close/>
                      <a:moveTo>
                        <a:pt x="157317" y="205602"/>
                      </a:moveTo>
                      <a:cubicBezTo>
                        <a:pt x="157317" y="204904"/>
                        <a:pt x="157317" y="204205"/>
                        <a:pt x="157317" y="203507"/>
                      </a:cubicBezTo>
                      <a:cubicBezTo>
                        <a:pt x="210956" y="185962"/>
                        <a:pt x="265655" y="171839"/>
                        <a:pt x="321084" y="161216"/>
                      </a:cubicBezTo>
                      <a:cubicBezTo>
                        <a:pt x="320004" y="176138"/>
                        <a:pt x="318353" y="190997"/>
                        <a:pt x="315941" y="205666"/>
                      </a:cubicBezTo>
                      <a:cubicBezTo>
                        <a:pt x="298795" y="200713"/>
                        <a:pt x="178971" y="199443"/>
                        <a:pt x="157317" y="205602"/>
                      </a:cubicBezTo>
                      <a:close/>
                      <a:moveTo>
                        <a:pt x="318925" y="66537"/>
                      </a:moveTo>
                      <a:cubicBezTo>
                        <a:pt x="319750" y="74157"/>
                        <a:pt x="320449" y="81714"/>
                        <a:pt x="320957" y="89334"/>
                      </a:cubicBezTo>
                      <a:cubicBezTo>
                        <a:pt x="264493" y="108111"/>
                        <a:pt x="207095" y="123967"/>
                        <a:pt x="148999" y="136832"/>
                      </a:cubicBezTo>
                      <a:cubicBezTo>
                        <a:pt x="148173" y="129402"/>
                        <a:pt x="147602" y="121909"/>
                        <a:pt x="147094" y="114480"/>
                      </a:cubicBezTo>
                      <a:cubicBezTo>
                        <a:pt x="199367" y="108301"/>
                        <a:pt x="249945" y="92020"/>
                        <a:pt x="296001" y="66537"/>
                      </a:cubicBezTo>
                      <a:close/>
                      <a:moveTo>
                        <a:pt x="177002" y="47805"/>
                      </a:moveTo>
                      <a:cubicBezTo>
                        <a:pt x="177828" y="8498"/>
                        <a:pt x="287810" y="8625"/>
                        <a:pt x="288699" y="48313"/>
                      </a:cubicBezTo>
                      <a:cubicBezTo>
                        <a:pt x="251424" y="48313"/>
                        <a:pt x="214213" y="48694"/>
                        <a:pt x="176939" y="48313"/>
                      </a:cubicBezTo>
                      <a:cubicBezTo>
                        <a:pt x="177193" y="48059"/>
                        <a:pt x="177257" y="47932"/>
                        <a:pt x="177257" y="47805"/>
                      </a:cubicBezTo>
                      <a:close/>
                      <a:moveTo>
                        <a:pt x="146713" y="71871"/>
                      </a:moveTo>
                      <a:cubicBezTo>
                        <a:pt x="177002" y="57520"/>
                        <a:pt x="222532" y="70411"/>
                        <a:pt x="256949" y="66537"/>
                      </a:cubicBezTo>
                      <a:cubicBezTo>
                        <a:pt x="221592" y="81917"/>
                        <a:pt x="184178" y="92039"/>
                        <a:pt x="145888" y="96573"/>
                      </a:cubicBezTo>
                      <a:cubicBezTo>
                        <a:pt x="146141" y="88381"/>
                        <a:pt x="143792" y="79555"/>
                        <a:pt x="146967" y="71871"/>
                      </a:cubicBezTo>
                      <a:close/>
                      <a:moveTo>
                        <a:pt x="350675" y="770371"/>
                      </a:moveTo>
                      <a:cubicBezTo>
                        <a:pt x="158270" y="868796"/>
                        <a:pt x="-63536" y="698362"/>
                        <a:pt x="54193" y="490971"/>
                      </a:cubicBezTo>
                      <a:cubicBezTo>
                        <a:pt x="77371" y="438901"/>
                        <a:pt x="106010" y="388355"/>
                        <a:pt x="116804" y="331713"/>
                      </a:cubicBezTo>
                      <a:cubicBezTo>
                        <a:pt x="121885" y="263641"/>
                        <a:pt x="121122" y="204713"/>
                        <a:pt x="210721" y="223255"/>
                      </a:cubicBezTo>
                      <a:cubicBezTo>
                        <a:pt x="226723" y="301360"/>
                        <a:pt x="222278" y="385688"/>
                        <a:pt x="180939" y="456554"/>
                      </a:cubicBezTo>
                      <a:cubicBezTo>
                        <a:pt x="165001" y="485129"/>
                        <a:pt x="126457" y="522975"/>
                        <a:pt x="147030" y="558154"/>
                      </a:cubicBezTo>
                      <a:cubicBezTo>
                        <a:pt x="165636" y="587936"/>
                        <a:pt x="208752" y="581459"/>
                        <a:pt x="231739" y="560377"/>
                      </a:cubicBezTo>
                      <a:cubicBezTo>
                        <a:pt x="277777" y="613590"/>
                        <a:pt x="364772" y="561710"/>
                        <a:pt x="334482" y="495924"/>
                      </a:cubicBezTo>
                      <a:cubicBezTo>
                        <a:pt x="299240" y="409120"/>
                        <a:pt x="249964" y="319521"/>
                        <a:pt x="265267" y="222874"/>
                      </a:cubicBezTo>
                      <a:cubicBezTo>
                        <a:pt x="351310" y="205475"/>
                        <a:pt x="350675" y="267324"/>
                        <a:pt x="355438" y="332031"/>
                      </a:cubicBezTo>
                      <a:cubicBezTo>
                        <a:pt x="394553" y="482907"/>
                        <a:pt x="549557" y="659881"/>
                        <a:pt x="350929" y="770117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507" name="Google Shape;1507;p12"/>
              <p:cNvSpPr/>
              <p:nvPr/>
            </p:nvSpPr>
            <p:spPr>
              <a:xfrm>
                <a:off x="2046046" y="2433081"/>
                <a:ext cx="17700" cy="5448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08" name="Google Shape;1508;p12"/>
          <p:cNvGrpSpPr/>
          <p:nvPr/>
        </p:nvGrpSpPr>
        <p:grpSpPr>
          <a:xfrm>
            <a:off x="8330194" y="1"/>
            <a:ext cx="852241" cy="2239549"/>
            <a:chOff x="3961868" y="-465246"/>
            <a:chExt cx="905291" cy="2378956"/>
          </a:xfrm>
        </p:grpSpPr>
        <p:grpSp>
          <p:nvGrpSpPr>
            <p:cNvPr id="1509" name="Google Shape;1509;p12"/>
            <p:cNvGrpSpPr/>
            <p:nvPr/>
          </p:nvGrpSpPr>
          <p:grpSpPr>
            <a:xfrm>
              <a:off x="3961868" y="1008419"/>
              <a:ext cx="905291" cy="905291"/>
              <a:chOff x="764100" y="3623300"/>
              <a:chExt cx="1046700" cy="1046700"/>
            </a:xfrm>
          </p:grpSpPr>
          <p:sp>
            <p:nvSpPr>
              <p:cNvPr id="1510" name="Google Shape;1510;p12"/>
              <p:cNvSpPr/>
              <p:nvPr/>
            </p:nvSpPr>
            <p:spPr>
              <a:xfrm>
                <a:off x="764100" y="3623300"/>
                <a:ext cx="1046700" cy="10467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1" name="Google Shape;1511;p12"/>
              <p:cNvSpPr/>
              <p:nvPr/>
            </p:nvSpPr>
            <p:spPr>
              <a:xfrm>
                <a:off x="922769" y="3781968"/>
                <a:ext cx="729300" cy="7293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12" name="Google Shape;1512;p12"/>
            <p:cNvGrpSpPr/>
            <p:nvPr/>
          </p:nvGrpSpPr>
          <p:grpSpPr>
            <a:xfrm>
              <a:off x="4155315" y="-465246"/>
              <a:ext cx="522826" cy="2186340"/>
              <a:chOff x="2447534" y="1609676"/>
              <a:chExt cx="478297" cy="2000128"/>
            </a:xfrm>
          </p:grpSpPr>
          <p:grpSp>
            <p:nvGrpSpPr>
              <p:cNvPr id="1513" name="Google Shape;1513;p12"/>
              <p:cNvGrpSpPr/>
              <p:nvPr/>
            </p:nvGrpSpPr>
            <p:grpSpPr>
              <a:xfrm>
                <a:off x="2447534" y="2971595"/>
                <a:ext cx="478297" cy="638209"/>
                <a:chOff x="2447534" y="3081786"/>
                <a:chExt cx="478297" cy="638209"/>
              </a:xfrm>
            </p:grpSpPr>
            <p:sp>
              <p:nvSpPr>
                <p:cNvPr id="1514" name="Google Shape;1514;p12"/>
                <p:cNvSpPr/>
                <p:nvPr/>
              </p:nvSpPr>
              <p:spPr>
                <a:xfrm>
                  <a:off x="2591014" y="3097533"/>
                  <a:ext cx="179593" cy="1684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593" h="168416" extrusionOk="0">
                      <a:moveTo>
                        <a:pt x="0" y="168417"/>
                      </a:moveTo>
                      <a:cubicBezTo>
                        <a:pt x="0" y="125745"/>
                        <a:pt x="5779" y="81168"/>
                        <a:pt x="2349" y="39004"/>
                      </a:cubicBezTo>
                      <a:cubicBezTo>
                        <a:pt x="8128" y="33924"/>
                        <a:pt x="29020" y="36527"/>
                        <a:pt x="37148" y="34622"/>
                      </a:cubicBezTo>
                      <a:cubicBezTo>
                        <a:pt x="48577" y="31575"/>
                        <a:pt x="35052" y="16652"/>
                        <a:pt x="41148" y="11254"/>
                      </a:cubicBezTo>
                      <a:cubicBezTo>
                        <a:pt x="60198" y="-10653"/>
                        <a:pt x="146685" y="1412"/>
                        <a:pt x="147320" y="30304"/>
                      </a:cubicBezTo>
                      <a:cubicBezTo>
                        <a:pt x="146577" y="33733"/>
                        <a:pt x="148761" y="37112"/>
                        <a:pt x="152184" y="37855"/>
                      </a:cubicBezTo>
                      <a:cubicBezTo>
                        <a:pt x="152527" y="37925"/>
                        <a:pt x="152876" y="37969"/>
                        <a:pt x="153226" y="37988"/>
                      </a:cubicBezTo>
                      <a:cubicBezTo>
                        <a:pt x="199009" y="46307"/>
                        <a:pt x="171196" y="124983"/>
                        <a:pt x="171514" y="162194"/>
                      </a:cubicBezTo>
                      <a:cubicBezTo>
                        <a:pt x="116268" y="155717"/>
                        <a:pt x="51435" y="152225"/>
                        <a:pt x="0" y="168417"/>
                      </a:cubicBezTo>
                      <a:close/>
                    </a:path>
                  </a:pathLst>
                </a:custGeom>
                <a:solidFill>
                  <a:srgbClr val="FFFFFF">
                    <a:alpha val="1341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15" name="Google Shape;1515;p12"/>
                <p:cNvSpPr/>
                <p:nvPr/>
              </p:nvSpPr>
              <p:spPr>
                <a:xfrm>
                  <a:off x="2458233" y="3250561"/>
                  <a:ext cx="453667" cy="462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3667" h="462047" extrusionOk="0">
                      <a:moveTo>
                        <a:pt x="221935" y="462048"/>
                      </a:moveTo>
                      <a:cubicBezTo>
                        <a:pt x="-59306" y="460714"/>
                        <a:pt x="-82865" y="22373"/>
                        <a:pt x="206568" y="847"/>
                      </a:cubicBezTo>
                      <a:cubicBezTo>
                        <a:pt x="522671" y="-22712"/>
                        <a:pt x="543753" y="452904"/>
                        <a:pt x="221935" y="462048"/>
                      </a:cubicBezTo>
                      <a:close/>
                    </a:path>
                  </a:pathLst>
                </a:custGeom>
                <a:solidFill>
                  <a:srgbClr val="FFFFFF">
                    <a:alpha val="1341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16" name="Google Shape;1516;p12"/>
                <p:cNvSpPr/>
                <p:nvPr/>
              </p:nvSpPr>
              <p:spPr>
                <a:xfrm>
                  <a:off x="2447534" y="3081786"/>
                  <a:ext cx="478297" cy="6382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297" h="638209" extrusionOk="0">
                      <a:moveTo>
                        <a:pt x="474760" y="358979"/>
                      </a:moveTo>
                      <a:cubicBezTo>
                        <a:pt x="461679" y="274778"/>
                        <a:pt x="399195" y="202960"/>
                        <a:pt x="320201" y="173178"/>
                      </a:cubicBezTo>
                      <a:cubicBezTo>
                        <a:pt x="320201" y="137618"/>
                        <a:pt x="347824" y="40273"/>
                        <a:pt x="296008" y="38050"/>
                      </a:cubicBezTo>
                      <a:cubicBezTo>
                        <a:pt x="297722" y="5792"/>
                        <a:pt x="256955" y="7316"/>
                        <a:pt x="234286" y="3379"/>
                      </a:cubicBezTo>
                      <a:cubicBezTo>
                        <a:pt x="210981" y="-4749"/>
                        <a:pt x="165198" y="331"/>
                        <a:pt x="178406" y="34748"/>
                      </a:cubicBezTo>
                      <a:cubicBezTo>
                        <a:pt x="166277" y="37224"/>
                        <a:pt x="129765" y="31129"/>
                        <a:pt x="140306" y="52718"/>
                      </a:cubicBezTo>
                      <a:cubicBezTo>
                        <a:pt x="138210" y="96153"/>
                        <a:pt x="137448" y="139713"/>
                        <a:pt x="135797" y="183148"/>
                      </a:cubicBezTo>
                      <a:cubicBezTo>
                        <a:pt x="-17047" y="249949"/>
                        <a:pt x="-46892" y="468453"/>
                        <a:pt x="77123" y="577673"/>
                      </a:cubicBezTo>
                      <a:cubicBezTo>
                        <a:pt x="240636" y="727914"/>
                        <a:pt x="512416" y="577165"/>
                        <a:pt x="474760" y="358979"/>
                      </a:cubicBezTo>
                      <a:close/>
                      <a:moveTo>
                        <a:pt x="304771" y="167971"/>
                      </a:moveTo>
                      <a:cubicBezTo>
                        <a:pt x="286165" y="163081"/>
                        <a:pt x="266226" y="157748"/>
                        <a:pt x="246922" y="159144"/>
                      </a:cubicBezTo>
                      <a:cubicBezTo>
                        <a:pt x="215172" y="156033"/>
                        <a:pt x="182914" y="164288"/>
                        <a:pt x="153514" y="175273"/>
                      </a:cubicBezTo>
                      <a:cubicBezTo>
                        <a:pt x="153514" y="170829"/>
                        <a:pt x="153514" y="166320"/>
                        <a:pt x="153958" y="161875"/>
                      </a:cubicBezTo>
                      <a:cubicBezTo>
                        <a:pt x="206600" y="153398"/>
                        <a:pt x="258035" y="138666"/>
                        <a:pt x="307184" y="117997"/>
                      </a:cubicBezTo>
                      <a:cubicBezTo>
                        <a:pt x="306422" y="134634"/>
                        <a:pt x="305342" y="151334"/>
                        <a:pt x="304771" y="167971"/>
                      </a:cubicBezTo>
                      <a:close/>
                      <a:moveTo>
                        <a:pt x="292515" y="378092"/>
                      </a:moveTo>
                      <a:cubicBezTo>
                        <a:pt x="301278" y="393079"/>
                        <a:pt x="305215" y="416700"/>
                        <a:pt x="297087" y="432131"/>
                      </a:cubicBezTo>
                      <a:cubicBezTo>
                        <a:pt x="286356" y="434925"/>
                        <a:pt x="294928" y="387363"/>
                        <a:pt x="292515" y="378092"/>
                      </a:cubicBezTo>
                      <a:close/>
                      <a:moveTo>
                        <a:pt x="233524" y="360440"/>
                      </a:moveTo>
                      <a:cubicBezTo>
                        <a:pt x="220881" y="353181"/>
                        <a:pt x="206085" y="350622"/>
                        <a:pt x="191741" y="353200"/>
                      </a:cubicBezTo>
                      <a:cubicBezTo>
                        <a:pt x="193900" y="295606"/>
                        <a:pt x="196313" y="237948"/>
                        <a:pt x="198599" y="180354"/>
                      </a:cubicBezTo>
                      <a:cubicBezTo>
                        <a:pt x="213394" y="176480"/>
                        <a:pt x="265528" y="177750"/>
                        <a:pt x="276005" y="180354"/>
                      </a:cubicBezTo>
                      <a:cubicBezTo>
                        <a:pt x="275707" y="235389"/>
                        <a:pt x="275415" y="290418"/>
                        <a:pt x="275116" y="345454"/>
                      </a:cubicBezTo>
                      <a:cubicBezTo>
                        <a:pt x="259679" y="343733"/>
                        <a:pt x="244312" y="349263"/>
                        <a:pt x="233524" y="360440"/>
                      </a:cubicBezTo>
                      <a:close/>
                      <a:moveTo>
                        <a:pt x="244636" y="403619"/>
                      </a:moveTo>
                      <a:cubicBezTo>
                        <a:pt x="254860" y="460769"/>
                        <a:pt x="203615" y="463119"/>
                        <a:pt x="235365" y="386855"/>
                      </a:cubicBezTo>
                      <a:cubicBezTo>
                        <a:pt x="239537" y="391777"/>
                        <a:pt x="242687" y="397473"/>
                        <a:pt x="244636" y="403619"/>
                      </a:cubicBezTo>
                      <a:close/>
                      <a:moveTo>
                        <a:pt x="203234" y="18174"/>
                      </a:moveTo>
                      <a:cubicBezTo>
                        <a:pt x="226920" y="23191"/>
                        <a:pt x="260384" y="18174"/>
                        <a:pt x="278228" y="35383"/>
                      </a:cubicBezTo>
                      <a:cubicBezTo>
                        <a:pt x="250357" y="33268"/>
                        <a:pt x="222392" y="32805"/>
                        <a:pt x="194471" y="33986"/>
                      </a:cubicBezTo>
                      <a:cubicBezTo>
                        <a:pt x="198916" y="25413"/>
                        <a:pt x="186407" y="19063"/>
                        <a:pt x="203234" y="18174"/>
                      </a:cubicBezTo>
                      <a:close/>
                      <a:moveTo>
                        <a:pt x="157451" y="54369"/>
                      </a:moveTo>
                      <a:cubicBezTo>
                        <a:pt x="205711" y="53036"/>
                        <a:pt x="261591" y="43511"/>
                        <a:pt x="306358" y="62688"/>
                      </a:cubicBezTo>
                      <a:lnTo>
                        <a:pt x="156308" y="90501"/>
                      </a:lnTo>
                      <a:close/>
                      <a:moveTo>
                        <a:pt x="308136" y="80468"/>
                      </a:moveTo>
                      <a:cubicBezTo>
                        <a:pt x="308701" y="80385"/>
                        <a:pt x="309254" y="80239"/>
                        <a:pt x="309787" y="80023"/>
                      </a:cubicBezTo>
                      <a:cubicBezTo>
                        <a:pt x="309279" y="87135"/>
                        <a:pt x="308263" y="92723"/>
                        <a:pt x="308136" y="99073"/>
                      </a:cubicBezTo>
                      <a:cubicBezTo>
                        <a:pt x="258975" y="120276"/>
                        <a:pt x="207381" y="135338"/>
                        <a:pt x="154530" y="143904"/>
                      </a:cubicBezTo>
                      <a:lnTo>
                        <a:pt x="155673" y="109043"/>
                      </a:lnTo>
                      <a:close/>
                      <a:moveTo>
                        <a:pt x="378685" y="571513"/>
                      </a:moveTo>
                      <a:cubicBezTo>
                        <a:pt x="88871" y="776746"/>
                        <a:pt x="-158652" y="297384"/>
                        <a:pt x="181009" y="184735"/>
                      </a:cubicBezTo>
                      <a:cubicBezTo>
                        <a:pt x="178787" y="242774"/>
                        <a:pt x="176183" y="300749"/>
                        <a:pt x="174151" y="358788"/>
                      </a:cubicBezTo>
                      <a:cubicBezTo>
                        <a:pt x="71345" y="420066"/>
                        <a:pt x="191741" y="557798"/>
                        <a:pt x="191360" y="371488"/>
                      </a:cubicBezTo>
                      <a:cubicBezTo>
                        <a:pt x="201799" y="369437"/>
                        <a:pt x="212626" y="371031"/>
                        <a:pt x="222030" y="375997"/>
                      </a:cubicBezTo>
                      <a:cubicBezTo>
                        <a:pt x="159673" y="513474"/>
                        <a:pt x="315756" y="467310"/>
                        <a:pt x="246795" y="371107"/>
                      </a:cubicBezTo>
                      <a:cubicBezTo>
                        <a:pt x="254364" y="364078"/>
                        <a:pt x="265052" y="361500"/>
                        <a:pt x="274989" y="364313"/>
                      </a:cubicBezTo>
                      <a:cubicBezTo>
                        <a:pt x="279561" y="390666"/>
                        <a:pt x="263115" y="429528"/>
                        <a:pt x="284324" y="449276"/>
                      </a:cubicBezTo>
                      <a:cubicBezTo>
                        <a:pt x="335124" y="459118"/>
                        <a:pt x="324964" y="368631"/>
                        <a:pt x="292642" y="351804"/>
                      </a:cubicBezTo>
                      <a:lnTo>
                        <a:pt x="293531" y="184481"/>
                      </a:lnTo>
                      <a:cubicBezTo>
                        <a:pt x="465172" y="225438"/>
                        <a:pt x="517686" y="462167"/>
                        <a:pt x="378685" y="571513"/>
                      </a:cubicBezTo>
                      <a:close/>
                      <a:moveTo>
                        <a:pt x="173453" y="378537"/>
                      </a:moveTo>
                      <a:cubicBezTo>
                        <a:pt x="170786" y="400508"/>
                        <a:pt x="176882" y="430226"/>
                        <a:pt x="158848" y="446926"/>
                      </a:cubicBezTo>
                      <a:cubicBezTo>
                        <a:pt x="145830" y="424638"/>
                        <a:pt x="150085" y="391681"/>
                        <a:pt x="173453" y="378283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517" name="Google Shape;1517;p12"/>
              <p:cNvSpPr/>
              <p:nvPr/>
            </p:nvSpPr>
            <p:spPr>
              <a:xfrm>
                <a:off x="2675605" y="1609676"/>
                <a:ext cx="17700" cy="13683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18" name="Google Shape;1518;p12"/>
          <p:cNvGrpSpPr/>
          <p:nvPr/>
        </p:nvGrpSpPr>
        <p:grpSpPr>
          <a:xfrm>
            <a:off x="7811773" y="19"/>
            <a:ext cx="492189" cy="1147268"/>
            <a:chOff x="5194218" y="197272"/>
            <a:chExt cx="522827" cy="1218683"/>
          </a:xfrm>
        </p:grpSpPr>
        <p:grpSp>
          <p:nvGrpSpPr>
            <p:cNvPr id="1519" name="Google Shape;1519;p12"/>
            <p:cNvGrpSpPr/>
            <p:nvPr/>
          </p:nvGrpSpPr>
          <p:grpSpPr>
            <a:xfrm>
              <a:off x="5194218" y="893129"/>
              <a:ext cx="522827" cy="522827"/>
              <a:chOff x="764100" y="3623300"/>
              <a:chExt cx="1046700" cy="1046700"/>
            </a:xfrm>
          </p:grpSpPr>
          <p:sp>
            <p:nvSpPr>
              <p:cNvPr id="1520" name="Google Shape;1520;p12"/>
              <p:cNvSpPr/>
              <p:nvPr/>
            </p:nvSpPr>
            <p:spPr>
              <a:xfrm>
                <a:off x="764100" y="3623300"/>
                <a:ext cx="1046700" cy="10467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1" name="Google Shape;1521;p12"/>
              <p:cNvSpPr/>
              <p:nvPr/>
            </p:nvSpPr>
            <p:spPr>
              <a:xfrm>
                <a:off x="922769" y="3781968"/>
                <a:ext cx="729300" cy="7293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22" name="Google Shape;1522;p12"/>
            <p:cNvGrpSpPr/>
            <p:nvPr/>
          </p:nvGrpSpPr>
          <p:grpSpPr>
            <a:xfrm>
              <a:off x="5371921" y="197272"/>
              <a:ext cx="182209" cy="1080483"/>
              <a:chOff x="3305183" y="2334136"/>
              <a:chExt cx="166690" cy="988457"/>
            </a:xfrm>
          </p:grpSpPr>
          <p:grpSp>
            <p:nvGrpSpPr>
              <p:cNvPr id="1523" name="Google Shape;1523;p12"/>
              <p:cNvGrpSpPr/>
              <p:nvPr/>
            </p:nvGrpSpPr>
            <p:grpSpPr>
              <a:xfrm>
                <a:off x="3305183" y="2971595"/>
                <a:ext cx="166690" cy="350998"/>
                <a:chOff x="3305183" y="3146560"/>
                <a:chExt cx="166690" cy="350998"/>
              </a:xfrm>
            </p:grpSpPr>
            <p:sp>
              <p:nvSpPr>
                <p:cNvPr id="1524" name="Google Shape;1524;p12"/>
                <p:cNvSpPr/>
                <p:nvPr/>
              </p:nvSpPr>
              <p:spPr>
                <a:xfrm>
                  <a:off x="3324821" y="3152836"/>
                  <a:ext cx="119489" cy="1171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489" h="117177" extrusionOk="0">
                      <a:moveTo>
                        <a:pt x="5460" y="117177"/>
                      </a:moveTo>
                      <a:cubicBezTo>
                        <a:pt x="4508" y="91777"/>
                        <a:pt x="-9653" y="30373"/>
                        <a:pt x="11810" y="23896"/>
                      </a:cubicBezTo>
                      <a:cubicBezTo>
                        <a:pt x="18160" y="22118"/>
                        <a:pt x="14668" y="14561"/>
                        <a:pt x="19494" y="10688"/>
                      </a:cubicBezTo>
                      <a:cubicBezTo>
                        <a:pt x="31241" y="-2901"/>
                        <a:pt x="96456" y="-6838"/>
                        <a:pt x="96456" y="18879"/>
                      </a:cubicBezTo>
                      <a:cubicBezTo>
                        <a:pt x="95751" y="22315"/>
                        <a:pt x="97967" y="25668"/>
                        <a:pt x="101409" y="26373"/>
                      </a:cubicBezTo>
                      <a:cubicBezTo>
                        <a:pt x="101866" y="26467"/>
                        <a:pt x="102336" y="26506"/>
                        <a:pt x="102806" y="26499"/>
                      </a:cubicBezTo>
                      <a:cubicBezTo>
                        <a:pt x="133731" y="28849"/>
                        <a:pt x="111569" y="90507"/>
                        <a:pt x="114744" y="113939"/>
                      </a:cubicBezTo>
                      <a:close/>
                    </a:path>
                  </a:pathLst>
                </a:custGeom>
                <a:solidFill>
                  <a:srgbClr val="FFFFFF">
                    <a:alpha val="1341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25" name="Google Shape;1525;p12"/>
                <p:cNvSpPr/>
                <p:nvPr/>
              </p:nvSpPr>
              <p:spPr>
                <a:xfrm>
                  <a:off x="3312763" y="3270014"/>
                  <a:ext cx="150661" cy="2211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661" h="221107" extrusionOk="0">
                      <a:moveTo>
                        <a:pt x="72636" y="221107"/>
                      </a:moveTo>
                      <a:cubicBezTo>
                        <a:pt x="-3564" y="204978"/>
                        <a:pt x="-15057" y="136779"/>
                        <a:pt x="16184" y="2477"/>
                      </a:cubicBezTo>
                      <a:cubicBezTo>
                        <a:pt x="54284" y="1207"/>
                        <a:pt x="87558" y="1270"/>
                        <a:pt x="125595" y="0"/>
                      </a:cubicBezTo>
                      <a:cubicBezTo>
                        <a:pt x="164330" y="92202"/>
                        <a:pt x="166299" y="206629"/>
                        <a:pt x="72636" y="221107"/>
                      </a:cubicBezTo>
                      <a:close/>
                    </a:path>
                  </a:pathLst>
                </a:custGeom>
                <a:solidFill>
                  <a:srgbClr val="FFFFFF">
                    <a:alpha val="1341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26" name="Google Shape;1526;p12"/>
                <p:cNvSpPr/>
                <p:nvPr/>
              </p:nvSpPr>
              <p:spPr>
                <a:xfrm>
                  <a:off x="3305183" y="3146560"/>
                  <a:ext cx="166690" cy="3509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690" h="350998" extrusionOk="0">
                      <a:moveTo>
                        <a:pt x="140987" y="124596"/>
                      </a:moveTo>
                      <a:cubicBezTo>
                        <a:pt x="147337" y="122247"/>
                        <a:pt x="143336" y="59572"/>
                        <a:pt x="144542" y="54238"/>
                      </a:cubicBezTo>
                      <a:cubicBezTo>
                        <a:pt x="146828" y="39252"/>
                        <a:pt x="140097" y="24647"/>
                        <a:pt x="122571" y="26425"/>
                      </a:cubicBezTo>
                      <a:cubicBezTo>
                        <a:pt x="129683" y="-8309"/>
                        <a:pt x="29417" y="-8500"/>
                        <a:pt x="29925" y="24075"/>
                      </a:cubicBezTo>
                      <a:cubicBezTo>
                        <a:pt x="15891" y="25536"/>
                        <a:pt x="12399" y="39633"/>
                        <a:pt x="13478" y="51635"/>
                      </a:cubicBezTo>
                      <a:cubicBezTo>
                        <a:pt x="16145" y="75955"/>
                        <a:pt x="8335" y="105292"/>
                        <a:pt x="17034" y="127263"/>
                      </a:cubicBezTo>
                      <a:cubicBezTo>
                        <a:pt x="17034" y="127263"/>
                        <a:pt x="17034" y="127644"/>
                        <a:pt x="17034" y="127835"/>
                      </a:cubicBezTo>
                      <a:cubicBezTo>
                        <a:pt x="-77835" y="451748"/>
                        <a:pt x="259922" y="398789"/>
                        <a:pt x="140987" y="124596"/>
                      </a:cubicBezTo>
                      <a:close/>
                      <a:moveTo>
                        <a:pt x="126254" y="42427"/>
                      </a:moveTo>
                      <a:cubicBezTo>
                        <a:pt x="126699" y="51254"/>
                        <a:pt x="126699" y="64842"/>
                        <a:pt x="126889" y="74177"/>
                      </a:cubicBezTo>
                      <a:lnTo>
                        <a:pt x="31258" y="101736"/>
                      </a:lnTo>
                      <a:cubicBezTo>
                        <a:pt x="31258" y="96719"/>
                        <a:pt x="31258" y="91640"/>
                        <a:pt x="31258" y="86560"/>
                      </a:cubicBezTo>
                      <a:cubicBezTo>
                        <a:pt x="57865" y="73415"/>
                        <a:pt x="88408" y="58556"/>
                        <a:pt x="112348" y="40903"/>
                      </a:cubicBezTo>
                      <a:cubicBezTo>
                        <a:pt x="116793" y="41665"/>
                        <a:pt x="123778" y="38490"/>
                        <a:pt x="126254" y="42427"/>
                      </a:cubicBezTo>
                      <a:close/>
                      <a:moveTo>
                        <a:pt x="89044" y="212671"/>
                      </a:moveTo>
                      <a:cubicBezTo>
                        <a:pt x="81112" y="208784"/>
                        <a:pt x="71771" y="209070"/>
                        <a:pt x="64088" y="213433"/>
                      </a:cubicBezTo>
                      <a:cubicBezTo>
                        <a:pt x="67943" y="186762"/>
                        <a:pt x="70883" y="159947"/>
                        <a:pt x="72914" y="132978"/>
                      </a:cubicBezTo>
                      <a:lnTo>
                        <a:pt x="83964" y="132978"/>
                      </a:lnTo>
                      <a:cubicBezTo>
                        <a:pt x="83049" y="159642"/>
                        <a:pt x="84751" y="186337"/>
                        <a:pt x="89044" y="212671"/>
                      </a:cubicBezTo>
                      <a:close/>
                      <a:moveTo>
                        <a:pt x="50944" y="114118"/>
                      </a:moveTo>
                      <a:lnTo>
                        <a:pt x="127144" y="92148"/>
                      </a:lnTo>
                      <a:lnTo>
                        <a:pt x="127144" y="113420"/>
                      </a:lnTo>
                      <a:cubicBezTo>
                        <a:pt x="101299" y="114880"/>
                        <a:pt x="75899" y="115135"/>
                        <a:pt x="50626" y="114118"/>
                      </a:cubicBezTo>
                      <a:close/>
                      <a:moveTo>
                        <a:pt x="90695" y="39950"/>
                      </a:moveTo>
                      <a:cubicBezTo>
                        <a:pt x="74692" y="48269"/>
                        <a:pt x="47832" y="59826"/>
                        <a:pt x="31385" y="67255"/>
                      </a:cubicBezTo>
                      <a:cubicBezTo>
                        <a:pt x="31385" y="58937"/>
                        <a:pt x="31766" y="47634"/>
                        <a:pt x="31385" y="39379"/>
                      </a:cubicBezTo>
                      <a:cubicBezTo>
                        <a:pt x="33036" y="39379"/>
                        <a:pt x="75835" y="39442"/>
                        <a:pt x="90377" y="39950"/>
                      </a:cubicBezTo>
                      <a:close/>
                      <a:moveTo>
                        <a:pt x="45736" y="22361"/>
                      </a:moveTo>
                      <a:cubicBezTo>
                        <a:pt x="60214" y="644"/>
                        <a:pt x="112920" y="11122"/>
                        <a:pt x="111395" y="26616"/>
                      </a:cubicBezTo>
                      <a:cubicBezTo>
                        <a:pt x="92028" y="25854"/>
                        <a:pt x="63834" y="27314"/>
                        <a:pt x="44466" y="26616"/>
                      </a:cubicBezTo>
                      <a:cubicBezTo>
                        <a:pt x="44339" y="26171"/>
                        <a:pt x="45165" y="22742"/>
                        <a:pt x="45419" y="22361"/>
                      </a:cubicBezTo>
                      <a:close/>
                      <a:moveTo>
                        <a:pt x="125556" y="309127"/>
                      </a:moveTo>
                      <a:cubicBezTo>
                        <a:pt x="22686" y="406028"/>
                        <a:pt x="-873" y="195335"/>
                        <a:pt x="33798" y="131708"/>
                      </a:cubicBezTo>
                      <a:cubicBezTo>
                        <a:pt x="41101" y="132153"/>
                        <a:pt x="48467" y="132470"/>
                        <a:pt x="55833" y="132661"/>
                      </a:cubicBezTo>
                      <a:cubicBezTo>
                        <a:pt x="60913" y="148536"/>
                        <a:pt x="25734" y="268678"/>
                        <a:pt x="58500" y="243023"/>
                      </a:cubicBezTo>
                      <a:cubicBezTo>
                        <a:pt x="62310" y="237436"/>
                        <a:pt x="67708" y="228101"/>
                        <a:pt x="75454" y="228037"/>
                      </a:cubicBezTo>
                      <a:cubicBezTo>
                        <a:pt x="84979" y="228037"/>
                        <a:pt x="91076" y="238960"/>
                        <a:pt x="95394" y="245881"/>
                      </a:cubicBezTo>
                      <a:cubicBezTo>
                        <a:pt x="128985" y="268931"/>
                        <a:pt x="92536" y="150631"/>
                        <a:pt x="101744" y="132661"/>
                      </a:cubicBezTo>
                      <a:cubicBezTo>
                        <a:pt x="109173" y="132661"/>
                        <a:pt x="116602" y="132089"/>
                        <a:pt x="124032" y="131644"/>
                      </a:cubicBezTo>
                      <a:cubicBezTo>
                        <a:pt x="155591" y="183968"/>
                        <a:pt x="160671" y="257311"/>
                        <a:pt x="125239" y="309127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527" name="Google Shape;1527;p12"/>
              <p:cNvSpPr/>
              <p:nvPr/>
            </p:nvSpPr>
            <p:spPr>
              <a:xfrm>
                <a:off x="3375892" y="2334136"/>
                <a:ext cx="17700" cy="6438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28" name="Google Shape;1528;p12"/>
          <p:cNvGrpSpPr/>
          <p:nvPr/>
        </p:nvGrpSpPr>
        <p:grpSpPr>
          <a:xfrm>
            <a:off x="8018879" y="0"/>
            <a:ext cx="810166" cy="3722093"/>
            <a:chOff x="7824797" y="-929429"/>
            <a:chExt cx="860597" cy="3953785"/>
          </a:xfrm>
        </p:grpSpPr>
        <p:grpSp>
          <p:nvGrpSpPr>
            <p:cNvPr id="1529" name="Google Shape;1529;p12"/>
            <p:cNvGrpSpPr/>
            <p:nvPr/>
          </p:nvGrpSpPr>
          <p:grpSpPr>
            <a:xfrm>
              <a:off x="7824797" y="1891931"/>
              <a:ext cx="860597" cy="1132425"/>
              <a:chOff x="764100" y="3623300"/>
              <a:chExt cx="1046700" cy="1046700"/>
            </a:xfrm>
          </p:grpSpPr>
          <p:sp>
            <p:nvSpPr>
              <p:cNvPr id="1530" name="Google Shape;1530;p12"/>
              <p:cNvSpPr/>
              <p:nvPr/>
            </p:nvSpPr>
            <p:spPr>
              <a:xfrm>
                <a:off x="764100" y="3623300"/>
                <a:ext cx="1046700" cy="10467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1" name="Google Shape;1531;p12"/>
              <p:cNvSpPr/>
              <p:nvPr/>
            </p:nvSpPr>
            <p:spPr>
              <a:xfrm>
                <a:off x="922769" y="3781968"/>
                <a:ext cx="729300" cy="7293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32" name="Google Shape;1532;p12"/>
            <p:cNvGrpSpPr/>
            <p:nvPr/>
          </p:nvGrpSpPr>
          <p:grpSpPr>
            <a:xfrm>
              <a:off x="8100547" y="-929429"/>
              <a:ext cx="300376" cy="3735115"/>
              <a:chOff x="3792712" y="404687"/>
              <a:chExt cx="274793" cy="3416993"/>
            </a:xfrm>
          </p:grpSpPr>
          <p:grpSp>
            <p:nvGrpSpPr>
              <p:cNvPr id="1533" name="Google Shape;1533;p12"/>
              <p:cNvGrpSpPr/>
              <p:nvPr/>
            </p:nvGrpSpPr>
            <p:grpSpPr>
              <a:xfrm>
                <a:off x="3792712" y="2971595"/>
                <a:ext cx="274793" cy="850085"/>
                <a:chOff x="3792712" y="2879468"/>
                <a:chExt cx="274793" cy="850085"/>
              </a:xfrm>
            </p:grpSpPr>
            <p:sp>
              <p:nvSpPr>
                <p:cNvPr id="1534" name="Google Shape;1534;p12"/>
                <p:cNvSpPr/>
                <p:nvPr/>
              </p:nvSpPr>
              <p:spPr>
                <a:xfrm>
                  <a:off x="3798083" y="3085793"/>
                  <a:ext cx="261578" cy="6373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578" h="637356" extrusionOk="0">
                      <a:moveTo>
                        <a:pt x="126686" y="637357"/>
                      </a:moveTo>
                      <a:cubicBezTo>
                        <a:pt x="-60449" y="630435"/>
                        <a:pt x="18736" y="394850"/>
                        <a:pt x="6417" y="267723"/>
                      </a:cubicBezTo>
                      <a:cubicBezTo>
                        <a:pt x="12322" y="197048"/>
                        <a:pt x="-10665" y="53665"/>
                        <a:pt x="31817" y="8008"/>
                      </a:cubicBezTo>
                      <a:cubicBezTo>
                        <a:pt x="291595" y="-16566"/>
                        <a:pt x="262449" y="-1263"/>
                        <a:pt x="258829" y="299283"/>
                      </a:cubicBezTo>
                      <a:cubicBezTo>
                        <a:pt x="256988" y="426728"/>
                        <a:pt x="295024" y="626816"/>
                        <a:pt x="126686" y="637357"/>
                      </a:cubicBezTo>
                      <a:close/>
                    </a:path>
                  </a:pathLst>
                </a:custGeom>
                <a:solidFill>
                  <a:srgbClr val="FFFFFF">
                    <a:alpha val="1341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35" name="Google Shape;1535;p12"/>
                <p:cNvSpPr/>
                <p:nvPr/>
              </p:nvSpPr>
              <p:spPr>
                <a:xfrm>
                  <a:off x="3849902" y="2886279"/>
                  <a:ext cx="160096" cy="197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096" h="197298" extrusionOk="0">
                      <a:moveTo>
                        <a:pt x="0" y="197298"/>
                      </a:moveTo>
                      <a:cubicBezTo>
                        <a:pt x="14795" y="163453"/>
                        <a:pt x="-19495" y="39120"/>
                        <a:pt x="29908" y="37913"/>
                      </a:cubicBezTo>
                      <a:cubicBezTo>
                        <a:pt x="41275" y="35754"/>
                        <a:pt x="33401" y="17911"/>
                        <a:pt x="43053" y="12513"/>
                      </a:cubicBezTo>
                      <a:cubicBezTo>
                        <a:pt x="64008" y="-9902"/>
                        <a:pt x="129984" y="-1393"/>
                        <a:pt x="134239" y="31563"/>
                      </a:cubicBezTo>
                      <a:cubicBezTo>
                        <a:pt x="135826" y="40517"/>
                        <a:pt x="147891" y="34484"/>
                        <a:pt x="151955" y="41406"/>
                      </a:cubicBezTo>
                      <a:cubicBezTo>
                        <a:pt x="171640" y="64583"/>
                        <a:pt x="149479" y="158246"/>
                        <a:pt x="149161" y="196663"/>
                      </a:cubicBezTo>
                      <a:cubicBezTo>
                        <a:pt x="98234" y="196155"/>
                        <a:pt x="49847" y="189170"/>
                        <a:pt x="0" y="197298"/>
                      </a:cubicBezTo>
                      <a:close/>
                    </a:path>
                  </a:pathLst>
                </a:custGeom>
                <a:solidFill>
                  <a:srgbClr val="FFFFFF">
                    <a:alpha val="1341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36" name="Google Shape;1536;p12"/>
                <p:cNvSpPr/>
                <p:nvPr/>
              </p:nvSpPr>
              <p:spPr>
                <a:xfrm>
                  <a:off x="3792712" y="2879468"/>
                  <a:ext cx="274793" cy="8500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793" h="850085" extrusionOk="0">
                      <a:moveTo>
                        <a:pt x="19916" y="786532"/>
                      </a:moveTo>
                      <a:cubicBezTo>
                        <a:pt x="39854" y="827489"/>
                        <a:pt x="67541" y="848572"/>
                        <a:pt x="131866" y="850032"/>
                      </a:cubicBezTo>
                      <a:cubicBezTo>
                        <a:pt x="255818" y="852953"/>
                        <a:pt x="279440" y="735732"/>
                        <a:pt x="271947" y="651213"/>
                      </a:cubicBezTo>
                      <a:cubicBezTo>
                        <a:pt x="272963" y="537612"/>
                        <a:pt x="275312" y="423947"/>
                        <a:pt x="274678" y="310345"/>
                      </a:cubicBezTo>
                      <a:cubicBezTo>
                        <a:pt x="276202" y="268245"/>
                        <a:pt x="263057" y="215095"/>
                        <a:pt x="217528" y="202395"/>
                      </a:cubicBezTo>
                      <a:cubicBezTo>
                        <a:pt x="213336" y="167343"/>
                        <a:pt x="246610" y="35073"/>
                        <a:pt x="197716" y="37295"/>
                      </a:cubicBezTo>
                      <a:cubicBezTo>
                        <a:pt x="191366" y="-10202"/>
                        <a:pt x="84495" y="-14965"/>
                        <a:pt x="87098" y="38311"/>
                      </a:cubicBezTo>
                      <a:cubicBezTo>
                        <a:pt x="75478" y="36978"/>
                        <a:pt x="60047" y="37041"/>
                        <a:pt x="58778" y="55583"/>
                      </a:cubicBezTo>
                      <a:cubicBezTo>
                        <a:pt x="55603" y="103081"/>
                        <a:pt x="55285" y="150833"/>
                        <a:pt x="49887" y="197760"/>
                      </a:cubicBezTo>
                      <a:cubicBezTo>
                        <a:pt x="-19010" y="224303"/>
                        <a:pt x="12613" y="404262"/>
                        <a:pt x="5437" y="474048"/>
                      </a:cubicBezTo>
                      <a:cubicBezTo>
                        <a:pt x="10264" y="577299"/>
                        <a:pt x="-17549" y="687980"/>
                        <a:pt x="19916" y="786532"/>
                      </a:cubicBezTo>
                      <a:close/>
                      <a:moveTo>
                        <a:pt x="102466" y="38248"/>
                      </a:moveTo>
                      <a:cubicBezTo>
                        <a:pt x="106148" y="7895"/>
                        <a:pt x="173585" y="17166"/>
                        <a:pt x="178983" y="37105"/>
                      </a:cubicBezTo>
                      <a:cubicBezTo>
                        <a:pt x="154281" y="37549"/>
                        <a:pt x="103101" y="39962"/>
                        <a:pt x="102592" y="38311"/>
                      </a:cubicBezTo>
                      <a:close/>
                      <a:moveTo>
                        <a:pt x="76177" y="56663"/>
                      </a:moveTo>
                      <a:lnTo>
                        <a:pt x="174983" y="55393"/>
                      </a:lnTo>
                      <a:cubicBezTo>
                        <a:pt x="190222" y="53361"/>
                        <a:pt x="211304" y="53298"/>
                        <a:pt x="206733" y="75459"/>
                      </a:cubicBezTo>
                      <a:lnTo>
                        <a:pt x="75287" y="111400"/>
                      </a:lnTo>
                      <a:cubicBezTo>
                        <a:pt x="75967" y="93194"/>
                        <a:pt x="76303" y="74970"/>
                        <a:pt x="76303" y="56726"/>
                      </a:cubicBezTo>
                      <a:close/>
                      <a:moveTo>
                        <a:pt x="73700" y="129879"/>
                      </a:moveTo>
                      <a:lnTo>
                        <a:pt x="205399" y="94382"/>
                      </a:lnTo>
                      <a:lnTo>
                        <a:pt x="203684" y="134069"/>
                      </a:lnTo>
                      <a:lnTo>
                        <a:pt x="71478" y="159469"/>
                      </a:lnTo>
                      <a:cubicBezTo>
                        <a:pt x="72430" y="149563"/>
                        <a:pt x="73192" y="139785"/>
                        <a:pt x="73827" y="129942"/>
                      </a:cubicBezTo>
                      <a:close/>
                      <a:moveTo>
                        <a:pt x="69191" y="177885"/>
                      </a:moveTo>
                      <a:lnTo>
                        <a:pt x="202541" y="152104"/>
                      </a:lnTo>
                      <a:cubicBezTo>
                        <a:pt x="201906" y="166391"/>
                        <a:pt x="201335" y="180615"/>
                        <a:pt x="200700" y="194839"/>
                      </a:cubicBezTo>
                      <a:lnTo>
                        <a:pt x="67350" y="193379"/>
                      </a:lnTo>
                      <a:cubicBezTo>
                        <a:pt x="68239" y="188298"/>
                        <a:pt x="68937" y="183282"/>
                        <a:pt x="69318" y="177948"/>
                      </a:cubicBezTo>
                      <a:close/>
                      <a:moveTo>
                        <a:pt x="19217" y="648102"/>
                      </a:moveTo>
                      <a:cubicBezTo>
                        <a:pt x="23154" y="519832"/>
                        <a:pt x="21947" y="391117"/>
                        <a:pt x="28171" y="263101"/>
                      </a:cubicBezTo>
                      <a:cubicBezTo>
                        <a:pt x="34965" y="198204"/>
                        <a:pt x="74589" y="211222"/>
                        <a:pt x="121960" y="210968"/>
                      </a:cubicBezTo>
                      <a:cubicBezTo>
                        <a:pt x="123103" y="217851"/>
                        <a:pt x="123674" y="224817"/>
                        <a:pt x="123674" y="231796"/>
                      </a:cubicBezTo>
                      <a:cubicBezTo>
                        <a:pt x="72874" y="256370"/>
                        <a:pt x="60174" y="344889"/>
                        <a:pt x="124246" y="360891"/>
                      </a:cubicBezTo>
                      <a:lnTo>
                        <a:pt x="124627" y="429281"/>
                      </a:lnTo>
                      <a:cubicBezTo>
                        <a:pt x="46966" y="432710"/>
                        <a:pt x="45951" y="548915"/>
                        <a:pt x="125135" y="549486"/>
                      </a:cubicBezTo>
                      <a:lnTo>
                        <a:pt x="125516" y="627083"/>
                      </a:lnTo>
                      <a:cubicBezTo>
                        <a:pt x="40" y="680677"/>
                        <a:pt x="157647" y="791422"/>
                        <a:pt x="143550" y="638069"/>
                      </a:cubicBezTo>
                      <a:cubicBezTo>
                        <a:pt x="209971" y="620416"/>
                        <a:pt x="220385" y="540533"/>
                        <a:pt x="142661" y="533675"/>
                      </a:cubicBezTo>
                      <a:lnTo>
                        <a:pt x="142280" y="444204"/>
                      </a:lnTo>
                      <a:cubicBezTo>
                        <a:pt x="216321" y="434298"/>
                        <a:pt x="216130" y="356764"/>
                        <a:pt x="141772" y="346604"/>
                      </a:cubicBezTo>
                      <a:cubicBezTo>
                        <a:pt x="141772" y="311425"/>
                        <a:pt x="141772" y="215413"/>
                        <a:pt x="140566" y="212429"/>
                      </a:cubicBezTo>
                      <a:cubicBezTo>
                        <a:pt x="140566" y="212429"/>
                        <a:pt x="194096" y="213762"/>
                        <a:pt x="198541" y="213381"/>
                      </a:cubicBezTo>
                      <a:cubicBezTo>
                        <a:pt x="218543" y="211666"/>
                        <a:pt x="234291" y="230589"/>
                        <a:pt x="243943" y="246845"/>
                      </a:cubicBezTo>
                      <a:cubicBezTo>
                        <a:pt x="271376" y="315997"/>
                        <a:pt x="250865" y="395880"/>
                        <a:pt x="255754" y="469095"/>
                      </a:cubicBezTo>
                      <a:cubicBezTo>
                        <a:pt x="240832" y="580093"/>
                        <a:pt x="308015" y="834538"/>
                        <a:pt x="136819" y="834855"/>
                      </a:cubicBezTo>
                      <a:cubicBezTo>
                        <a:pt x="35727" y="844063"/>
                        <a:pt x="10073" y="729382"/>
                        <a:pt x="19344" y="648166"/>
                      </a:cubicBezTo>
                      <a:close/>
                      <a:moveTo>
                        <a:pt x="125008" y="678137"/>
                      </a:moveTo>
                      <a:cubicBezTo>
                        <a:pt x="115928" y="731541"/>
                        <a:pt x="62968" y="668041"/>
                        <a:pt x="125643" y="645435"/>
                      </a:cubicBezTo>
                      <a:cubicBezTo>
                        <a:pt x="126272" y="656357"/>
                        <a:pt x="126100" y="667304"/>
                        <a:pt x="125135" y="678201"/>
                      </a:cubicBezTo>
                      <a:close/>
                      <a:moveTo>
                        <a:pt x="125008" y="531198"/>
                      </a:moveTo>
                      <a:cubicBezTo>
                        <a:pt x="69953" y="529293"/>
                        <a:pt x="68620" y="448966"/>
                        <a:pt x="124627" y="447315"/>
                      </a:cubicBezTo>
                      <a:close/>
                      <a:moveTo>
                        <a:pt x="124119" y="340698"/>
                      </a:moveTo>
                      <a:cubicBezTo>
                        <a:pt x="85193" y="326284"/>
                        <a:pt x="93004" y="270848"/>
                        <a:pt x="123674" y="251798"/>
                      </a:cubicBezTo>
                      <a:cubicBezTo>
                        <a:pt x="123973" y="281643"/>
                        <a:pt x="124183" y="311380"/>
                        <a:pt x="124309" y="341016"/>
                      </a:cubicBezTo>
                      <a:close/>
                      <a:moveTo>
                        <a:pt x="141835" y="365591"/>
                      </a:moveTo>
                      <a:cubicBezTo>
                        <a:pt x="190730" y="374798"/>
                        <a:pt x="194159" y="419057"/>
                        <a:pt x="141835" y="426106"/>
                      </a:cubicBezTo>
                      <a:close/>
                      <a:moveTo>
                        <a:pt x="142724" y="551899"/>
                      </a:moveTo>
                      <a:cubicBezTo>
                        <a:pt x="195493" y="559138"/>
                        <a:pt x="188127" y="605684"/>
                        <a:pt x="143296" y="619781"/>
                      </a:cubicBezTo>
                      <a:cubicBezTo>
                        <a:pt x="143042" y="601429"/>
                        <a:pt x="142978" y="571204"/>
                        <a:pt x="142915" y="552217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537" name="Google Shape;1537;p12"/>
              <p:cNvSpPr/>
              <p:nvPr/>
            </p:nvSpPr>
            <p:spPr>
              <a:xfrm>
                <a:off x="3923177" y="404687"/>
                <a:ext cx="17700" cy="25731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8" name="Google Shape;1538;p12"/>
          <p:cNvGrpSpPr/>
          <p:nvPr/>
        </p:nvGrpSpPr>
        <p:grpSpPr>
          <a:xfrm>
            <a:off x="7260997" y="0"/>
            <a:ext cx="985363" cy="4610929"/>
            <a:chOff x="1192601" y="-2473021"/>
            <a:chExt cx="1046700" cy="4897949"/>
          </a:xfrm>
        </p:grpSpPr>
        <p:grpSp>
          <p:nvGrpSpPr>
            <p:cNvPr id="1539" name="Google Shape;1539;p12"/>
            <p:cNvGrpSpPr/>
            <p:nvPr/>
          </p:nvGrpSpPr>
          <p:grpSpPr>
            <a:xfrm>
              <a:off x="1192601" y="1378228"/>
              <a:ext cx="1046700" cy="1046700"/>
              <a:chOff x="764100" y="3623300"/>
              <a:chExt cx="1046700" cy="1046700"/>
            </a:xfrm>
          </p:grpSpPr>
          <p:sp>
            <p:nvSpPr>
              <p:cNvPr id="1540" name="Google Shape;1540;p12"/>
              <p:cNvSpPr/>
              <p:nvPr/>
            </p:nvSpPr>
            <p:spPr>
              <a:xfrm>
                <a:off x="764100" y="3623300"/>
                <a:ext cx="1046700" cy="10467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1" name="Google Shape;1541;p12"/>
              <p:cNvSpPr/>
              <p:nvPr/>
            </p:nvSpPr>
            <p:spPr>
              <a:xfrm>
                <a:off x="922769" y="3781968"/>
                <a:ext cx="729300" cy="7293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42" name="Google Shape;1542;p12"/>
            <p:cNvGrpSpPr/>
            <p:nvPr/>
          </p:nvGrpSpPr>
          <p:grpSpPr>
            <a:xfrm>
              <a:off x="1417979" y="-2473021"/>
              <a:ext cx="580390" cy="4604206"/>
              <a:chOff x="522260" y="-312241"/>
              <a:chExt cx="530958" cy="4212063"/>
            </a:xfrm>
          </p:grpSpPr>
          <p:grpSp>
            <p:nvGrpSpPr>
              <p:cNvPr id="1543" name="Google Shape;1543;p12"/>
              <p:cNvGrpSpPr/>
              <p:nvPr/>
            </p:nvGrpSpPr>
            <p:grpSpPr>
              <a:xfrm>
                <a:off x="522260" y="2971595"/>
                <a:ext cx="530958" cy="928227"/>
                <a:chOff x="522260" y="2971595"/>
                <a:chExt cx="530958" cy="928227"/>
              </a:xfrm>
            </p:grpSpPr>
            <p:sp>
              <p:nvSpPr>
                <p:cNvPr id="1544" name="Google Shape;1544;p12"/>
                <p:cNvSpPr/>
                <p:nvPr/>
              </p:nvSpPr>
              <p:spPr>
                <a:xfrm>
                  <a:off x="531045" y="3193814"/>
                  <a:ext cx="510950" cy="5001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950" h="500199" extrusionOk="0">
                      <a:moveTo>
                        <a:pt x="230344" y="500189"/>
                      </a:moveTo>
                      <a:cubicBezTo>
                        <a:pt x="153916" y="500507"/>
                        <a:pt x="77640" y="493446"/>
                        <a:pt x="2570" y="479108"/>
                      </a:cubicBezTo>
                      <a:cubicBezTo>
                        <a:pt x="-4606" y="452501"/>
                        <a:pt x="4348" y="418084"/>
                        <a:pt x="15841" y="404622"/>
                      </a:cubicBezTo>
                      <a:cubicBezTo>
                        <a:pt x="93" y="296672"/>
                        <a:pt x="174591" y="153479"/>
                        <a:pt x="126458" y="68770"/>
                      </a:cubicBezTo>
                      <a:cubicBezTo>
                        <a:pt x="128236" y="16510"/>
                        <a:pt x="219295" y="6350"/>
                        <a:pt x="261142" y="0"/>
                      </a:cubicBezTo>
                      <a:cubicBezTo>
                        <a:pt x="310926" y="4953"/>
                        <a:pt x="383443" y="12002"/>
                        <a:pt x="388777" y="70612"/>
                      </a:cubicBezTo>
                      <a:cubicBezTo>
                        <a:pt x="365980" y="191262"/>
                        <a:pt x="524603" y="342392"/>
                        <a:pt x="509998" y="472630"/>
                      </a:cubicBezTo>
                      <a:cubicBezTo>
                        <a:pt x="417936" y="491147"/>
                        <a:pt x="324248" y="500380"/>
                        <a:pt x="230344" y="500189"/>
                      </a:cubicBezTo>
                      <a:close/>
                    </a:path>
                  </a:pathLst>
                </a:custGeom>
                <a:solidFill>
                  <a:srgbClr val="FFFFFF">
                    <a:alpha val="1341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45" name="Google Shape;1545;p12"/>
                <p:cNvSpPr/>
                <p:nvPr/>
              </p:nvSpPr>
              <p:spPr>
                <a:xfrm>
                  <a:off x="551585" y="3672350"/>
                  <a:ext cx="488949" cy="2146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8949" h="214629" extrusionOk="0">
                      <a:moveTo>
                        <a:pt x="243395" y="214630"/>
                      </a:moveTo>
                      <a:cubicBezTo>
                        <a:pt x="147256" y="214630"/>
                        <a:pt x="26352" y="160401"/>
                        <a:pt x="0" y="8001"/>
                      </a:cubicBezTo>
                      <a:cubicBezTo>
                        <a:pt x="165925" y="39751"/>
                        <a:pt x="327279" y="29528"/>
                        <a:pt x="488950" y="0"/>
                      </a:cubicBezTo>
                      <a:cubicBezTo>
                        <a:pt x="471043" y="147384"/>
                        <a:pt x="350266" y="214630"/>
                        <a:pt x="243395" y="214630"/>
                      </a:cubicBezTo>
                      <a:close/>
                    </a:path>
                  </a:pathLst>
                </a:custGeom>
                <a:solidFill>
                  <a:srgbClr val="FFFFFF">
                    <a:alpha val="1341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46" name="Google Shape;1546;p12"/>
                <p:cNvSpPr/>
                <p:nvPr/>
              </p:nvSpPr>
              <p:spPr>
                <a:xfrm>
                  <a:off x="685838" y="2977833"/>
                  <a:ext cx="219884" cy="23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884" h="234649" extrusionOk="0">
                      <a:moveTo>
                        <a:pt x="2590" y="234649"/>
                      </a:moveTo>
                      <a:cubicBezTo>
                        <a:pt x="7987" y="210011"/>
                        <a:pt x="-12142" y="33672"/>
                        <a:pt x="12877" y="45419"/>
                      </a:cubicBezTo>
                      <a:cubicBezTo>
                        <a:pt x="33197" y="50182"/>
                        <a:pt x="23545" y="24210"/>
                        <a:pt x="35038" y="16590"/>
                      </a:cubicBezTo>
                      <a:cubicBezTo>
                        <a:pt x="50913" y="906"/>
                        <a:pt x="85394" y="1604"/>
                        <a:pt x="109714" y="1922"/>
                      </a:cubicBezTo>
                      <a:cubicBezTo>
                        <a:pt x="145528" y="-936"/>
                        <a:pt x="189026" y="-6841"/>
                        <a:pt x="188835" y="38879"/>
                      </a:cubicBezTo>
                      <a:cubicBezTo>
                        <a:pt x="250875" y="39895"/>
                        <a:pt x="199503" y="186770"/>
                        <a:pt x="206869" y="233824"/>
                      </a:cubicBezTo>
                      <a:cubicBezTo>
                        <a:pt x="139369" y="212361"/>
                        <a:pt x="71932" y="215091"/>
                        <a:pt x="2590" y="234649"/>
                      </a:cubicBezTo>
                      <a:close/>
                    </a:path>
                  </a:pathLst>
                </a:custGeom>
                <a:solidFill>
                  <a:srgbClr val="FFFFFF">
                    <a:alpha val="1341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47" name="Google Shape;1547;p12"/>
                <p:cNvSpPr/>
                <p:nvPr/>
              </p:nvSpPr>
              <p:spPr>
                <a:xfrm>
                  <a:off x="522260" y="2971595"/>
                  <a:ext cx="530958" cy="9282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0958" h="928227" extrusionOk="0">
                      <a:moveTo>
                        <a:pt x="516306" y="619347"/>
                      </a:moveTo>
                      <a:cubicBezTo>
                        <a:pt x="501638" y="504285"/>
                        <a:pt x="397942" y="417798"/>
                        <a:pt x="399530" y="298926"/>
                      </a:cubicBezTo>
                      <a:cubicBezTo>
                        <a:pt x="413182" y="300514"/>
                        <a:pt x="390830" y="254159"/>
                        <a:pt x="381178" y="244380"/>
                      </a:cubicBezTo>
                      <a:cubicBezTo>
                        <a:pt x="383210" y="187992"/>
                        <a:pt x="385369" y="132175"/>
                        <a:pt x="387528" y="75787"/>
                      </a:cubicBezTo>
                      <a:cubicBezTo>
                        <a:pt x="392481" y="54070"/>
                        <a:pt x="381559" y="34449"/>
                        <a:pt x="356731" y="40227"/>
                      </a:cubicBezTo>
                      <a:cubicBezTo>
                        <a:pt x="358255" y="-10573"/>
                        <a:pt x="307645" y="730"/>
                        <a:pt x="273609" y="1810"/>
                      </a:cubicBezTo>
                      <a:cubicBezTo>
                        <a:pt x="240780" y="1429"/>
                        <a:pt x="184074" y="-222"/>
                        <a:pt x="184328" y="45244"/>
                      </a:cubicBezTo>
                      <a:cubicBezTo>
                        <a:pt x="174803" y="45815"/>
                        <a:pt x="158928" y="42640"/>
                        <a:pt x="158928" y="56547"/>
                      </a:cubicBezTo>
                      <a:cubicBezTo>
                        <a:pt x="158928" y="118777"/>
                        <a:pt x="158039" y="180435"/>
                        <a:pt x="158357" y="242475"/>
                      </a:cubicBezTo>
                      <a:cubicBezTo>
                        <a:pt x="144260" y="248825"/>
                        <a:pt x="112383" y="292767"/>
                        <a:pt x="140577" y="307753"/>
                      </a:cubicBezTo>
                      <a:cubicBezTo>
                        <a:pt x="150102" y="385159"/>
                        <a:pt x="15736" y="506508"/>
                        <a:pt x="18784" y="626967"/>
                      </a:cubicBezTo>
                      <a:cubicBezTo>
                        <a:pt x="-3124" y="640493"/>
                        <a:pt x="-8013" y="706215"/>
                        <a:pt x="15672" y="712756"/>
                      </a:cubicBezTo>
                      <a:cubicBezTo>
                        <a:pt x="65075" y="1013238"/>
                        <a:pt x="505638" y="992854"/>
                        <a:pt x="526720" y="692753"/>
                      </a:cubicBezTo>
                      <a:cubicBezTo>
                        <a:pt x="534785" y="671862"/>
                        <a:pt x="531356" y="631984"/>
                        <a:pt x="516306" y="619347"/>
                      </a:cubicBezTo>
                      <a:close/>
                      <a:moveTo>
                        <a:pt x="498399" y="620300"/>
                      </a:moveTo>
                      <a:cubicBezTo>
                        <a:pt x="475749" y="621824"/>
                        <a:pt x="453079" y="623176"/>
                        <a:pt x="430391" y="624364"/>
                      </a:cubicBezTo>
                      <a:cubicBezTo>
                        <a:pt x="405708" y="518319"/>
                        <a:pt x="384842" y="411531"/>
                        <a:pt x="367780" y="304006"/>
                      </a:cubicBezTo>
                      <a:cubicBezTo>
                        <a:pt x="372606" y="303308"/>
                        <a:pt x="377432" y="302673"/>
                        <a:pt x="382194" y="301911"/>
                      </a:cubicBezTo>
                      <a:cubicBezTo>
                        <a:pt x="378511" y="420973"/>
                        <a:pt x="481889" y="506762"/>
                        <a:pt x="498399" y="620300"/>
                      </a:cubicBezTo>
                      <a:close/>
                      <a:moveTo>
                        <a:pt x="278689" y="312579"/>
                      </a:moveTo>
                      <a:cubicBezTo>
                        <a:pt x="287389" y="312198"/>
                        <a:pt x="296025" y="311690"/>
                        <a:pt x="304661" y="311118"/>
                      </a:cubicBezTo>
                      <a:cubicBezTo>
                        <a:pt x="318040" y="416738"/>
                        <a:pt x="331477" y="522383"/>
                        <a:pt x="344983" y="628047"/>
                      </a:cubicBezTo>
                      <a:cubicBezTo>
                        <a:pt x="322568" y="628809"/>
                        <a:pt x="300216" y="629507"/>
                        <a:pt x="277800" y="629952"/>
                      </a:cubicBezTo>
                      <a:cubicBezTo>
                        <a:pt x="271844" y="524237"/>
                        <a:pt x="272136" y="418262"/>
                        <a:pt x="278689" y="312579"/>
                      </a:cubicBezTo>
                      <a:close/>
                      <a:moveTo>
                        <a:pt x="322504" y="309531"/>
                      </a:moveTo>
                      <a:cubicBezTo>
                        <a:pt x="331775" y="308642"/>
                        <a:pt x="341046" y="307626"/>
                        <a:pt x="350317" y="306483"/>
                      </a:cubicBezTo>
                      <a:cubicBezTo>
                        <a:pt x="367253" y="413417"/>
                        <a:pt x="387928" y="519633"/>
                        <a:pt x="412357" y="625126"/>
                      </a:cubicBezTo>
                      <a:cubicBezTo>
                        <a:pt x="395910" y="625951"/>
                        <a:pt x="379400" y="626713"/>
                        <a:pt x="362954" y="627348"/>
                      </a:cubicBezTo>
                      <a:cubicBezTo>
                        <a:pt x="349111" y="521430"/>
                        <a:pt x="335541" y="415493"/>
                        <a:pt x="322250" y="309531"/>
                      </a:cubicBezTo>
                      <a:close/>
                      <a:moveTo>
                        <a:pt x="365684" y="58452"/>
                      </a:moveTo>
                      <a:cubicBezTo>
                        <a:pt x="375273" y="59277"/>
                        <a:pt x="368542" y="74581"/>
                        <a:pt x="369939" y="81248"/>
                      </a:cubicBezTo>
                      <a:lnTo>
                        <a:pt x="175946" y="137382"/>
                      </a:lnTo>
                      <a:cubicBezTo>
                        <a:pt x="175946" y="127984"/>
                        <a:pt x="175946" y="118332"/>
                        <a:pt x="175946" y="109125"/>
                      </a:cubicBezTo>
                      <a:cubicBezTo>
                        <a:pt x="212713" y="94837"/>
                        <a:pt x="258496" y="85947"/>
                        <a:pt x="287643" y="60547"/>
                      </a:cubicBezTo>
                      <a:cubicBezTo>
                        <a:pt x="313360" y="60611"/>
                        <a:pt x="339649" y="57309"/>
                        <a:pt x="365430" y="58452"/>
                      </a:cubicBezTo>
                      <a:close/>
                      <a:moveTo>
                        <a:pt x="175438" y="205454"/>
                      </a:moveTo>
                      <a:lnTo>
                        <a:pt x="366827" y="159671"/>
                      </a:lnTo>
                      <a:lnTo>
                        <a:pt x="364224" y="230791"/>
                      </a:lnTo>
                      <a:cubicBezTo>
                        <a:pt x="308090" y="199041"/>
                        <a:pt x="233033" y="208248"/>
                        <a:pt x="175311" y="231616"/>
                      </a:cubicBezTo>
                      <a:close/>
                      <a:moveTo>
                        <a:pt x="175438" y="187230"/>
                      </a:moveTo>
                      <a:cubicBezTo>
                        <a:pt x="175438" y="176688"/>
                        <a:pt x="175438" y="166084"/>
                        <a:pt x="175438" y="155480"/>
                      </a:cubicBezTo>
                      <a:lnTo>
                        <a:pt x="368796" y="99536"/>
                      </a:lnTo>
                      <a:lnTo>
                        <a:pt x="367272" y="141256"/>
                      </a:lnTo>
                      <a:close/>
                      <a:moveTo>
                        <a:pt x="229032" y="21622"/>
                      </a:moveTo>
                      <a:cubicBezTo>
                        <a:pt x="256401" y="25305"/>
                        <a:pt x="342570" y="-222"/>
                        <a:pt x="338760" y="40672"/>
                      </a:cubicBezTo>
                      <a:lnTo>
                        <a:pt x="201600" y="44418"/>
                      </a:lnTo>
                      <a:cubicBezTo>
                        <a:pt x="197155" y="28861"/>
                        <a:pt x="217793" y="22765"/>
                        <a:pt x="229096" y="21749"/>
                      </a:cubicBezTo>
                      <a:close/>
                      <a:moveTo>
                        <a:pt x="263830" y="59150"/>
                      </a:moveTo>
                      <a:cubicBezTo>
                        <a:pt x="235046" y="71260"/>
                        <a:pt x="205645" y="81858"/>
                        <a:pt x="175756" y="90900"/>
                      </a:cubicBezTo>
                      <a:lnTo>
                        <a:pt x="175756" y="63722"/>
                      </a:lnTo>
                      <a:cubicBezTo>
                        <a:pt x="201664" y="62897"/>
                        <a:pt x="238113" y="59976"/>
                        <a:pt x="263894" y="59404"/>
                      </a:cubicBezTo>
                      <a:close/>
                      <a:moveTo>
                        <a:pt x="260973" y="230600"/>
                      </a:moveTo>
                      <a:cubicBezTo>
                        <a:pt x="306439" y="226028"/>
                        <a:pt x="366891" y="233838"/>
                        <a:pt x="384036" y="283432"/>
                      </a:cubicBezTo>
                      <a:cubicBezTo>
                        <a:pt x="303873" y="296939"/>
                        <a:pt x="222193" y="298945"/>
                        <a:pt x="141466" y="289401"/>
                      </a:cubicBezTo>
                      <a:cubicBezTo>
                        <a:pt x="157404" y="243554"/>
                        <a:pt x="218110" y="233521"/>
                        <a:pt x="261036" y="230854"/>
                      </a:cubicBezTo>
                      <a:close/>
                      <a:moveTo>
                        <a:pt x="259639" y="630269"/>
                      </a:moveTo>
                      <a:cubicBezTo>
                        <a:pt x="238005" y="630606"/>
                        <a:pt x="216313" y="630796"/>
                        <a:pt x="194552" y="630841"/>
                      </a:cubicBezTo>
                      <a:cubicBezTo>
                        <a:pt x="210300" y="525005"/>
                        <a:pt x="226003" y="419176"/>
                        <a:pt x="241669" y="313341"/>
                      </a:cubicBezTo>
                      <a:cubicBezTo>
                        <a:pt x="248019" y="313341"/>
                        <a:pt x="254369" y="313341"/>
                        <a:pt x="260719" y="313341"/>
                      </a:cubicBezTo>
                      <a:cubicBezTo>
                        <a:pt x="254172" y="418871"/>
                        <a:pt x="253810" y="524694"/>
                        <a:pt x="259639" y="630269"/>
                      </a:cubicBezTo>
                      <a:close/>
                      <a:moveTo>
                        <a:pt x="177089" y="630904"/>
                      </a:moveTo>
                      <a:cubicBezTo>
                        <a:pt x="155309" y="630904"/>
                        <a:pt x="133528" y="630904"/>
                        <a:pt x="111748" y="630333"/>
                      </a:cubicBezTo>
                      <a:cubicBezTo>
                        <a:pt x="143498" y="524478"/>
                        <a:pt x="175248" y="418751"/>
                        <a:pt x="206490" y="312833"/>
                      </a:cubicBezTo>
                      <a:lnTo>
                        <a:pt x="224206" y="313277"/>
                      </a:lnTo>
                      <a:cubicBezTo>
                        <a:pt x="208630" y="419195"/>
                        <a:pt x="192920" y="525069"/>
                        <a:pt x="177089" y="630904"/>
                      </a:cubicBezTo>
                      <a:close/>
                      <a:moveTo>
                        <a:pt x="76759" y="501047"/>
                      </a:moveTo>
                      <a:cubicBezTo>
                        <a:pt x="112129" y="441801"/>
                        <a:pt x="157849" y="381857"/>
                        <a:pt x="157468" y="309721"/>
                      </a:cubicBezTo>
                      <a:cubicBezTo>
                        <a:pt x="168009" y="310737"/>
                        <a:pt x="178550" y="311499"/>
                        <a:pt x="189218" y="312071"/>
                      </a:cubicBezTo>
                      <a:cubicBezTo>
                        <a:pt x="157550" y="417906"/>
                        <a:pt x="125908" y="523887"/>
                        <a:pt x="94285" y="630015"/>
                      </a:cubicBezTo>
                      <a:cubicBezTo>
                        <a:pt x="74854" y="629571"/>
                        <a:pt x="55423" y="629126"/>
                        <a:pt x="35992" y="628491"/>
                      </a:cubicBezTo>
                      <a:cubicBezTo>
                        <a:pt x="33960" y="582454"/>
                        <a:pt x="54026" y="539591"/>
                        <a:pt x="76886" y="500920"/>
                      </a:cubicBezTo>
                      <a:close/>
                      <a:moveTo>
                        <a:pt x="356858" y="897604"/>
                      </a:moveTo>
                      <a:cubicBezTo>
                        <a:pt x="221222" y="951325"/>
                        <a:pt x="58725" y="859504"/>
                        <a:pt x="34024" y="716248"/>
                      </a:cubicBezTo>
                      <a:cubicBezTo>
                        <a:pt x="191294" y="742912"/>
                        <a:pt x="352178" y="739813"/>
                        <a:pt x="508305" y="707104"/>
                      </a:cubicBezTo>
                      <a:lnTo>
                        <a:pt x="509194" y="707549"/>
                      </a:lnTo>
                      <a:cubicBezTo>
                        <a:pt x="496145" y="793623"/>
                        <a:pt x="438030" y="866134"/>
                        <a:pt x="356858" y="897604"/>
                      </a:cubicBezTo>
                      <a:close/>
                      <a:moveTo>
                        <a:pt x="512560" y="681704"/>
                      </a:moveTo>
                      <a:cubicBezTo>
                        <a:pt x="511855" y="684092"/>
                        <a:pt x="510985" y="686422"/>
                        <a:pt x="509956" y="688689"/>
                      </a:cubicBezTo>
                      <a:cubicBezTo>
                        <a:pt x="348952" y="722706"/>
                        <a:pt x="182842" y="724865"/>
                        <a:pt x="21006" y="695039"/>
                      </a:cubicBezTo>
                      <a:cubicBezTo>
                        <a:pt x="14332" y="679355"/>
                        <a:pt x="14961" y="661511"/>
                        <a:pt x="22721" y="646335"/>
                      </a:cubicBezTo>
                      <a:cubicBezTo>
                        <a:pt x="183897" y="651967"/>
                        <a:pt x="345263" y="649148"/>
                        <a:pt x="506146" y="637889"/>
                      </a:cubicBezTo>
                      <a:cubicBezTo>
                        <a:pt x="514351" y="650945"/>
                        <a:pt x="516681" y="666845"/>
                        <a:pt x="512560" y="681704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548" name="Google Shape;1548;p12"/>
              <p:cNvSpPr/>
              <p:nvPr/>
            </p:nvSpPr>
            <p:spPr>
              <a:xfrm>
                <a:off x="786930" y="-312241"/>
                <a:ext cx="17700" cy="3290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49" name="Google Shape;1549;p12"/>
          <p:cNvGrpSpPr/>
          <p:nvPr/>
        </p:nvGrpSpPr>
        <p:grpSpPr>
          <a:xfrm>
            <a:off x="7310064" y="1807216"/>
            <a:ext cx="148551" cy="170121"/>
            <a:chOff x="3462796" y="2555878"/>
            <a:chExt cx="157798" cy="180711"/>
          </a:xfrm>
        </p:grpSpPr>
        <p:sp>
          <p:nvSpPr>
            <p:cNvPr id="1550" name="Google Shape;1550;p12"/>
            <p:cNvSpPr/>
            <p:nvPr/>
          </p:nvSpPr>
          <p:spPr>
            <a:xfrm>
              <a:off x="3528860" y="2555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1" name="Google Shape;1551;p12"/>
            <p:cNvSpPr/>
            <p:nvPr/>
          </p:nvSpPr>
          <p:spPr>
            <a:xfrm>
              <a:off x="3528860" y="2682878"/>
              <a:ext cx="20839" cy="53711"/>
            </a:xfrm>
            <a:custGeom>
              <a:avLst/>
              <a:gdLst/>
              <a:ahLst/>
              <a:cxnLst/>
              <a:rect l="l" t="t" r="r" b="b"/>
              <a:pathLst>
                <a:path w="20839" h="53711" extrusionOk="0">
                  <a:moveTo>
                    <a:pt x="9741" y="60"/>
                  </a:moveTo>
                  <a:cubicBezTo>
                    <a:pt x="-2451" y="2600"/>
                    <a:pt x="-4483" y="55686"/>
                    <a:pt x="11074" y="53654"/>
                  </a:cubicBezTo>
                  <a:cubicBezTo>
                    <a:pt x="23266" y="51114"/>
                    <a:pt x="25362" y="-2035"/>
                    <a:pt x="9741" y="6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2" name="Google Shape;1552;p12"/>
            <p:cNvSpPr/>
            <p:nvPr/>
          </p:nvSpPr>
          <p:spPr>
            <a:xfrm>
              <a:off x="3571315" y="2597137"/>
              <a:ext cx="47570" cy="33554"/>
            </a:xfrm>
            <a:custGeom>
              <a:avLst/>
              <a:gdLst/>
              <a:ahLst/>
              <a:cxnLst/>
              <a:rect l="l" t="t" r="r" b="b"/>
              <a:pathLst>
                <a:path w="47570" h="33554" extrusionOk="0">
                  <a:moveTo>
                    <a:pt x="47423" y="3886"/>
                  </a:moveTo>
                  <a:cubicBezTo>
                    <a:pt x="36183" y="-9449"/>
                    <a:pt x="10910" y="15189"/>
                    <a:pt x="306" y="22936"/>
                  </a:cubicBezTo>
                  <a:cubicBezTo>
                    <a:pt x="-4584" y="50305"/>
                    <a:pt x="50788" y="17729"/>
                    <a:pt x="47423" y="388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3" name="Google Shape;1553;p12"/>
            <p:cNvSpPr/>
            <p:nvPr/>
          </p:nvSpPr>
          <p:spPr>
            <a:xfrm>
              <a:off x="3572203" y="2660050"/>
              <a:ext cx="48391" cy="35006"/>
            </a:xfrm>
            <a:custGeom>
              <a:avLst/>
              <a:gdLst/>
              <a:ahLst/>
              <a:cxnLst/>
              <a:rect l="l" t="t" r="r" b="b"/>
              <a:pathLst>
                <a:path w="48391" h="35006" extrusionOk="0">
                  <a:moveTo>
                    <a:pt x="45900" y="20221"/>
                  </a:moveTo>
                  <a:cubicBezTo>
                    <a:pt x="32120" y="15713"/>
                    <a:pt x="14849" y="-8608"/>
                    <a:pt x="1450" y="3203"/>
                  </a:cubicBezTo>
                  <a:cubicBezTo>
                    <a:pt x="-11123" y="21047"/>
                    <a:pt x="62664" y="54384"/>
                    <a:pt x="45900" y="2022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4" name="Google Shape;1554;p12"/>
            <p:cNvSpPr/>
            <p:nvPr/>
          </p:nvSpPr>
          <p:spPr>
            <a:xfrm>
              <a:off x="3466564" y="2662661"/>
              <a:ext cx="42019" cy="33548"/>
            </a:xfrm>
            <a:custGeom>
              <a:avLst/>
              <a:gdLst/>
              <a:ahLst/>
              <a:cxnLst/>
              <a:rect l="l" t="t" r="r" b="b"/>
              <a:pathLst>
                <a:path w="42019" h="33548" extrusionOk="0">
                  <a:moveTo>
                    <a:pt x="41239" y="1798"/>
                  </a:moveTo>
                  <a:cubicBezTo>
                    <a:pt x="31397" y="-7981"/>
                    <a:pt x="-17625" y="24912"/>
                    <a:pt x="6695" y="33548"/>
                  </a:cubicBezTo>
                  <a:cubicBezTo>
                    <a:pt x="17935" y="27452"/>
                    <a:pt x="47145" y="17991"/>
                    <a:pt x="41239" y="179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5" name="Google Shape;1555;p12"/>
            <p:cNvSpPr/>
            <p:nvPr/>
          </p:nvSpPr>
          <p:spPr>
            <a:xfrm>
              <a:off x="3462796" y="2597064"/>
              <a:ext cx="40843" cy="33781"/>
            </a:xfrm>
            <a:custGeom>
              <a:avLst/>
              <a:gdLst/>
              <a:ahLst/>
              <a:cxnLst/>
              <a:rect l="l" t="t" r="r" b="b"/>
              <a:pathLst>
                <a:path w="40843" h="33781" extrusionOk="0">
                  <a:moveTo>
                    <a:pt x="38339" y="18755"/>
                  </a:moveTo>
                  <a:cubicBezTo>
                    <a:pt x="27163" y="13865"/>
                    <a:pt x="13447" y="-8614"/>
                    <a:pt x="1509" y="3578"/>
                  </a:cubicBezTo>
                  <a:cubicBezTo>
                    <a:pt x="-10556" y="21676"/>
                    <a:pt x="54151" y="52346"/>
                    <a:pt x="38339" y="1875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56" name="Google Shape;1556;p12"/>
          <p:cNvGrpSpPr/>
          <p:nvPr/>
        </p:nvGrpSpPr>
        <p:grpSpPr>
          <a:xfrm>
            <a:off x="6425530" y="0"/>
            <a:ext cx="985363" cy="3010692"/>
            <a:chOff x="6010934" y="-404723"/>
            <a:chExt cx="1046700" cy="3198101"/>
          </a:xfrm>
        </p:grpSpPr>
        <p:grpSp>
          <p:nvGrpSpPr>
            <p:cNvPr id="1557" name="Google Shape;1557;p12"/>
            <p:cNvGrpSpPr/>
            <p:nvPr/>
          </p:nvGrpSpPr>
          <p:grpSpPr>
            <a:xfrm>
              <a:off x="6010934" y="1746678"/>
              <a:ext cx="1046700" cy="1046700"/>
              <a:chOff x="764100" y="3623300"/>
              <a:chExt cx="1046700" cy="1046700"/>
            </a:xfrm>
          </p:grpSpPr>
          <p:sp>
            <p:nvSpPr>
              <p:cNvPr id="1558" name="Google Shape;1558;p12"/>
              <p:cNvSpPr/>
              <p:nvPr/>
            </p:nvSpPr>
            <p:spPr>
              <a:xfrm>
                <a:off x="764100" y="3623300"/>
                <a:ext cx="1046700" cy="10467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9" name="Google Shape;1559;p12"/>
              <p:cNvSpPr/>
              <p:nvPr/>
            </p:nvSpPr>
            <p:spPr>
              <a:xfrm>
                <a:off x="922769" y="3781968"/>
                <a:ext cx="729300" cy="729300"/>
              </a:xfrm>
              <a:prstGeom prst="ellipse">
                <a:avLst/>
              </a:prstGeom>
              <a:solidFill>
                <a:srgbClr val="FFFFFF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60" name="Google Shape;1560;p12"/>
            <p:cNvGrpSpPr/>
            <p:nvPr/>
          </p:nvGrpSpPr>
          <p:grpSpPr>
            <a:xfrm>
              <a:off x="6308747" y="-404723"/>
              <a:ext cx="441786" cy="2976610"/>
              <a:chOff x="1121941" y="1239413"/>
              <a:chExt cx="404159" cy="2723090"/>
            </a:xfrm>
          </p:grpSpPr>
          <p:sp>
            <p:nvSpPr>
              <p:cNvPr id="1561" name="Google Shape;1561;p12"/>
              <p:cNvSpPr/>
              <p:nvPr/>
            </p:nvSpPr>
            <p:spPr>
              <a:xfrm>
                <a:off x="1308652" y="1239413"/>
                <a:ext cx="17700" cy="17385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562" name="Google Shape;1562;p12"/>
              <p:cNvGrpSpPr/>
              <p:nvPr/>
            </p:nvGrpSpPr>
            <p:grpSpPr>
              <a:xfrm>
                <a:off x="1121941" y="2971595"/>
                <a:ext cx="404159" cy="990908"/>
                <a:chOff x="1121941" y="2969319"/>
                <a:chExt cx="404159" cy="990908"/>
              </a:xfrm>
            </p:grpSpPr>
            <p:sp>
              <p:nvSpPr>
                <p:cNvPr id="1563" name="Google Shape;1563;p12"/>
                <p:cNvSpPr/>
                <p:nvPr/>
              </p:nvSpPr>
              <p:spPr>
                <a:xfrm>
                  <a:off x="1210876" y="2975878"/>
                  <a:ext cx="215728" cy="2228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728" h="222824" extrusionOk="0">
                      <a:moveTo>
                        <a:pt x="14190" y="222824"/>
                      </a:moveTo>
                      <a:cubicBezTo>
                        <a:pt x="13301" y="174692"/>
                        <a:pt x="-21687" y="79251"/>
                        <a:pt x="21620" y="60582"/>
                      </a:cubicBezTo>
                      <a:cubicBezTo>
                        <a:pt x="36987" y="27244"/>
                        <a:pt x="55021" y="2797"/>
                        <a:pt x="105440" y="321"/>
                      </a:cubicBezTo>
                      <a:cubicBezTo>
                        <a:pt x="154017" y="-2156"/>
                        <a:pt x="177385" y="9655"/>
                        <a:pt x="182021" y="37976"/>
                      </a:cubicBezTo>
                      <a:cubicBezTo>
                        <a:pt x="233265" y="47692"/>
                        <a:pt x="210405" y="171326"/>
                        <a:pt x="211993" y="215776"/>
                      </a:cubicBezTo>
                      <a:cubicBezTo>
                        <a:pt x="143159" y="198060"/>
                        <a:pt x="79024" y="196790"/>
                        <a:pt x="14190" y="222824"/>
                      </a:cubicBezTo>
                      <a:close/>
                    </a:path>
                  </a:pathLst>
                </a:custGeom>
                <a:solidFill>
                  <a:srgbClr val="FFFFFF">
                    <a:alpha val="1341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64" name="Google Shape;1564;p12"/>
                <p:cNvSpPr/>
                <p:nvPr/>
              </p:nvSpPr>
              <p:spPr>
                <a:xfrm>
                  <a:off x="1128931" y="3411844"/>
                  <a:ext cx="389306" cy="5406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306" h="540604" extrusionOk="0">
                      <a:moveTo>
                        <a:pt x="192718" y="540604"/>
                      </a:moveTo>
                      <a:cubicBezTo>
                        <a:pt x="42795" y="527142"/>
                        <a:pt x="232596" y="425161"/>
                        <a:pt x="116836" y="455260"/>
                      </a:cubicBezTo>
                      <a:cubicBezTo>
                        <a:pt x="83054" y="460150"/>
                        <a:pt x="19744" y="479835"/>
                        <a:pt x="7679" y="435512"/>
                      </a:cubicBezTo>
                      <a:cubicBezTo>
                        <a:pt x="-6227" y="397920"/>
                        <a:pt x="57844" y="371440"/>
                        <a:pt x="34857" y="364582"/>
                      </a:cubicBezTo>
                      <a:cubicBezTo>
                        <a:pt x="15807" y="363122"/>
                        <a:pt x="3107" y="353533"/>
                        <a:pt x="1393" y="338801"/>
                      </a:cubicBezTo>
                      <a:cubicBezTo>
                        <a:pt x="-3560" y="319434"/>
                        <a:pt x="17585" y="304638"/>
                        <a:pt x="35175" y="291748"/>
                      </a:cubicBezTo>
                      <a:cubicBezTo>
                        <a:pt x="33651" y="285398"/>
                        <a:pt x="30158" y="276762"/>
                        <a:pt x="28380" y="270412"/>
                      </a:cubicBezTo>
                      <a:cubicBezTo>
                        <a:pt x="-19689" y="256061"/>
                        <a:pt x="-258" y="192307"/>
                        <a:pt x="38985" y="180877"/>
                      </a:cubicBezTo>
                      <a:cubicBezTo>
                        <a:pt x="42490" y="180629"/>
                        <a:pt x="45138" y="177588"/>
                        <a:pt x="44890" y="174082"/>
                      </a:cubicBezTo>
                      <a:cubicBezTo>
                        <a:pt x="44643" y="170577"/>
                        <a:pt x="41601" y="167929"/>
                        <a:pt x="38096" y="168177"/>
                      </a:cubicBezTo>
                      <a:cubicBezTo>
                        <a:pt x="3044" y="163224"/>
                        <a:pt x="21776" y="119663"/>
                        <a:pt x="43303" y="106836"/>
                      </a:cubicBezTo>
                      <a:cubicBezTo>
                        <a:pt x="74418" y="82706"/>
                        <a:pt x="71370" y="31969"/>
                        <a:pt x="69020" y="5680"/>
                      </a:cubicBezTo>
                      <a:cubicBezTo>
                        <a:pt x="85911" y="5045"/>
                        <a:pt x="131758" y="4664"/>
                        <a:pt x="151570" y="4601"/>
                      </a:cubicBezTo>
                      <a:cubicBezTo>
                        <a:pt x="174303" y="59274"/>
                        <a:pt x="87499" y="134903"/>
                        <a:pt x="126170" y="158652"/>
                      </a:cubicBezTo>
                      <a:cubicBezTo>
                        <a:pt x="332545" y="108296"/>
                        <a:pt x="234120" y="166526"/>
                        <a:pt x="237422" y="1362"/>
                      </a:cubicBezTo>
                      <a:cubicBezTo>
                        <a:pt x="249741" y="-2130"/>
                        <a:pt x="299271" y="2378"/>
                        <a:pt x="325624" y="854"/>
                      </a:cubicBezTo>
                      <a:cubicBezTo>
                        <a:pt x="266823" y="105439"/>
                        <a:pt x="408174" y="108804"/>
                        <a:pt x="387155" y="185449"/>
                      </a:cubicBezTo>
                      <a:cubicBezTo>
                        <a:pt x="375090" y="210849"/>
                        <a:pt x="334958" y="200752"/>
                        <a:pt x="326830" y="215802"/>
                      </a:cubicBezTo>
                      <a:cubicBezTo>
                        <a:pt x="326830" y="221707"/>
                        <a:pt x="332101" y="222152"/>
                        <a:pt x="337054" y="222152"/>
                      </a:cubicBezTo>
                      <a:cubicBezTo>
                        <a:pt x="407539" y="236439"/>
                        <a:pt x="379472" y="299177"/>
                        <a:pt x="313876" y="302733"/>
                      </a:cubicBezTo>
                      <a:cubicBezTo>
                        <a:pt x="286508" y="321783"/>
                        <a:pt x="354897" y="305337"/>
                        <a:pt x="360866" y="348326"/>
                      </a:cubicBezTo>
                      <a:cubicBezTo>
                        <a:pt x="367661" y="376711"/>
                        <a:pt x="350135" y="382108"/>
                        <a:pt x="333307" y="403444"/>
                      </a:cubicBezTo>
                      <a:cubicBezTo>
                        <a:pt x="365565" y="417414"/>
                        <a:pt x="387663" y="440084"/>
                        <a:pt x="362200" y="476469"/>
                      </a:cubicBezTo>
                      <a:cubicBezTo>
                        <a:pt x="318321" y="516411"/>
                        <a:pt x="249868" y="528857"/>
                        <a:pt x="192718" y="540604"/>
                      </a:cubicBezTo>
                      <a:close/>
                    </a:path>
                  </a:pathLst>
                </a:custGeom>
                <a:solidFill>
                  <a:srgbClr val="FFFFFF">
                    <a:alpha val="1341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65" name="Google Shape;1565;p12"/>
                <p:cNvSpPr/>
                <p:nvPr/>
              </p:nvSpPr>
              <p:spPr>
                <a:xfrm>
                  <a:off x="1121941" y="2969319"/>
                  <a:ext cx="404159" cy="9909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4159" h="990908" extrusionOk="0">
                      <a:moveTo>
                        <a:pt x="396558" y="583905"/>
                      </a:moveTo>
                      <a:cubicBezTo>
                        <a:pt x="363665" y="545170"/>
                        <a:pt x="299149" y="524850"/>
                        <a:pt x="338075" y="447063"/>
                      </a:cubicBezTo>
                      <a:cubicBezTo>
                        <a:pt x="339535" y="444205"/>
                        <a:pt x="370904" y="448269"/>
                        <a:pt x="367920" y="426933"/>
                      </a:cubicBezTo>
                      <a:cubicBezTo>
                        <a:pt x="376619" y="356321"/>
                        <a:pt x="377762" y="266786"/>
                        <a:pt x="312865" y="222019"/>
                      </a:cubicBezTo>
                      <a:cubicBezTo>
                        <a:pt x="314326" y="182014"/>
                        <a:pt x="328359" y="29931"/>
                        <a:pt x="274257" y="35328"/>
                      </a:cubicBezTo>
                      <a:cubicBezTo>
                        <a:pt x="255207" y="-16234"/>
                        <a:pt x="119635" y="-11789"/>
                        <a:pt x="115888" y="51521"/>
                      </a:cubicBezTo>
                      <a:cubicBezTo>
                        <a:pt x="66358" y="56474"/>
                        <a:pt x="92711" y="194840"/>
                        <a:pt x="93600" y="232242"/>
                      </a:cubicBezTo>
                      <a:cubicBezTo>
                        <a:pt x="31814" y="278470"/>
                        <a:pt x="26607" y="363941"/>
                        <a:pt x="28766" y="435442"/>
                      </a:cubicBezTo>
                      <a:cubicBezTo>
                        <a:pt x="29211" y="460842"/>
                        <a:pt x="57849" y="448840"/>
                        <a:pt x="70740" y="450746"/>
                      </a:cubicBezTo>
                      <a:cubicBezTo>
                        <a:pt x="73851" y="483511"/>
                        <a:pt x="74994" y="521611"/>
                        <a:pt x="46991" y="544408"/>
                      </a:cubicBezTo>
                      <a:cubicBezTo>
                        <a:pt x="20829" y="559775"/>
                        <a:pt x="1906" y="611464"/>
                        <a:pt x="44133" y="617497"/>
                      </a:cubicBezTo>
                      <a:cubicBezTo>
                        <a:pt x="890" y="630197"/>
                        <a:pt x="-22097" y="700682"/>
                        <a:pt x="29973" y="716557"/>
                      </a:cubicBezTo>
                      <a:cubicBezTo>
                        <a:pt x="31179" y="718461"/>
                        <a:pt x="32132" y="730336"/>
                        <a:pt x="35878" y="733384"/>
                      </a:cubicBezTo>
                      <a:cubicBezTo>
                        <a:pt x="-9588" y="750021"/>
                        <a:pt x="-11620" y="809584"/>
                        <a:pt x="41276" y="813584"/>
                      </a:cubicBezTo>
                      <a:cubicBezTo>
                        <a:pt x="-3746" y="839747"/>
                        <a:pt x="-8318" y="908200"/>
                        <a:pt x="53150" y="912772"/>
                      </a:cubicBezTo>
                      <a:cubicBezTo>
                        <a:pt x="88837" y="913153"/>
                        <a:pt x="124016" y="903310"/>
                        <a:pt x="159259" y="898421"/>
                      </a:cubicBezTo>
                      <a:cubicBezTo>
                        <a:pt x="137224" y="913788"/>
                        <a:pt x="124270" y="946998"/>
                        <a:pt x="142368" y="970176"/>
                      </a:cubicBezTo>
                      <a:cubicBezTo>
                        <a:pt x="170879" y="1006688"/>
                        <a:pt x="222568" y="986051"/>
                        <a:pt x="258319" y="975319"/>
                      </a:cubicBezTo>
                      <a:cubicBezTo>
                        <a:pt x="297562" y="961285"/>
                        <a:pt x="346012" y="957857"/>
                        <a:pt x="374079" y="923821"/>
                      </a:cubicBezTo>
                      <a:cubicBezTo>
                        <a:pt x="397638" y="896008"/>
                        <a:pt x="385382" y="849653"/>
                        <a:pt x="346647" y="845652"/>
                      </a:cubicBezTo>
                      <a:cubicBezTo>
                        <a:pt x="371279" y="834501"/>
                        <a:pt x="382207" y="805495"/>
                        <a:pt x="371057" y="780857"/>
                      </a:cubicBezTo>
                      <a:cubicBezTo>
                        <a:pt x="362344" y="761610"/>
                        <a:pt x="342259" y="750123"/>
                        <a:pt x="321247" y="752371"/>
                      </a:cubicBezTo>
                      <a:cubicBezTo>
                        <a:pt x="385382" y="748434"/>
                        <a:pt x="427991" y="685505"/>
                        <a:pt x="350584" y="659597"/>
                      </a:cubicBezTo>
                      <a:cubicBezTo>
                        <a:pt x="302515" y="655787"/>
                        <a:pt x="436690" y="669821"/>
                        <a:pt x="396558" y="583905"/>
                      </a:cubicBezTo>
                      <a:close/>
                      <a:moveTo>
                        <a:pt x="291339" y="83525"/>
                      </a:moveTo>
                      <a:cubicBezTo>
                        <a:pt x="291847" y="98828"/>
                        <a:pt x="292418" y="114132"/>
                        <a:pt x="292926" y="129435"/>
                      </a:cubicBezTo>
                      <a:lnTo>
                        <a:pt x="105792" y="175981"/>
                      </a:lnTo>
                      <a:cubicBezTo>
                        <a:pt x="105030" y="163916"/>
                        <a:pt x="104776" y="151851"/>
                        <a:pt x="104776" y="139786"/>
                      </a:cubicBezTo>
                      <a:cubicBezTo>
                        <a:pt x="166307" y="129753"/>
                        <a:pt x="229172" y="100162"/>
                        <a:pt x="291085" y="83525"/>
                      </a:cubicBezTo>
                      <a:close/>
                      <a:moveTo>
                        <a:pt x="293561" y="147533"/>
                      </a:moveTo>
                      <a:lnTo>
                        <a:pt x="295847" y="212049"/>
                      </a:lnTo>
                      <a:cubicBezTo>
                        <a:pt x="235459" y="188897"/>
                        <a:pt x="168117" y="192212"/>
                        <a:pt x="110300" y="221193"/>
                      </a:cubicBezTo>
                      <a:cubicBezTo>
                        <a:pt x="109094" y="212113"/>
                        <a:pt x="108141" y="202969"/>
                        <a:pt x="107379" y="193824"/>
                      </a:cubicBezTo>
                      <a:close/>
                      <a:moveTo>
                        <a:pt x="194057" y="16152"/>
                      </a:moveTo>
                      <a:cubicBezTo>
                        <a:pt x="213869" y="14056"/>
                        <a:pt x="248984" y="13548"/>
                        <a:pt x="256096" y="36979"/>
                      </a:cubicBezTo>
                      <a:cubicBezTo>
                        <a:pt x="215139" y="41107"/>
                        <a:pt x="174181" y="45615"/>
                        <a:pt x="133224" y="49679"/>
                      </a:cubicBezTo>
                      <a:cubicBezTo>
                        <a:pt x="136208" y="21613"/>
                        <a:pt x="171768" y="18438"/>
                        <a:pt x="193803" y="16152"/>
                      </a:cubicBezTo>
                      <a:close/>
                      <a:moveTo>
                        <a:pt x="111507" y="70444"/>
                      </a:moveTo>
                      <a:cubicBezTo>
                        <a:pt x="137605" y="72095"/>
                        <a:pt x="295276" y="37170"/>
                        <a:pt x="290323" y="65554"/>
                      </a:cubicBezTo>
                      <a:cubicBezTo>
                        <a:pt x="228918" y="86446"/>
                        <a:pt x="165355" y="103083"/>
                        <a:pt x="105093" y="126197"/>
                      </a:cubicBezTo>
                      <a:cubicBezTo>
                        <a:pt x="106681" y="108417"/>
                        <a:pt x="102680" y="86065"/>
                        <a:pt x="111189" y="70444"/>
                      </a:cubicBezTo>
                      <a:close/>
                      <a:moveTo>
                        <a:pt x="46419" y="432902"/>
                      </a:moveTo>
                      <a:cubicBezTo>
                        <a:pt x="42609" y="356067"/>
                        <a:pt x="52769" y="256499"/>
                        <a:pt x="137034" y="227416"/>
                      </a:cubicBezTo>
                      <a:cubicBezTo>
                        <a:pt x="293561" y="176616"/>
                        <a:pt x="379921" y="271866"/>
                        <a:pt x="350521" y="426870"/>
                      </a:cubicBezTo>
                      <a:close/>
                      <a:moveTo>
                        <a:pt x="262319" y="567204"/>
                      </a:moveTo>
                      <a:lnTo>
                        <a:pt x="131636" y="595081"/>
                      </a:lnTo>
                      <a:cubicBezTo>
                        <a:pt x="113348" y="568538"/>
                        <a:pt x="184595" y="524850"/>
                        <a:pt x="164974" y="448459"/>
                      </a:cubicBezTo>
                      <a:lnTo>
                        <a:pt x="238443" y="446999"/>
                      </a:lnTo>
                      <a:cubicBezTo>
                        <a:pt x="232189" y="488604"/>
                        <a:pt x="240558" y="531086"/>
                        <a:pt x="262129" y="567204"/>
                      </a:cubicBezTo>
                      <a:close/>
                      <a:moveTo>
                        <a:pt x="36069" y="586890"/>
                      </a:moveTo>
                      <a:cubicBezTo>
                        <a:pt x="68771" y="527644"/>
                        <a:pt x="97854" y="542440"/>
                        <a:pt x="88456" y="450238"/>
                      </a:cubicBezTo>
                      <a:lnTo>
                        <a:pt x="147194" y="449031"/>
                      </a:lnTo>
                      <a:cubicBezTo>
                        <a:pt x="167514" y="524469"/>
                        <a:pt x="99442" y="554759"/>
                        <a:pt x="112269" y="599272"/>
                      </a:cubicBezTo>
                      <a:cubicBezTo>
                        <a:pt x="91758" y="603272"/>
                        <a:pt x="37466" y="620926"/>
                        <a:pt x="35878" y="586890"/>
                      </a:cubicBezTo>
                      <a:close/>
                      <a:moveTo>
                        <a:pt x="354521" y="867496"/>
                      </a:moveTo>
                      <a:cubicBezTo>
                        <a:pt x="402781" y="909914"/>
                        <a:pt x="318771" y="944458"/>
                        <a:pt x="283211" y="949347"/>
                      </a:cubicBezTo>
                      <a:cubicBezTo>
                        <a:pt x="248095" y="957158"/>
                        <a:pt x="212154" y="978875"/>
                        <a:pt x="175642" y="970239"/>
                      </a:cubicBezTo>
                      <a:cubicBezTo>
                        <a:pt x="158497" y="964588"/>
                        <a:pt x="146178" y="949094"/>
                        <a:pt x="153544" y="930805"/>
                      </a:cubicBezTo>
                      <a:cubicBezTo>
                        <a:pt x="160021" y="906612"/>
                        <a:pt x="304483" y="850160"/>
                        <a:pt x="354331" y="867496"/>
                      </a:cubicBezTo>
                      <a:close/>
                      <a:moveTo>
                        <a:pt x="354204" y="786153"/>
                      </a:moveTo>
                      <a:cubicBezTo>
                        <a:pt x="394399" y="853463"/>
                        <a:pt x="147765" y="877339"/>
                        <a:pt x="105157" y="889086"/>
                      </a:cubicBezTo>
                      <a:cubicBezTo>
                        <a:pt x="51372" y="908136"/>
                        <a:pt x="-12699" y="873592"/>
                        <a:pt x="53912" y="821966"/>
                      </a:cubicBezTo>
                      <a:cubicBezTo>
                        <a:pt x="113793" y="817648"/>
                        <a:pt x="325502" y="741766"/>
                        <a:pt x="354013" y="786153"/>
                      </a:cubicBezTo>
                      <a:close/>
                      <a:moveTo>
                        <a:pt x="293053" y="674392"/>
                      </a:moveTo>
                      <a:cubicBezTo>
                        <a:pt x="319977" y="665884"/>
                        <a:pt x="378143" y="666963"/>
                        <a:pt x="373000" y="710841"/>
                      </a:cubicBezTo>
                      <a:cubicBezTo>
                        <a:pt x="350838" y="738020"/>
                        <a:pt x="307214" y="742210"/>
                        <a:pt x="275972" y="753831"/>
                      </a:cubicBezTo>
                      <a:cubicBezTo>
                        <a:pt x="232030" y="758022"/>
                        <a:pt x="61977" y="815490"/>
                        <a:pt x="26988" y="789454"/>
                      </a:cubicBezTo>
                      <a:cubicBezTo>
                        <a:pt x="-10032" y="761896"/>
                        <a:pt x="65088" y="743608"/>
                        <a:pt x="53912" y="723859"/>
                      </a:cubicBezTo>
                      <a:cubicBezTo>
                        <a:pt x="132462" y="707666"/>
                        <a:pt x="214059" y="690648"/>
                        <a:pt x="292863" y="674392"/>
                      </a:cubicBezTo>
                      <a:close/>
                      <a:moveTo>
                        <a:pt x="354648" y="639531"/>
                      </a:moveTo>
                      <a:cubicBezTo>
                        <a:pt x="294323" y="652993"/>
                        <a:pt x="239840" y="662772"/>
                        <a:pt x="179515" y="676044"/>
                      </a:cubicBezTo>
                      <a:lnTo>
                        <a:pt x="47308" y="704555"/>
                      </a:lnTo>
                      <a:cubicBezTo>
                        <a:pt x="37021" y="705889"/>
                        <a:pt x="23750" y="694522"/>
                        <a:pt x="19241" y="685505"/>
                      </a:cubicBezTo>
                      <a:cubicBezTo>
                        <a:pt x="-15620" y="609813"/>
                        <a:pt x="264224" y="596160"/>
                        <a:pt x="316294" y="573745"/>
                      </a:cubicBezTo>
                      <a:cubicBezTo>
                        <a:pt x="326899" y="571459"/>
                        <a:pt x="326835" y="553298"/>
                        <a:pt x="314961" y="555838"/>
                      </a:cubicBezTo>
                      <a:lnTo>
                        <a:pt x="281687" y="563331"/>
                      </a:lnTo>
                      <a:cubicBezTo>
                        <a:pt x="258871" y="529206"/>
                        <a:pt x="249695" y="487760"/>
                        <a:pt x="255969" y="447190"/>
                      </a:cubicBezTo>
                      <a:lnTo>
                        <a:pt x="321946" y="445856"/>
                      </a:lnTo>
                      <a:cubicBezTo>
                        <a:pt x="294831" y="486433"/>
                        <a:pt x="311722" y="544154"/>
                        <a:pt x="352870" y="568347"/>
                      </a:cubicBezTo>
                      <a:cubicBezTo>
                        <a:pt x="382398" y="583334"/>
                        <a:pt x="401575" y="632483"/>
                        <a:pt x="354458" y="63953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66" name="Google Shape;1566;p12"/>
                <p:cNvSpPr/>
                <p:nvPr/>
              </p:nvSpPr>
              <p:spPr>
                <a:xfrm>
                  <a:off x="1160257" y="3179981"/>
                  <a:ext cx="324636" cy="2294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4636" h="229478" extrusionOk="0">
                      <a:moveTo>
                        <a:pt x="1626" y="229478"/>
                      </a:moveTo>
                      <a:cubicBezTo>
                        <a:pt x="-8216" y="108447"/>
                        <a:pt x="24042" y="-8456"/>
                        <a:pt x="169393" y="878"/>
                      </a:cubicBezTo>
                      <a:cubicBezTo>
                        <a:pt x="307379" y="-10678"/>
                        <a:pt x="337541" y="93334"/>
                        <a:pt x="320206" y="222176"/>
                      </a:cubicBezTo>
                      <a:cubicBezTo>
                        <a:pt x="210923" y="232019"/>
                        <a:pt x="109767" y="228018"/>
                        <a:pt x="1626" y="229478"/>
                      </a:cubicBezTo>
                      <a:close/>
                    </a:path>
                  </a:pathLst>
                </a:custGeom>
                <a:solidFill>
                  <a:srgbClr val="FFFFFF">
                    <a:alpha val="1341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02900" y="760925"/>
            <a:ext cx="5660100" cy="47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matic SC"/>
              <a:buNone/>
              <a:defRPr sz="3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matic SC"/>
              <a:buNone/>
              <a:defRPr sz="3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matic SC"/>
              <a:buNone/>
              <a:defRPr sz="3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matic SC"/>
              <a:buNone/>
              <a:defRPr sz="3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matic SC"/>
              <a:buNone/>
              <a:defRPr sz="3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matic SC"/>
              <a:buNone/>
              <a:defRPr sz="3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matic SC"/>
              <a:buNone/>
              <a:defRPr sz="3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matic SC"/>
              <a:buNone/>
              <a:defRPr sz="3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matic SC"/>
              <a:buNone/>
              <a:defRPr sz="3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02900" y="1430148"/>
            <a:ext cx="5660100" cy="30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Encode Sans Semi Condensed Light"/>
              <a:buChar char="⊹"/>
              <a:defRPr sz="2400">
                <a:solidFill>
                  <a:schemeClr val="dk1"/>
                </a:solidFill>
                <a:latin typeface="Encode Sans Semi Condensed Light"/>
                <a:ea typeface="Encode Sans Semi Condensed Light"/>
                <a:cs typeface="Encode Sans Semi Condensed Light"/>
                <a:sym typeface="Encode Sans Semi Condensed Light"/>
              </a:defRPr>
            </a:lvl1pPr>
            <a:lvl2pPr marL="914400" lvl="1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Encode Sans Semi Condensed Light"/>
              <a:buChar char="×"/>
              <a:defRPr sz="2400">
                <a:solidFill>
                  <a:schemeClr val="dk1"/>
                </a:solidFill>
                <a:latin typeface="Encode Sans Semi Condensed Light"/>
                <a:ea typeface="Encode Sans Semi Condensed Light"/>
                <a:cs typeface="Encode Sans Semi Condensed Light"/>
                <a:sym typeface="Encode Sans Semi Condensed Light"/>
              </a:defRPr>
            </a:lvl2pPr>
            <a:lvl3pPr marL="1371600" lvl="2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Encode Sans Semi Condensed Light"/>
              <a:buChar char="⬩"/>
              <a:defRPr sz="2400">
                <a:solidFill>
                  <a:schemeClr val="dk1"/>
                </a:solidFill>
                <a:latin typeface="Encode Sans Semi Condensed Light"/>
                <a:ea typeface="Encode Sans Semi Condensed Light"/>
                <a:cs typeface="Encode Sans Semi Condensed Light"/>
                <a:sym typeface="Encode Sans Semi Condensed Light"/>
              </a:defRPr>
            </a:lvl3pPr>
            <a:lvl4pPr marL="1828800" lvl="3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ncode Sans Semi Condensed Light"/>
              <a:buChar char="●"/>
              <a:defRPr sz="2400">
                <a:solidFill>
                  <a:schemeClr val="dk1"/>
                </a:solidFill>
                <a:latin typeface="Encode Sans Semi Condensed Light"/>
                <a:ea typeface="Encode Sans Semi Condensed Light"/>
                <a:cs typeface="Encode Sans Semi Condensed Light"/>
                <a:sym typeface="Encode Sans Semi Condensed Light"/>
              </a:defRPr>
            </a:lvl4pPr>
            <a:lvl5pPr marL="2286000" lvl="4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ncode Sans Semi Condensed Light"/>
              <a:buChar char="○"/>
              <a:defRPr sz="2400">
                <a:solidFill>
                  <a:schemeClr val="dk1"/>
                </a:solidFill>
                <a:latin typeface="Encode Sans Semi Condensed Light"/>
                <a:ea typeface="Encode Sans Semi Condensed Light"/>
                <a:cs typeface="Encode Sans Semi Condensed Light"/>
                <a:sym typeface="Encode Sans Semi Condensed Light"/>
              </a:defRPr>
            </a:lvl5pPr>
            <a:lvl6pPr marL="2743200" lvl="5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ncode Sans Semi Condensed Light"/>
              <a:buChar char="■"/>
              <a:defRPr sz="2400">
                <a:solidFill>
                  <a:schemeClr val="dk1"/>
                </a:solidFill>
                <a:latin typeface="Encode Sans Semi Condensed Light"/>
                <a:ea typeface="Encode Sans Semi Condensed Light"/>
                <a:cs typeface="Encode Sans Semi Condensed Light"/>
                <a:sym typeface="Encode Sans Semi Condensed Light"/>
              </a:defRPr>
            </a:lvl6pPr>
            <a:lvl7pPr marL="3200400" lvl="6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ncode Sans Semi Condensed Light"/>
              <a:buChar char="●"/>
              <a:defRPr sz="2400">
                <a:solidFill>
                  <a:schemeClr val="dk1"/>
                </a:solidFill>
                <a:latin typeface="Encode Sans Semi Condensed Light"/>
                <a:ea typeface="Encode Sans Semi Condensed Light"/>
                <a:cs typeface="Encode Sans Semi Condensed Light"/>
                <a:sym typeface="Encode Sans Semi Condensed Light"/>
              </a:defRPr>
            </a:lvl7pPr>
            <a:lvl8pPr marL="3657600" lvl="7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ncode Sans Semi Condensed Light"/>
              <a:buChar char="○"/>
              <a:defRPr sz="2400">
                <a:solidFill>
                  <a:schemeClr val="dk1"/>
                </a:solidFill>
                <a:latin typeface="Encode Sans Semi Condensed Light"/>
                <a:ea typeface="Encode Sans Semi Condensed Light"/>
                <a:cs typeface="Encode Sans Semi Condensed Light"/>
                <a:sym typeface="Encode Sans Semi Condensed Light"/>
              </a:defRPr>
            </a:lvl8pPr>
            <a:lvl9pPr marL="4114800" lvl="8" indent="-381000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2400"/>
              <a:buFont typeface="Encode Sans Semi Condensed Light"/>
              <a:buChar char="■"/>
              <a:defRPr sz="2400">
                <a:solidFill>
                  <a:schemeClr val="dk1"/>
                </a:solidFill>
                <a:latin typeface="Encode Sans Semi Condensed Light"/>
                <a:ea typeface="Encode Sans Semi Condensed Light"/>
                <a:cs typeface="Encode Sans Semi Condensed Light"/>
                <a:sym typeface="Encode Sans Semi Condensed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696403" y="4673650"/>
            <a:ext cx="333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buNone/>
              <a:defRPr sz="15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algn="r" rtl="0">
              <a:buNone/>
              <a:defRPr sz="15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 algn="r" rtl="0">
              <a:buNone/>
              <a:defRPr sz="15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 algn="r" rtl="0">
              <a:buNone/>
              <a:defRPr sz="15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 algn="r" rtl="0">
              <a:buNone/>
              <a:defRPr sz="15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 algn="r" rtl="0">
              <a:buNone/>
              <a:defRPr sz="15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 algn="r" rtl="0">
              <a:buNone/>
              <a:defRPr sz="15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 algn="r" rtl="0">
              <a:buNone/>
              <a:defRPr sz="15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 algn="r" rtl="0">
              <a:buNone/>
              <a:defRPr sz="15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6" r:id="rId5"/>
    <p:sldLayoutId id="2147483657" r:id="rId6"/>
    <p:sldLayoutId id="2147483658" r:id="rId7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today.line.me/th/v2/article/DRwPZ58?utm_source=lineshare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3" Type="http://schemas.openxmlformats.org/officeDocument/2006/relationships/image" Target="../media/image36.jpe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Relationship Id="rId9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3" name="Google Shape;1613;p19"/>
          <p:cNvSpPr txBox="1">
            <a:spLocks noGrp="1"/>
          </p:cNvSpPr>
          <p:nvPr>
            <p:ph type="ctrTitle" idx="4294967295"/>
          </p:nvPr>
        </p:nvSpPr>
        <p:spPr>
          <a:xfrm>
            <a:off x="1941689" y="3668360"/>
            <a:ext cx="7087714" cy="1059582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r>
              <a:rPr lang="th-TH" sz="2800" b="1" dirty="0">
                <a:solidFill>
                  <a:srgbClr val="532476"/>
                </a:solidFill>
                <a:latin typeface="Kanit ExtraLight" pitchFamily="2" charset="-34"/>
                <a:cs typeface="Kanit ExtraLight" pitchFamily="2" charset="-34"/>
              </a:rPr>
              <a:t>                         บรรยายโดย</a:t>
            </a:r>
            <a:br>
              <a:rPr lang="th-TH" sz="2800" b="1" dirty="0">
                <a:solidFill>
                  <a:srgbClr val="532476"/>
                </a:solidFill>
                <a:latin typeface="Kanit ExtraLight" pitchFamily="2" charset="-34"/>
                <a:cs typeface="Kanit ExtraLight" pitchFamily="2" charset="-34"/>
              </a:rPr>
            </a:br>
            <a:br>
              <a:rPr lang="th-TH" sz="1600" b="1" dirty="0">
                <a:solidFill>
                  <a:srgbClr val="8D42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ExtraLight" pitchFamily="2" charset="-34"/>
                <a:cs typeface="Kanit ExtraLight" pitchFamily="2" charset="-34"/>
              </a:rPr>
            </a:br>
            <a:r>
              <a:rPr lang="th-TH" sz="2400" b="1" dirty="0">
                <a:solidFill>
                  <a:srgbClr val="8D42C6"/>
                </a:solidFill>
                <a:latin typeface="Kanit ExtraLight" pitchFamily="2" charset="-34"/>
                <a:cs typeface="Kanit ExtraLight" pitchFamily="2" charset="-34"/>
              </a:rPr>
              <a:t>นาง</a:t>
            </a:r>
            <a:r>
              <a:rPr lang="th-TH" sz="2400" b="1" dirty="0" err="1">
                <a:solidFill>
                  <a:srgbClr val="8D42C6"/>
                </a:solidFill>
                <a:latin typeface="Kanit ExtraLight" pitchFamily="2" charset="-34"/>
                <a:cs typeface="Kanit ExtraLight" pitchFamily="2" charset="-34"/>
              </a:rPr>
              <a:t>ปิ</a:t>
            </a:r>
            <a:r>
              <a:rPr lang="th-TH" sz="2400" b="1" dirty="0">
                <a:solidFill>
                  <a:srgbClr val="8D42C6"/>
                </a:solidFill>
                <a:latin typeface="Kanit ExtraLight" pitchFamily="2" charset="-34"/>
                <a:cs typeface="Kanit ExtraLight" pitchFamily="2" charset="-34"/>
              </a:rPr>
              <a:t>ยะนาถ </a:t>
            </a:r>
            <a:r>
              <a:rPr lang="th-TH" sz="2400" b="1" dirty="0" err="1">
                <a:solidFill>
                  <a:srgbClr val="8D42C6"/>
                </a:solidFill>
                <a:latin typeface="Kanit ExtraLight" pitchFamily="2" charset="-34"/>
                <a:cs typeface="Kanit ExtraLight" pitchFamily="2" charset="-34"/>
              </a:rPr>
              <a:t>พุม</a:t>
            </a:r>
            <a:r>
              <a:rPr lang="th-TH" sz="2400" b="1" dirty="0">
                <a:solidFill>
                  <a:srgbClr val="8D42C6"/>
                </a:solidFill>
                <a:latin typeface="Kanit ExtraLight" pitchFamily="2" charset="-34"/>
                <a:cs typeface="Kanit ExtraLight" pitchFamily="2" charset="-34"/>
              </a:rPr>
              <a:t>ดวง  นักทรัพยากรบุคคลชำนาญการพิเศษ</a:t>
            </a:r>
            <a:endParaRPr lang="th-TH" sz="2800" b="1" dirty="0">
              <a:solidFill>
                <a:srgbClr val="8D42C6"/>
              </a:solidFill>
              <a:latin typeface="Kanit ExtraLight" pitchFamily="2" charset="-34"/>
              <a:cs typeface="Kanit ExtraLight" pitchFamily="2" charset="-34"/>
            </a:endParaRPr>
          </a:p>
        </p:txBody>
      </p:sp>
      <p:sp>
        <p:nvSpPr>
          <p:cNvPr id="1619" name="Google Shape;1619;p19"/>
          <p:cNvSpPr txBox="1">
            <a:spLocks noGrp="1"/>
          </p:cNvSpPr>
          <p:nvPr>
            <p:ph type="sldNum" idx="12"/>
          </p:nvPr>
        </p:nvSpPr>
        <p:spPr>
          <a:xfrm>
            <a:off x="8696403" y="4673650"/>
            <a:ext cx="3330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</a:t>
            </a:fld>
            <a:endParaRPr/>
          </a:p>
        </p:txBody>
      </p:sp>
      <p:pic>
        <p:nvPicPr>
          <p:cNvPr id="2" name="Picture 2" descr="C:\Users\user\Desktop\ตรากรมปศุสัตว์.png">
            <a:extLst>
              <a:ext uri="{FF2B5EF4-FFF2-40B4-BE49-F238E27FC236}">
                <a16:creationId xmlns:a16="http://schemas.microsoft.com/office/drawing/2014/main" id="{9D888F8D-E440-64E0-5658-BCDC6BF484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5984" y="555943"/>
            <a:ext cx="1304088" cy="129412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E615AEF-00D4-B541-0404-F52F0E157CF9}"/>
              </a:ext>
            </a:extLst>
          </p:cNvPr>
          <p:cNvSpPr txBox="1">
            <a:spLocks/>
          </p:cNvSpPr>
          <p:nvPr/>
        </p:nvSpPr>
        <p:spPr>
          <a:xfrm>
            <a:off x="0" y="1873677"/>
            <a:ext cx="9144000" cy="1294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Kanit" pitchFamily="2" charset="-34"/>
                <a:cs typeface="Kanit" pitchFamily="2" charset="-34"/>
              </a:rPr>
              <a:t>กลุ่มสวัสดิการและเจ้าหน้าที่สัมพันธ์  กองการเจ้าหน้าที่</a:t>
            </a:r>
          </a:p>
        </p:txBody>
      </p:sp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F379C8A6-BF8C-BB07-8C82-00062085DB1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521" t="31605" r="59543" b="6721"/>
          <a:stretch/>
        </p:blipFill>
        <p:spPr>
          <a:xfrm>
            <a:off x="508000" y="3589337"/>
            <a:ext cx="1241778" cy="1313110"/>
          </a:xfrm>
          <a:prstGeom prst="ellipse">
            <a:avLst/>
          </a:prstGeom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587;p15">
            <a:extLst>
              <a:ext uri="{FF2B5EF4-FFF2-40B4-BE49-F238E27FC236}">
                <a16:creationId xmlns:a16="http://schemas.microsoft.com/office/drawing/2014/main" id="{47EFD057-05ED-D574-2F9D-B9B5E8498E1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8172" t="22378" b="8167"/>
          <a:stretch/>
        </p:blipFill>
        <p:spPr>
          <a:xfrm>
            <a:off x="-347231" y="1898925"/>
            <a:ext cx="2796600" cy="2796600"/>
          </a:xfrm>
          <a:prstGeom prst="chord">
            <a:avLst>
              <a:gd name="adj1" fmla="val 13174523"/>
              <a:gd name="adj2" fmla="val 8428124"/>
            </a:avLst>
          </a:prstGeom>
          <a:noFill/>
          <a:ln>
            <a:noFill/>
          </a:ln>
        </p:spPr>
      </p:pic>
      <p:sp>
        <p:nvSpPr>
          <p:cNvPr id="3" name="Google Shape;1588;p15">
            <a:extLst>
              <a:ext uri="{FF2B5EF4-FFF2-40B4-BE49-F238E27FC236}">
                <a16:creationId xmlns:a16="http://schemas.microsoft.com/office/drawing/2014/main" id="{FB300B92-C188-F7E1-28A8-4D77CCB4920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96403" y="4673650"/>
            <a:ext cx="3330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10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4" name="ตัวยึดเนื้อหา 2">
            <a:extLst>
              <a:ext uri="{FF2B5EF4-FFF2-40B4-BE49-F238E27FC236}">
                <a16:creationId xmlns:a16="http://schemas.microsoft.com/office/drawing/2014/main" id="{1F935C31-9B97-1E6C-D0C2-771F0D93EAE3}"/>
              </a:ext>
            </a:extLst>
          </p:cNvPr>
          <p:cNvSpPr txBox="1">
            <a:spLocks/>
          </p:cNvSpPr>
          <p:nvPr/>
        </p:nvSpPr>
        <p:spPr>
          <a:xfrm>
            <a:off x="3340100" y="76250"/>
            <a:ext cx="5803899" cy="506725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buClrTx/>
            </a:pPr>
            <a:r>
              <a:rPr lang="th-TH" sz="2800" b="1" dirty="0">
                <a:solidFill>
                  <a:srgbClr val="1E494E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1. การฌาปนกิจสงเคราะห์ กรมปศุสัตว์</a:t>
            </a:r>
          </a:p>
          <a:p>
            <a:pPr marL="514350" indent="-514350" algn="l">
              <a:buClrTx/>
            </a:pPr>
            <a:r>
              <a:rPr lang="th-TH" sz="2800" b="1" dirty="0">
                <a:solidFill>
                  <a:srgbClr val="1E494E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2. โครงการร้านอาหารสวัสดิการกรมปศุสัตว์</a:t>
            </a:r>
          </a:p>
          <a:p>
            <a:pPr marL="514350" indent="-514350" algn="l">
              <a:buClrTx/>
            </a:pPr>
            <a:r>
              <a:rPr lang="th-TH" sz="2800" b="1" dirty="0">
                <a:solidFill>
                  <a:srgbClr val="1E494E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3. โครงการสวัสดิการร้านจำหน่ายผลิตภัณฑ์ด้านปศุสัตว์</a:t>
            </a:r>
          </a:p>
          <a:p>
            <a:pPr marL="514350" indent="-514350" algn="l">
              <a:buClrTx/>
            </a:pPr>
            <a:r>
              <a:rPr lang="th-TH" sz="2800" b="1" dirty="0">
                <a:solidFill>
                  <a:srgbClr val="1E494E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4. โครงการจำหน่ายสินค้าเพื่อสวัสดิการกรมปศุสัตว์</a:t>
            </a:r>
          </a:p>
          <a:p>
            <a:pPr algn="l">
              <a:buClrTx/>
            </a:pPr>
            <a:r>
              <a:rPr lang="th-TH" sz="2800" b="1" dirty="0">
                <a:solidFill>
                  <a:srgbClr val="1E494E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5. โครงการสวัสดิการเพื่อที่อยู่อาศัย </a:t>
            </a:r>
          </a:p>
          <a:p>
            <a:pPr algn="l">
              <a:buClrTx/>
            </a:pPr>
            <a:r>
              <a:rPr lang="th-TH" sz="2800" b="1" dirty="0">
                <a:solidFill>
                  <a:srgbClr val="1E494E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6. โครงการประกันอุบัติเหตุกลุ่ม</a:t>
            </a:r>
          </a:p>
          <a:p>
            <a:pPr algn="l">
              <a:buClrTx/>
            </a:pPr>
            <a:r>
              <a:rPr lang="th-TH" sz="2800" b="1" dirty="0">
                <a:solidFill>
                  <a:srgbClr val="1E494E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7. โครงการตรวจสุขภาพประจำปี </a:t>
            </a:r>
          </a:p>
          <a:p>
            <a:pPr algn="l">
              <a:buClrTx/>
            </a:pPr>
            <a:r>
              <a:rPr lang="th-TH" sz="2800" b="1" dirty="0">
                <a:solidFill>
                  <a:srgbClr val="1E494E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8. โครงการสวัสดิการช่วยเหลือผู้ประสบภัยจากเหตุการณ์</a:t>
            </a:r>
            <a:br>
              <a:rPr lang="th-TH" sz="2800" b="1" dirty="0">
                <a:solidFill>
                  <a:srgbClr val="1E494E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</a:br>
            <a:r>
              <a:rPr lang="th-TH" sz="2800" b="1" dirty="0">
                <a:solidFill>
                  <a:srgbClr val="1E494E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   ความไม่สงบ ใน 5 จังหวัด ชายแดนภาคใต้</a:t>
            </a:r>
          </a:p>
          <a:p>
            <a:pPr algn="l">
              <a:buClrTx/>
            </a:pPr>
            <a:r>
              <a:rPr lang="th-TH" sz="2800" b="1" dirty="0">
                <a:solidFill>
                  <a:srgbClr val="1E494E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9. การจัดสวัสดิการเชิงธุรกิจ</a:t>
            </a:r>
          </a:p>
        </p:txBody>
      </p:sp>
      <p:sp>
        <p:nvSpPr>
          <p:cNvPr id="5" name="สี่เหลี่ยมผืนผ้า: มุมมน 4">
            <a:extLst>
              <a:ext uri="{FF2B5EF4-FFF2-40B4-BE49-F238E27FC236}">
                <a16:creationId xmlns:a16="http://schemas.microsoft.com/office/drawing/2014/main" id="{76E7C89A-439A-FAC1-114C-3478B619A2CD}"/>
              </a:ext>
            </a:extLst>
          </p:cNvPr>
          <p:cNvSpPr/>
          <p:nvPr/>
        </p:nvSpPr>
        <p:spPr>
          <a:xfrm>
            <a:off x="132909" y="572290"/>
            <a:ext cx="3105592" cy="105331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4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ExtraLight" pitchFamily="2" charset="-34"/>
                <a:cs typeface="Kanit ExtraLight" pitchFamily="2" charset="-34"/>
              </a:rPr>
              <a:t>สวัสดิการ</a:t>
            </a:r>
            <a:br>
              <a:rPr lang="th-TH" sz="2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ExtraLight" pitchFamily="2" charset="-34"/>
                <a:cs typeface="Kanit ExtraLight" pitchFamily="2" charset="-34"/>
              </a:rPr>
            </a:br>
            <a:r>
              <a:rPr lang="th-TH" sz="2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ExtraLight" pitchFamily="2" charset="-34"/>
                <a:cs typeface="Kanit ExtraLight" pitchFamily="2" charset="-34"/>
              </a:rPr>
              <a:t>ภายในกรมปศุสัตว์</a:t>
            </a:r>
            <a:endParaRPr lang="th-TH" sz="2800" dirty="0">
              <a:solidFill>
                <a:schemeClr val="accent2">
                  <a:lumMod val="50000"/>
                </a:schemeClr>
              </a:solidFill>
              <a:latin typeface="Kanit ExtraLight" pitchFamily="2" charset="-34"/>
              <a:cs typeface="Kanit ExtraLight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369116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1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8" name="ตัวยึดเนื้อหา 2">
            <a:extLst>
              <a:ext uri="{FF2B5EF4-FFF2-40B4-BE49-F238E27FC236}">
                <a16:creationId xmlns:a16="http://schemas.microsoft.com/office/drawing/2014/main" id="{54C86DF5-DC40-45E1-4EC0-5C179F07474A}"/>
              </a:ext>
            </a:extLst>
          </p:cNvPr>
          <p:cNvSpPr txBox="1">
            <a:spLocks/>
          </p:cNvSpPr>
          <p:nvPr/>
        </p:nvSpPr>
        <p:spPr>
          <a:xfrm>
            <a:off x="113815" y="883413"/>
            <a:ext cx="8208916" cy="1305425"/>
          </a:xfrm>
          <a:prstGeom prst="rect">
            <a:avLst/>
          </a:prstGeom>
          <a:noFill/>
        </p:spPr>
        <p:txBody>
          <a:bodyPr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th-TH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วัตถุประสงค์โครงการ</a:t>
            </a:r>
            <a:r>
              <a:rPr lang="en-US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 :</a:t>
            </a:r>
            <a:r>
              <a:rPr lang="th-TH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 </a:t>
            </a:r>
            <a: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เพื่อให้สมาชิกทำการสงเคราะห์ซึ่งกันและกันในการจัดการศพ </a:t>
            </a:r>
            <a:b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</a:br>
            <a: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หรือจัดการศพและสงเคราะห์ครอบครัวของสมาชิกที่ถึงแก่ความตาย ด้วยเงินสงเคราะห์ </a:t>
            </a:r>
            <a:b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</a:br>
            <a: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โดยไม่ประสงค์จะหากำไรมาแบ่งกัน</a:t>
            </a:r>
            <a:endParaRPr lang="en-US" sz="2800" b="1" dirty="0">
              <a:latin typeface="TH Mali Grade 6" panose="02000506000000020004" pitchFamily="2" charset="-34"/>
              <a:cs typeface="TH Mali Grade 6" panose="02000506000000020004" pitchFamily="2" charset="-34"/>
            </a:endParaRPr>
          </a:p>
        </p:txBody>
      </p:sp>
      <p:sp>
        <p:nvSpPr>
          <p:cNvPr id="1599" name="ชื่อเรื่อง 1">
            <a:extLst>
              <a:ext uri="{FF2B5EF4-FFF2-40B4-BE49-F238E27FC236}">
                <a16:creationId xmlns:a16="http://schemas.microsoft.com/office/drawing/2014/main" id="{02995263-05B1-B0AD-550C-2609AC2FFCE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1. การฌาปนกิจสงเคราะห์ กรมปศุสัตว์</a:t>
            </a:r>
            <a:endParaRPr kumimoji="0" lang="th-TH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1600" name="กลุ่ม 1599">
            <a:extLst>
              <a:ext uri="{FF2B5EF4-FFF2-40B4-BE49-F238E27FC236}">
                <a16:creationId xmlns:a16="http://schemas.microsoft.com/office/drawing/2014/main" id="{935301CD-7233-0CA6-AD4F-F15FC18C84EA}"/>
              </a:ext>
            </a:extLst>
          </p:cNvPr>
          <p:cNvGrpSpPr/>
          <p:nvPr/>
        </p:nvGrpSpPr>
        <p:grpSpPr>
          <a:xfrm>
            <a:off x="313069" y="2249718"/>
            <a:ext cx="8308417" cy="2690586"/>
            <a:chOff x="537465" y="3655269"/>
            <a:chExt cx="7966318" cy="2729294"/>
          </a:xfrm>
        </p:grpSpPr>
        <p:grpSp>
          <p:nvGrpSpPr>
            <p:cNvPr id="1601" name="กลุ่ม 1600">
              <a:extLst>
                <a:ext uri="{FF2B5EF4-FFF2-40B4-BE49-F238E27FC236}">
                  <a16:creationId xmlns:a16="http://schemas.microsoft.com/office/drawing/2014/main" id="{C306E60C-E568-2215-0D90-BAE3647054F7}"/>
                </a:ext>
              </a:extLst>
            </p:cNvPr>
            <p:cNvGrpSpPr/>
            <p:nvPr/>
          </p:nvGrpSpPr>
          <p:grpSpPr>
            <a:xfrm>
              <a:off x="537465" y="3655269"/>
              <a:ext cx="7966318" cy="2729294"/>
              <a:chOff x="380620" y="2873829"/>
              <a:chExt cx="7966318" cy="2729294"/>
            </a:xfrm>
          </p:grpSpPr>
          <p:grpSp>
            <p:nvGrpSpPr>
              <p:cNvPr id="1603" name="Graphic 1">
                <a:extLst>
                  <a:ext uri="{FF2B5EF4-FFF2-40B4-BE49-F238E27FC236}">
                    <a16:creationId xmlns:a16="http://schemas.microsoft.com/office/drawing/2014/main" id="{689811F2-CB13-EF88-8C31-0661FE4D3B28}"/>
                  </a:ext>
                </a:extLst>
              </p:cNvPr>
              <p:cNvGrpSpPr/>
              <p:nvPr/>
            </p:nvGrpSpPr>
            <p:grpSpPr>
              <a:xfrm>
                <a:off x="626315" y="2873829"/>
                <a:ext cx="7690893" cy="2712579"/>
                <a:chOff x="656359" y="1215959"/>
                <a:chExt cx="13283559" cy="4626092"/>
              </a:xfrm>
            </p:grpSpPr>
            <p:sp>
              <p:nvSpPr>
                <p:cNvPr id="1608" name="Freeform: Shape 4">
                  <a:extLst>
                    <a:ext uri="{FF2B5EF4-FFF2-40B4-BE49-F238E27FC236}">
                      <a16:creationId xmlns:a16="http://schemas.microsoft.com/office/drawing/2014/main" id="{19F17EBE-5D0B-95AF-6B5D-00D1FA8EECC1}"/>
                    </a:ext>
                  </a:extLst>
                </p:cNvPr>
                <p:cNvSpPr/>
                <p:nvPr/>
              </p:nvSpPr>
              <p:spPr>
                <a:xfrm>
                  <a:off x="3831506" y="1215959"/>
                  <a:ext cx="4464217" cy="4464217"/>
                </a:xfrm>
                <a:custGeom>
                  <a:avLst/>
                  <a:gdLst>
                    <a:gd name="connsiteX0" fmla="*/ 2232109 w 4464217"/>
                    <a:gd name="connsiteY0" fmla="*/ 0 h 4464217"/>
                    <a:gd name="connsiteX1" fmla="*/ 0 w 4464217"/>
                    <a:gd name="connsiteY1" fmla="*/ 2232109 h 4464217"/>
                    <a:gd name="connsiteX2" fmla="*/ 2232109 w 4464217"/>
                    <a:gd name="connsiteY2" fmla="*/ 4464218 h 4464217"/>
                    <a:gd name="connsiteX3" fmla="*/ 4464218 w 4464217"/>
                    <a:gd name="connsiteY3" fmla="*/ 2232109 h 4464217"/>
                    <a:gd name="connsiteX4" fmla="*/ 2232109 w 4464217"/>
                    <a:gd name="connsiteY4" fmla="*/ 0 h 4464217"/>
                    <a:gd name="connsiteX5" fmla="*/ 2232109 w 4464217"/>
                    <a:gd name="connsiteY5" fmla="*/ 4083991 h 4464217"/>
                    <a:gd name="connsiteX6" fmla="*/ 380227 w 4464217"/>
                    <a:gd name="connsiteY6" fmla="*/ 2232109 h 4464217"/>
                    <a:gd name="connsiteX7" fmla="*/ 2232109 w 4464217"/>
                    <a:gd name="connsiteY7" fmla="*/ 380227 h 4464217"/>
                    <a:gd name="connsiteX8" fmla="*/ 4083991 w 4464217"/>
                    <a:gd name="connsiteY8" fmla="*/ 2232109 h 4464217"/>
                    <a:gd name="connsiteX9" fmla="*/ 2232109 w 4464217"/>
                    <a:gd name="connsiteY9" fmla="*/ 4083991 h 44642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464217" h="4464217">
                      <a:moveTo>
                        <a:pt x="2232109" y="0"/>
                      </a:moveTo>
                      <a:cubicBezTo>
                        <a:pt x="999307" y="0"/>
                        <a:pt x="0" y="999307"/>
                        <a:pt x="0" y="2232109"/>
                      </a:cubicBezTo>
                      <a:cubicBezTo>
                        <a:pt x="0" y="3464911"/>
                        <a:pt x="999307" y="4464218"/>
                        <a:pt x="2232109" y="4464218"/>
                      </a:cubicBezTo>
                      <a:cubicBezTo>
                        <a:pt x="3464911" y="4464218"/>
                        <a:pt x="4464218" y="3464911"/>
                        <a:pt x="4464218" y="2232109"/>
                      </a:cubicBezTo>
                      <a:cubicBezTo>
                        <a:pt x="4464218" y="999307"/>
                        <a:pt x="3464911" y="0"/>
                        <a:pt x="2232109" y="0"/>
                      </a:cubicBezTo>
                      <a:close/>
                      <a:moveTo>
                        <a:pt x="2232109" y="4083991"/>
                      </a:moveTo>
                      <a:cubicBezTo>
                        <a:pt x="1209325" y="4083991"/>
                        <a:pt x="380227" y="3254893"/>
                        <a:pt x="380227" y="2232109"/>
                      </a:cubicBezTo>
                      <a:cubicBezTo>
                        <a:pt x="380227" y="1209325"/>
                        <a:pt x="1209325" y="380227"/>
                        <a:pt x="2232109" y="380227"/>
                      </a:cubicBezTo>
                      <a:cubicBezTo>
                        <a:pt x="3254893" y="380227"/>
                        <a:pt x="4083991" y="1209325"/>
                        <a:pt x="4083991" y="2232109"/>
                      </a:cubicBezTo>
                      <a:cubicBezTo>
                        <a:pt x="4083991" y="3254893"/>
                        <a:pt x="3254893" y="4083991"/>
                        <a:pt x="2232109" y="4083991"/>
                      </a:cubicBezTo>
                      <a:close/>
                    </a:path>
                  </a:pathLst>
                </a:custGeom>
                <a:solidFill>
                  <a:srgbClr val="FEC3C7"/>
                </a:solidFill>
                <a:ln w="12758" cap="flat">
                  <a:solidFill>
                    <a:srgbClr val="000000"/>
                  </a:solidFill>
                  <a:custDash>
                    <a:ds d="388950" sp="388950"/>
                  </a:custDash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Arial Unicode MS"/>
                  </a:endParaRPr>
                </a:p>
              </p:txBody>
            </p:sp>
            <p:sp>
              <p:nvSpPr>
                <p:cNvPr id="1609" name="Freeform: Shape 5">
                  <a:extLst>
                    <a:ext uri="{FF2B5EF4-FFF2-40B4-BE49-F238E27FC236}">
                      <a16:creationId xmlns:a16="http://schemas.microsoft.com/office/drawing/2014/main" id="{EA27A6F5-AE2D-04F5-7473-46CF94658BD7}"/>
                    </a:ext>
                  </a:extLst>
                </p:cNvPr>
                <p:cNvSpPr/>
                <p:nvPr/>
              </p:nvSpPr>
              <p:spPr>
                <a:xfrm>
                  <a:off x="4611864" y="1998486"/>
                  <a:ext cx="2903502" cy="2903502"/>
                </a:xfrm>
                <a:custGeom>
                  <a:avLst/>
                  <a:gdLst>
                    <a:gd name="connsiteX0" fmla="*/ 2903502 w 2903502"/>
                    <a:gd name="connsiteY0" fmla="*/ 1451751 h 2903502"/>
                    <a:gd name="connsiteX1" fmla="*/ 1451751 w 2903502"/>
                    <a:gd name="connsiteY1" fmla="*/ 2903503 h 2903502"/>
                    <a:gd name="connsiteX2" fmla="*/ 0 w 2903502"/>
                    <a:gd name="connsiteY2" fmla="*/ 1451751 h 2903502"/>
                    <a:gd name="connsiteX3" fmla="*/ 1451751 w 2903502"/>
                    <a:gd name="connsiteY3" fmla="*/ 0 h 2903502"/>
                    <a:gd name="connsiteX4" fmla="*/ 2903502 w 2903502"/>
                    <a:gd name="connsiteY4" fmla="*/ 1451751 h 290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03502" h="2903502">
                      <a:moveTo>
                        <a:pt x="2903502" y="1451751"/>
                      </a:moveTo>
                      <a:cubicBezTo>
                        <a:pt x="2903502" y="2253531"/>
                        <a:pt x="2253531" y="2903503"/>
                        <a:pt x="1451751" y="2903503"/>
                      </a:cubicBezTo>
                      <a:cubicBezTo>
                        <a:pt x="649971" y="2903503"/>
                        <a:pt x="0" y="2253531"/>
                        <a:pt x="0" y="1451751"/>
                      </a:cubicBezTo>
                      <a:cubicBezTo>
                        <a:pt x="0" y="649971"/>
                        <a:pt x="649971" y="0"/>
                        <a:pt x="1451751" y="0"/>
                      </a:cubicBezTo>
                      <a:cubicBezTo>
                        <a:pt x="2253531" y="0"/>
                        <a:pt x="2903502" y="649971"/>
                        <a:pt x="2903502" y="1451751"/>
                      </a:cubicBezTo>
                      <a:close/>
                    </a:path>
                  </a:pathLst>
                </a:custGeom>
                <a:solidFill>
                  <a:srgbClr val="FEF7C1"/>
                </a:solidFill>
                <a:ln w="9569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Arial Unicode MS"/>
                  </a:endParaRPr>
                </a:p>
              </p:txBody>
            </p:sp>
            <p:sp>
              <p:nvSpPr>
                <p:cNvPr id="1610" name="Freeform: Shape 8">
                  <a:extLst>
                    <a:ext uri="{FF2B5EF4-FFF2-40B4-BE49-F238E27FC236}">
                      <a16:creationId xmlns:a16="http://schemas.microsoft.com/office/drawing/2014/main" id="{783F9062-77BE-B5BF-E61D-DDEF525C47B8}"/>
                    </a:ext>
                  </a:extLst>
                </p:cNvPr>
                <p:cNvSpPr/>
                <p:nvPr/>
              </p:nvSpPr>
              <p:spPr>
                <a:xfrm>
                  <a:off x="656359" y="1611622"/>
                  <a:ext cx="2381137" cy="1233817"/>
                </a:xfrm>
                <a:custGeom>
                  <a:avLst/>
                  <a:gdLst>
                    <a:gd name="connsiteX0" fmla="*/ 2266176 w 2381137"/>
                    <a:gd name="connsiteY0" fmla="*/ 796945 h 796944"/>
                    <a:gd name="connsiteX1" fmla="*/ 114961 w 2381137"/>
                    <a:gd name="connsiteY1" fmla="*/ 796945 h 796944"/>
                    <a:gd name="connsiteX2" fmla="*/ 0 w 2381137"/>
                    <a:gd name="connsiteY2" fmla="*/ 681984 h 796944"/>
                    <a:gd name="connsiteX3" fmla="*/ 0 w 2381137"/>
                    <a:gd name="connsiteY3" fmla="*/ 114961 h 796944"/>
                    <a:gd name="connsiteX4" fmla="*/ 114961 w 2381137"/>
                    <a:gd name="connsiteY4" fmla="*/ 0 h 796944"/>
                    <a:gd name="connsiteX5" fmla="*/ 2266176 w 2381137"/>
                    <a:gd name="connsiteY5" fmla="*/ 0 h 796944"/>
                    <a:gd name="connsiteX6" fmla="*/ 2381137 w 2381137"/>
                    <a:gd name="connsiteY6" fmla="*/ 114961 h 796944"/>
                    <a:gd name="connsiteX7" fmla="*/ 2381137 w 2381137"/>
                    <a:gd name="connsiteY7" fmla="*/ 681984 h 796944"/>
                    <a:gd name="connsiteX8" fmla="*/ 2266176 w 2381137"/>
                    <a:gd name="connsiteY8" fmla="*/ 796945 h 796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81137" h="796944">
                      <a:moveTo>
                        <a:pt x="2266176" y="796945"/>
                      </a:moveTo>
                      <a:lnTo>
                        <a:pt x="114961" y="796945"/>
                      </a:lnTo>
                      <a:cubicBezTo>
                        <a:pt x="51803" y="796945"/>
                        <a:pt x="0" y="745270"/>
                        <a:pt x="0" y="681984"/>
                      </a:cubicBezTo>
                      <a:lnTo>
                        <a:pt x="0" y="114961"/>
                      </a:lnTo>
                      <a:cubicBezTo>
                        <a:pt x="0" y="51803"/>
                        <a:pt x="51675" y="0"/>
                        <a:pt x="114961" y="0"/>
                      </a:cubicBezTo>
                      <a:lnTo>
                        <a:pt x="2266176" y="0"/>
                      </a:lnTo>
                      <a:cubicBezTo>
                        <a:pt x="2329335" y="0"/>
                        <a:pt x="2381137" y="51675"/>
                        <a:pt x="2381137" y="114961"/>
                      </a:cubicBezTo>
                      <a:lnTo>
                        <a:pt x="2381137" y="681984"/>
                      </a:lnTo>
                      <a:cubicBezTo>
                        <a:pt x="2381137" y="745270"/>
                        <a:pt x="2329335" y="796945"/>
                        <a:pt x="2266176" y="796945"/>
                      </a:cubicBezTo>
                      <a:close/>
                    </a:path>
                  </a:pathLst>
                </a:custGeom>
                <a:solidFill>
                  <a:srgbClr val="FEC3C7"/>
                </a:solidFill>
                <a:ln w="9576" cap="flat">
                  <a:solidFill>
                    <a:srgbClr val="000000"/>
                  </a:solidFill>
                  <a:custDash>
                    <a:ds d="281468" sp="281468"/>
                  </a:custDash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Arial Unicode MS"/>
                  </a:endParaRPr>
                </a:p>
              </p:txBody>
            </p:sp>
            <p:sp>
              <p:nvSpPr>
                <p:cNvPr id="1611" name="Freeform: Shape 12">
                  <a:extLst>
                    <a:ext uri="{FF2B5EF4-FFF2-40B4-BE49-F238E27FC236}">
                      <a16:creationId xmlns:a16="http://schemas.microsoft.com/office/drawing/2014/main" id="{C634585B-0BBD-E2EC-F815-35017EED6D12}"/>
                    </a:ext>
                  </a:extLst>
                </p:cNvPr>
                <p:cNvSpPr/>
                <p:nvPr/>
              </p:nvSpPr>
              <p:spPr>
                <a:xfrm>
                  <a:off x="656359" y="4634807"/>
                  <a:ext cx="2750263" cy="1207244"/>
                </a:xfrm>
                <a:custGeom>
                  <a:avLst/>
                  <a:gdLst>
                    <a:gd name="connsiteX0" fmla="*/ 2266176 w 2381137"/>
                    <a:gd name="connsiteY0" fmla="*/ 796945 h 796944"/>
                    <a:gd name="connsiteX1" fmla="*/ 114961 w 2381137"/>
                    <a:gd name="connsiteY1" fmla="*/ 796945 h 796944"/>
                    <a:gd name="connsiteX2" fmla="*/ 0 w 2381137"/>
                    <a:gd name="connsiteY2" fmla="*/ 681984 h 796944"/>
                    <a:gd name="connsiteX3" fmla="*/ 0 w 2381137"/>
                    <a:gd name="connsiteY3" fmla="*/ 114961 h 796944"/>
                    <a:gd name="connsiteX4" fmla="*/ 114961 w 2381137"/>
                    <a:gd name="connsiteY4" fmla="*/ 0 h 796944"/>
                    <a:gd name="connsiteX5" fmla="*/ 2266176 w 2381137"/>
                    <a:gd name="connsiteY5" fmla="*/ 0 h 796944"/>
                    <a:gd name="connsiteX6" fmla="*/ 2381137 w 2381137"/>
                    <a:gd name="connsiteY6" fmla="*/ 114961 h 796944"/>
                    <a:gd name="connsiteX7" fmla="*/ 2381137 w 2381137"/>
                    <a:gd name="connsiteY7" fmla="*/ 681984 h 796944"/>
                    <a:gd name="connsiteX8" fmla="*/ 2266176 w 2381137"/>
                    <a:gd name="connsiteY8" fmla="*/ 796945 h 796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81137" h="796944">
                      <a:moveTo>
                        <a:pt x="2266176" y="796945"/>
                      </a:moveTo>
                      <a:lnTo>
                        <a:pt x="114961" y="796945"/>
                      </a:lnTo>
                      <a:cubicBezTo>
                        <a:pt x="51803" y="796945"/>
                        <a:pt x="0" y="745270"/>
                        <a:pt x="0" y="681984"/>
                      </a:cubicBezTo>
                      <a:lnTo>
                        <a:pt x="0" y="114961"/>
                      </a:lnTo>
                      <a:cubicBezTo>
                        <a:pt x="0" y="51803"/>
                        <a:pt x="51675" y="0"/>
                        <a:pt x="114961" y="0"/>
                      </a:cubicBezTo>
                      <a:lnTo>
                        <a:pt x="2266176" y="0"/>
                      </a:lnTo>
                      <a:cubicBezTo>
                        <a:pt x="2329335" y="0"/>
                        <a:pt x="2381137" y="51675"/>
                        <a:pt x="2381137" y="114961"/>
                      </a:cubicBezTo>
                      <a:lnTo>
                        <a:pt x="2381137" y="681984"/>
                      </a:lnTo>
                      <a:cubicBezTo>
                        <a:pt x="2381137" y="745270"/>
                        <a:pt x="2329335" y="796945"/>
                        <a:pt x="2266176" y="796945"/>
                      </a:cubicBezTo>
                      <a:close/>
                    </a:path>
                  </a:pathLst>
                </a:custGeom>
                <a:solidFill>
                  <a:srgbClr val="FFE0D8"/>
                </a:solidFill>
                <a:ln w="9576" cap="flat">
                  <a:solidFill>
                    <a:srgbClr val="000000"/>
                  </a:solidFill>
                  <a:custDash>
                    <a:ds d="281468" sp="281468"/>
                  </a:custDash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Arial Unicode MS"/>
                  </a:endParaRPr>
                </a:p>
              </p:txBody>
            </p:sp>
            <p:grpSp>
              <p:nvGrpSpPr>
                <p:cNvPr id="1612" name="Graphic 1">
                  <a:extLst>
                    <a:ext uri="{FF2B5EF4-FFF2-40B4-BE49-F238E27FC236}">
                      <a16:creationId xmlns:a16="http://schemas.microsoft.com/office/drawing/2014/main" id="{C4AD4BF9-4FC0-BAD8-01E5-8B463E1C645C}"/>
                    </a:ext>
                  </a:extLst>
                </p:cNvPr>
                <p:cNvGrpSpPr/>
                <p:nvPr/>
              </p:nvGrpSpPr>
              <p:grpSpPr>
                <a:xfrm>
                  <a:off x="3037496" y="2009331"/>
                  <a:ext cx="1051109" cy="398344"/>
                  <a:chOff x="3037496" y="2009331"/>
                  <a:chExt cx="1051109" cy="398344"/>
                </a:xfrm>
              </p:grpSpPr>
              <p:sp>
                <p:nvSpPr>
                  <p:cNvPr id="1636" name="Freeform: Shape 16">
                    <a:extLst>
                      <a:ext uri="{FF2B5EF4-FFF2-40B4-BE49-F238E27FC236}">
                        <a16:creationId xmlns:a16="http://schemas.microsoft.com/office/drawing/2014/main" id="{B5525F8F-AA9D-6D99-DDD4-20A72B539FE6}"/>
                      </a:ext>
                    </a:extLst>
                  </p:cNvPr>
                  <p:cNvSpPr/>
                  <p:nvPr/>
                </p:nvSpPr>
                <p:spPr>
                  <a:xfrm>
                    <a:off x="3745381" y="2011118"/>
                    <a:ext cx="343224" cy="396558"/>
                  </a:xfrm>
                  <a:custGeom>
                    <a:avLst/>
                    <a:gdLst>
                      <a:gd name="connsiteX0" fmla="*/ 0 w 343224"/>
                      <a:gd name="connsiteY0" fmla="*/ 0 h 396558"/>
                      <a:gd name="connsiteX1" fmla="*/ 343225 w 343224"/>
                      <a:gd name="connsiteY1" fmla="*/ 396558 h 3965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43224" h="396558">
                        <a:moveTo>
                          <a:pt x="0" y="0"/>
                        </a:moveTo>
                        <a:lnTo>
                          <a:pt x="343225" y="396558"/>
                        </a:lnTo>
                      </a:path>
                    </a:pathLst>
                  </a:custGeom>
                  <a:ln w="14560" cap="flat">
                    <a:solidFill>
                      <a:srgbClr val="000000"/>
                    </a:solidFill>
                    <a:custDash>
                      <a:ds d="443858" sp="443858"/>
                    </a:custDash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Arial Unicode MS"/>
                    </a:endParaRPr>
                  </a:p>
                </p:txBody>
              </p:sp>
              <p:sp>
                <p:nvSpPr>
                  <p:cNvPr id="1637" name="Freeform: Shape 17">
                    <a:extLst>
                      <a:ext uri="{FF2B5EF4-FFF2-40B4-BE49-F238E27FC236}">
                        <a16:creationId xmlns:a16="http://schemas.microsoft.com/office/drawing/2014/main" id="{D9FDBACF-0435-3B6D-CF10-711C9E1A3684}"/>
                      </a:ext>
                    </a:extLst>
                  </p:cNvPr>
                  <p:cNvSpPr/>
                  <p:nvPr/>
                </p:nvSpPr>
                <p:spPr>
                  <a:xfrm>
                    <a:off x="3037496" y="2009331"/>
                    <a:ext cx="707884" cy="1786"/>
                  </a:xfrm>
                  <a:custGeom>
                    <a:avLst/>
                    <a:gdLst>
                      <a:gd name="connsiteX0" fmla="*/ 0 w 707884"/>
                      <a:gd name="connsiteY0" fmla="*/ 0 h 1786"/>
                      <a:gd name="connsiteX1" fmla="*/ 707885 w 707884"/>
                      <a:gd name="connsiteY1" fmla="*/ 1786 h 1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07884" h="1786">
                        <a:moveTo>
                          <a:pt x="0" y="0"/>
                        </a:moveTo>
                        <a:lnTo>
                          <a:pt x="707885" y="1786"/>
                        </a:lnTo>
                      </a:path>
                    </a:pathLst>
                  </a:custGeom>
                  <a:ln w="14560" cap="flat">
                    <a:solidFill>
                      <a:srgbClr val="000000"/>
                    </a:solidFill>
                    <a:custDash>
                      <a:ds d="443858" sp="443858"/>
                    </a:custDash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Arial Unicode MS"/>
                    </a:endParaRPr>
                  </a:p>
                </p:txBody>
              </p:sp>
            </p:grpSp>
            <p:grpSp>
              <p:nvGrpSpPr>
                <p:cNvPr id="1613" name="Graphic 1">
                  <a:extLst>
                    <a:ext uri="{FF2B5EF4-FFF2-40B4-BE49-F238E27FC236}">
                      <a16:creationId xmlns:a16="http://schemas.microsoft.com/office/drawing/2014/main" id="{54D970CC-4BE9-2C7E-321A-BE55582918FC}"/>
                    </a:ext>
                  </a:extLst>
                </p:cNvPr>
                <p:cNvGrpSpPr/>
                <p:nvPr/>
              </p:nvGrpSpPr>
              <p:grpSpPr>
                <a:xfrm>
                  <a:off x="8240221" y="2323720"/>
                  <a:ext cx="946483" cy="641664"/>
                  <a:chOff x="8240221" y="2323720"/>
                  <a:chExt cx="946483" cy="641664"/>
                </a:xfrm>
              </p:grpSpPr>
              <p:sp>
                <p:nvSpPr>
                  <p:cNvPr id="1634" name="Freeform: Shape 19">
                    <a:extLst>
                      <a:ext uri="{FF2B5EF4-FFF2-40B4-BE49-F238E27FC236}">
                        <a16:creationId xmlns:a16="http://schemas.microsoft.com/office/drawing/2014/main" id="{5AC746B9-F84F-0FCB-9761-5E1B793BD4E0}"/>
                      </a:ext>
                    </a:extLst>
                  </p:cNvPr>
                  <p:cNvSpPr/>
                  <p:nvPr/>
                </p:nvSpPr>
                <p:spPr>
                  <a:xfrm>
                    <a:off x="8240221" y="2325634"/>
                    <a:ext cx="402810" cy="639750"/>
                  </a:xfrm>
                  <a:custGeom>
                    <a:avLst/>
                    <a:gdLst>
                      <a:gd name="connsiteX0" fmla="*/ 402811 w 402810"/>
                      <a:gd name="connsiteY0" fmla="*/ 0 h 639750"/>
                      <a:gd name="connsiteX1" fmla="*/ 0 w 402810"/>
                      <a:gd name="connsiteY1" fmla="*/ 639751 h 6397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2810" h="639750">
                        <a:moveTo>
                          <a:pt x="402811" y="0"/>
                        </a:moveTo>
                        <a:lnTo>
                          <a:pt x="0" y="639751"/>
                        </a:lnTo>
                      </a:path>
                    </a:pathLst>
                  </a:custGeom>
                  <a:ln w="12758" cap="flat">
                    <a:solidFill>
                      <a:srgbClr val="000000"/>
                    </a:solidFill>
                    <a:custDash>
                      <a:ds d="388950" sp="388950"/>
                    </a:custDash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Arial Unicode MS"/>
                    </a:endParaRPr>
                  </a:p>
                </p:txBody>
              </p:sp>
              <p:sp>
                <p:nvSpPr>
                  <p:cNvPr id="1635" name="Freeform: Shape 20">
                    <a:extLst>
                      <a:ext uri="{FF2B5EF4-FFF2-40B4-BE49-F238E27FC236}">
                        <a16:creationId xmlns:a16="http://schemas.microsoft.com/office/drawing/2014/main" id="{E690BAEC-EB59-196A-3834-F590709C3369}"/>
                      </a:ext>
                    </a:extLst>
                  </p:cNvPr>
                  <p:cNvSpPr/>
                  <p:nvPr/>
                </p:nvSpPr>
                <p:spPr>
                  <a:xfrm>
                    <a:off x="8643031" y="2323720"/>
                    <a:ext cx="543672" cy="1913"/>
                  </a:xfrm>
                  <a:custGeom>
                    <a:avLst/>
                    <a:gdLst>
                      <a:gd name="connsiteX0" fmla="*/ 543673 w 543672"/>
                      <a:gd name="connsiteY0" fmla="*/ 0 h 1913"/>
                      <a:gd name="connsiteX1" fmla="*/ 0 w 543672"/>
                      <a:gd name="connsiteY1" fmla="*/ 1914 h 19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3672" h="1913">
                        <a:moveTo>
                          <a:pt x="543673" y="0"/>
                        </a:moveTo>
                        <a:lnTo>
                          <a:pt x="0" y="1914"/>
                        </a:lnTo>
                      </a:path>
                    </a:pathLst>
                  </a:custGeom>
                  <a:ln w="12758" cap="flat">
                    <a:solidFill>
                      <a:srgbClr val="000000"/>
                    </a:solidFill>
                    <a:custDash>
                      <a:ds d="388950" sp="388950"/>
                    </a:custDash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Arial Unicode MS"/>
                    </a:endParaRPr>
                  </a:p>
                </p:txBody>
              </p:sp>
            </p:grpSp>
            <p:sp>
              <p:nvSpPr>
                <p:cNvPr id="1614" name="Freeform: Shape 22">
                  <a:extLst>
                    <a:ext uri="{FF2B5EF4-FFF2-40B4-BE49-F238E27FC236}">
                      <a16:creationId xmlns:a16="http://schemas.microsoft.com/office/drawing/2014/main" id="{C671D64E-F7F9-EEB4-F4B5-701CA30BC495}"/>
                    </a:ext>
                  </a:extLst>
                </p:cNvPr>
                <p:cNvSpPr/>
                <p:nvPr/>
              </p:nvSpPr>
              <p:spPr>
                <a:xfrm>
                  <a:off x="9475701" y="1349025"/>
                  <a:ext cx="4464217" cy="1680482"/>
                </a:xfrm>
                <a:custGeom>
                  <a:avLst/>
                  <a:gdLst>
                    <a:gd name="connsiteX0" fmla="*/ 2266177 w 2381137"/>
                    <a:gd name="connsiteY0" fmla="*/ 796945 h 796944"/>
                    <a:gd name="connsiteX1" fmla="*/ 114961 w 2381137"/>
                    <a:gd name="connsiteY1" fmla="*/ 796945 h 796944"/>
                    <a:gd name="connsiteX2" fmla="*/ 0 w 2381137"/>
                    <a:gd name="connsiteY2" fmla="*/ 681984 h 796944"/>
                    <a:gd name="connsiteX3" fmla="*/ 0 w 2381137"/>
                    <a:gd name="connsiteY3" fmla="*/ 114961 h 796944"/>
                    <a:gd name="connsiteX4" fmla="*/ 114961 w 2381137"/>
                    <a:gd name="connsiteY4" fmla="*/ 0 h 796944"/>
                    <a:gd name="connsiteX5" fmla="*/ 2266177 w 2381137"/>
                    <a:gd name="connsiteY5" fmla="*/ 0 h 796944"/>
                    <a:gd name="connsiteX6" fmla="*/ 2381137 w 2381137"/>
                    <a:gd name="connsiteY6" fmla="*/ 114961 h 796944"/>
                    <a:gd name="connsiteX7" fmla="*/ 2381137 w 2381137"/>
                    <a:gd name="connsiteY7" fmla="*/ 681984 h 796944"/>
                    <a:gd name="connsiteX8" fmla="*/ 2266177 w 2381137"/>
                    <a:gd name="connsiteY8" fmla="*/ 796945 h 796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81137" h="796944">
                      <a:moveTo>
                        <a:pt x="2266177" y="796945"/>
                      </a:moveTo>
                      <a:lnTo>
                        <a:pt x="114961" y="796945"/>
                      </a:lnTo>
                      <a:cubicBezTo>
                        <a:pt x="51803" y="796945"/>
                        <a:pt x="0" y="745270"/>
                        <a:pt x="0" y="681984"/>
                      </a:cubicBezTo>
                      <a:lnTo>
                        <a:pt x="0" y="114961"/>
                      </a:lnTo>
                      <a:cubicBezTo>
                        <a:pt x="0" y="51803"/>
                        <a:pt x="51676" y="0"/>
                        <a:pt x="114961" y="0"/>
                      </a:cubicBezTo>
                      <a:lnTo>
                        <a:pt x="2266177" y="0"/>
                      </a:lnTo>
                      <a:cubicBezTo>
                        <a:pt x="2329335" y="0"/>
                        <a:pt x="2381137" y="51675"/>
                        <a:pt x="2381137" y="114961"/>
                      </a:cubicBezTo>
                      <a:lnTo>
                        <a:pt x="2381137" y="681984"/>
                      </a:lnTo>
                      <a:cubicBezTo>
                        <a:pt x="2381137" y="745270"/>
                        <a:pt x="2329462" y="796945"/>
                        <a:pt x="2266177" y="796945"/>
                      </a:cubicBezTo>
                      <a:close/>
                    </a:path>
                  </a:pathLst>
                </a:custGeom>
                <a:solidFill>
                  <a:srgbClr val="FFE0D8"/>
                </a:solidFill>
                <a:ln w="9576" cap="flat">
                  <a:solidFill>
                    <a:srgbClr val="000000"/>
                  </a:solidFill>
                  <a:custDash>
                    <a:ds d="281468" sp="281468"/>
                  </a:custDash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Arial Unicode MS"/>
                  </a:endParaRPr>
                </a:p>
              </p:txBody>
            </p:sp>
            <p:grpSp>
              <p:nvGrpSpPr>
                <p:cNvPr id="1615" name="Graphic 1">
                  <a:extLst>
                    <a:ext uri="{FF2B5EF4-FFF2-40B4-BE49-F238E27FC236}">
                      <a16:creationId xmlns:a16="http://schemas.microsoft.com/office/drawing/2014/main" id="{8EC164D7-E770-452F-1B3C-7384D9022E80}"/>
                    </a:ext>
                  </a:extLst>
                </p:cNvPr>
                <p:cNvGrpSpPr/>
                <p:nvPr/>
              </p:nvGrpSpPr>
              <p:grpSpPr>
                <a:xfrm>
                  <a:off x="3404453" y="4634937"/>
                  <a:ext cx="807279" cy="398472"/>
                  <a:chOff x="3404453" y="4634937"/>
                  <a:chExt cx="807279" cy="398472"/>
                </a:xfrm>
              </p:grpSpPr>
              <p:sp>
                <p:nvSpPr>
                  <p:cNvPr id="1632" name="Freeform: Shape 26">
                    <a:extLst>
                      <a:ext uri="{FF2B5EF4-FFF2-40B4-BE49-F238E27FC236}">
                        <a16:creationId xmlns:a16="http://schemas.microsoft.com/office/drawing/2014/main" id="{7A899958-BB68-C268-D5E6-D59D8E291132}"/>
                      </a:ext>
                    </a:extLst>
                  </p:cNvPr>
                  <p:cNvSpPr/>
                  <p:nvPr/>
                </p:nvSpPr>
                <p:spPr>
                  <a:xfrm>
                    <a:off x="3948126" y="4634937"/>
                    <a:ext cx="263606" cy="396558"/>
                  </a:xfrm>
                  <a:custGeom>
                    <a:avLst/>
                    <a:gdLst>
                      <a:gd name="connsiteX0" fmla="*/ 0 w 263606"/>
                      <a:gd name="connsiteY0" fmla="*/ 396558 h 396558"/>
                      <a:gd name="connsiteX1" fmla="*/ 263607 w 263606"/>
                      <a:gd name="connsiteY1" fmla="*/ 0 h 3965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63606" h="396558">
                        <a:moveTo>
                          <a:pt x="0" y="396558"/>
                        </a:moveTo>
                        <a:lnTo>
                          <a:pt x="263607" y="0"/>
                        </a:lnTo>
                      </a:path>
                    </a:pathLst>
                  </a:custGeom>
                  <a:ln w="12758" cap="flat">
                    <a:solidFill>
                      <a:srgbClr val="000000"/>
                    </a:solidFill>
                    <a:custDash>
                      <a:ds d="388950" sp="388950"/>
                    </a:custDash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Arial Unicode MS"/>
                    </a:endParaRPr>
                  </a:p>
                </p:txBody>
              </p:sp>
              <p:sp>
                <p:nvSpPr>
                  <p:cNvPr id="1633" name="Freeform: Shape 27">
                    <a:extLst>
                      <a:ext uri="{FF2B5EF4-FFF2-40B4-BE49-F238E27FC236}">
                        <a16:creationId xmlns:a16="http://schemas.microsoft.com/office/drawing/2014/main" id="{6463B745-239F-1AB2-481D-173B054EB8BF}"/>
                      </a:ext>
                    </a:extLst>
                  </p:cNvPr>
                  <p:cNvSpPr/>
                  <p:nvPr/>
                </p:nvSpPr>
                <p:spPr>
                  <a:xfrm>
                    <a:off x="3404453" y="5031495"/>
                    <a:ext cx="543672" cy="1913"/>
                  </a:xfrm>
                  <a:custGeom>
                    <a:avLst/>
                    <a:gdLst>
                      <a:gd name="connsiteX0" fmla="*/ 0 w 543672"/>
                      <a:gd name="connsiteY0" fmla="*/ 1914 h 1913"/>
                      <a:gd name="connsiteX1" fmla="*/ 543673 w 543672"/>
                      <a:gd name="connsiteY1" fmla="*/ 0 h 19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43672" h="1913">
                        <a:moveTo>
                          <a:pt x="0" y="1914"/>
                        </a:moveTo>
                        <a:lnTo>
                          <a:pt x="543673" y="0"/>
                        </a:lnTo>
                      </a:path>
                    </a:pathLst>
                  </a:custGeom>
                  <a:ln w="12758" cap="flat">
                    <a:solidFill>
                      <a:srgbClr val="000000"/>
                    </a:solidFill>
                    <a:custDash>
                      <a:ds d="388950" sp="388950"/>
                    </a:custDash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Arial Unicode MS"/>
                    </a:endParaRPr>
                  </a:p>
                </p:txBody>
              </p:sp>
            </p:grpSp>
            <p:grpSp>
              <p:nvGrpSpPr>
                <p:cNvPr id="1616" name="Graphic 1">
                  <a:extLst>
                    <a:ext uri="{FF2B5EF4-FFF2-40B4-BE49-F238E27FC236}">
                      <a16:creationId xmlns:a16="http://schemas.microsoft.com/office/drawing/2014/main" id="{A2C5D670-419B-0F1E-D45F-D822851F6221}"/>
                    </a:ext>
                  </a:extLst>
                </p:cNvPr>
                <p:cNvGrpSpPr/>
                <p:nvPr/>
              </p:nvGrpSpPr>
              <p:grpSpPr>
                <a:xfrm>
                  <a:off x="8091447" y="4340452"/>
                  <a:ext cx="1095257" cy="699464"/>
                  <a:chOff x="8091447" y="4340452"/>
                  <a:chExt cx="1095257" cy="699464"/>
                </a:xfrm>
                <a:noFill/>
              </p:grpSpPr>
              <p:sp>
                <p:nvSpPr>
                  <p:cNvPr id="1630" name="Freeform: Shape 29">
                    <a:extLst>
                      <a:ext uri="{FF2B5EF4-FFF2-40B4-BE49-F238E27FC236}">
                        <a16:creationId xmlns:a16="http://schemas.microsoft.com/office/drawing/2014/main" id="{222781CD-85EE-B44E-41E6-957424CA331E}"/>
                      </a:ext>
                    </a:extLst>
                  </p:cNvPr>
                  <p:cNvSpPr/>
                  <p:nvPr/>
                </p:nvSpPr>
                <p:spPr>
                  <a:xfrm>
                    <a:off x="8091447" y="4340452"/>
                    <a:ext cx="404086" cy="639878"/>
                  </a:xfrm>
                  <a:custGeom>
                    <a:avLst/>
                    <a:gdLst>
                      <a:gd name="connsiteX0" fmla="*/ 404087 w 404086"/>
                      <a:gd name="connsiteY0" fmla="*/ 639878 h 639878"/>
                      <a:gd name="connsiteX1" fmla="*/ 0 w 404086"/>
                      <a:gd name="connsiteY1" fmla="*/ 0 h 639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4086" h="639878">
                        <a:moveTo>
                          <a:pt x="404087" y="639878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80" cap="flat">
                    <a:solidFill>
                      <a:srgbClr val="000000"/>
                    </a:solidFill>
                    <a:custDash>
                      <a:ds d="389610" sp="389610"/>
                    </a:custDash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Arial Unicode MS"/>
                    </a:endParaRPr>
                  </a:p>
                </p:txBody>
              </p:sp>
              <p:sp>
                <p:nvSpPr>
                  <p:cNvPr id="1631" name="Freeform: Shape 30">
                    <a:extLst>
                      <a:ext uri="{FF2B5EF4-FFF2-40B4-BE49-F238E27FC236}">
                        <a16:creationId xmlns:a16="http://schemas.microsoft.com/office/drawing/2014/main" id="{ADF4B440-95AB-1DD8-9E0C-84754F97A986}"/>
                      </a:ext>
                    </a:extLst>
                  </p:cNvPr>
                  <p:cNvSpPr/>
                  <p:nvPr/>
                </p:nvSpPr>
                <p:spPr>
                  <a:xfrm>
                    <a:off x="8495661" y="4978544"/>
                    <a:ext cx="691043" cy="61372"/>
                  </a:xfrm>
                  <a:custGeom>
                    <a:avLst/>
                    <a:gdLst>
                      <a:gd name="connsiteX0" fmla="*/ 618187 w 618187"/>
                      <a:gd name="connsiteY0" fmla="*/ 0 h 1786"/>
                      <a:gd name="connsiteX1" fmla="*/ 0 w 618187"/>
                      <a:gd name="connsiteY1" fmla="*/ 1786 h 1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18187" h="1786">
                        <a:moveTo>
                          <a:pt x="618187" y="0"/>
                        </a:moveTo>
                        <a:cubicBezTo>
                          <a:pt x="412125" y="638"/>
                          <a:pt x="206063" y="1148"/>
                          <a:pt x="0" y="1786"/>
                        </a:cubicBezTo>
                      </a:path>
                    </a:pathLst>
                  </a:custGeom>
                  <a:noFill/>
                  <a:ln w="12780" cap="flat">
                    <a:solidFill>
                      <a:srgbClr val="000000"/>
                    </a:solidFill>
                    <a:custDash>
                      <a:ds d="389610" sp="389610"/>
                    </a:custDash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/>
                      <a:ea typeface="Arial Unicode MS"/>
                    </a:endParaRPr>
                  </a:p>
                </p:txBody>
              </p:sp>
            </p:grpSp>
            <p:sp>
              <p:nvSpPr>
                <p:cNvPr id="1617" name="Freeform: Shape 32">
                  <a:extLst>
                    <a:ext uri="{FF2B5EF4-FFF2-40B4-BE49-F238E27FC236}">
                      <a16:creationId xmlns:a16="http://schemas.microsoft.com/office/drawing/2014/main" id="{08EFE667-64FA-A8B6-3412-8643E1792F65}"/>
                    </a:ext>
                  </a:extLst>
                </p:cNvPr>
                <p:cNvSpPr/>
                <p:nvPr/>
              </p:nvSpPr>
              <p:spPr>
                <a:xfrm>
                  <a:off x="9113848" y="4451075"/>
                  <a:ext cx="4771857" cy="1229101"/>
                </a:xfrm>
                <a:custGeom>
                  <a:avLst/>
                  <a:gdLst>
                    <a:gd name="connsiteX0" fmla="*/ 2266176 w 2381137"/>
                    <a:gd name="connsiteY0" fmla="*/ 796945 h 796945"/>
                    <a:gd name="connsiteX1" fmla="*/ 114961 w 2381137"/>
                    <a:gd name="connsiteY1" fmla="*/ 796945 h 796945"/>
                    <a:gd name="connsiteX2" fmla="*/ 0 w 2381137"/>
                    <a:gd name="connsiteY2" fmla="*/ 681984 h 796945"/>
                    <a:gd name="connsiteX3" fmla="*/ 0 w 2381137"/>
                    <a:gd name="connsiteY3" fmla="*/ 114961 h 796945"/>
                    <a:gd name="connsiteX4" fmla="*/ 114961 w 2381137"/>
                    <a:gd name="connsiteY4" fmla="*/ 0 h 796945"/>
                    <a:gd name="connsiteX5" fmla="*/ 2266176 w 2381137"/>
                    <a:gd name="connsiteY5" fmla="*/ 0 h 796945"/>
                    <a:gd name="connsiteX6" fmla="*/ 2381137 w 2381137"/>
                    <a:gd name="connsiteY6" fmla="*/ 114961 h 796945"/>
                    <a:gd name="connsiteX7" fmla="*/ 2381137 w 2381137"/>
                    <a:gd name="connsiteY7" fmla="*/ 681984 h 796945"/>
                    <a:gd name="connsiteX8" fmla="*/ 2266176 w 2381137"/>
                    <a:gd name="connsiteY8" fmla="*/ 796945 h 796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81137" h="796945">
                      <a:moveTo>
                        <a:pt x="2266176" y="796945"/>
                      </a:moveTo>
                      <a:lnTo>
                        <a:pt x="114961" y="796945"/>
                      </a:lnTo>
                      <a:cubicBezTo>
                        <a:pt x="51803" y="796945"/>
                        <a:pt x="0" y="745270"/>
                        <a:pt x="0" y="681984"/>
                      </a:cubicBezTo>
                      <a:lnTo>
                        <a:pt x="0" y="114961"/>
                      </a:lnTo>
                      <a:cubicBezTo>
                        <a:pt x="0" y="51803"/>
                        <a:pt x="51675" y="0"/>
                        <a:pt x="114961" y="0"/>
                      </a:cubicBezTo>
                      <a:lnTo>
                        <a:pt x="2266176" y="0"/>
                      </a:lnTo>
                      <a:cubicBezTo>
                        <a:pt x="2329335" y="0"/>
                        <a:pt x="2381137" y="51675"/>
                        <a:pt x="2381137" y="114961"/>
                      </a:cubicBezTo>
                      <a:lnTo>
                        <a:pt x="2381137" y="681984"/>
                      </a:lnTo>
                      <a:cubicBezTo>
                        <a:pt x="2381009" y="745270"/>
                        <a:pt x="2329335" y="796945"/>
                        <a:pt x="2266176" y="796945"/>
                      </a:cubicBezTo>
                      <a:close/>
                    </a:path>
                  </a:pathLst>
                </a:custGeom>
                <a:solidFill>
                  <a:srgbClr val="FEC3C7"/>
                </a:solidFill>
                <a:ln w="9576" cap="flat">
                  <a:solidFill>
                    <a:srgbClr val="000000"/>
                  </a:solidFill>
                  <a:custDash>
                    <a:ds d="281468" sp="281468"/>
                  </a:custDash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Arial Unicode MS"/>
                  </a:endParaRPr>
                </a:p>
              </p:txBody>
            </p:sp>
            <p:sp>
              <p:nvSpPr>
                <p:cNvPr id="1618" name="Freeform: Shape 35">
                  <a:extLst>
                    <a:ext uri="{FF2B5EF4-FFF2-40B4-BE49-F238E27FC236}">
                      <a16:creationId xmlns:a16="http://schemas.microsoft.com/office/drawing/2014/main" id="{65B16F5E-CEA1-57AE-CB74-67E6678E5155}"/>
                    </a:ext>
                  </a:extLst>
                </p:cNvPr>
                <p:cNvSpPr/>
                <p:nvPr/>
              </p:nvSpPr>
              <p:spPr>
                <a:xfrm>
                  <a:off x="5998415" y="1745852"/>
                  <a:ext cx="132696" cy="132695"/>
                </a:xfrm>
                <a:custGeom>
                  <a:avLst/>
                  <a:gdLst>
                    <a:gd name="connsiteX0" fmla="*/ 132697 w 132696"/>
                    <a:gd name="connsiteY0" fmla="*/ 66348 h 132696"/>
                    <a:gd name="connsiteX1" fmla="*/ 66348 w 132696"/>
                    <a:gd name="connsiteY1" fmla="*/ 132696 h 132696"/>
                    <a:gd name="connsiteX2" fmla="*/ 0 w 132696"/>
                    <a:gd name="connsiteY2" fmla="*/ 66348 h 132696"/>
                    <a:gd name="connsiteX3" fmla="*/ 66348 w 132696"/>
                    <a:gd name="connsiteY3" fmla="*/ 0 h 132696"/>
                    <a:gd name="connsiteX4" fmla="*/ 132697 w 132696"/>
                    <a:gd name="connsiteY4" fmla="*/ 66348 h 132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696" h="132696">
                      <a:moveTo>
                        <a:pt x="132697" y="66348"/>
                      </a:moveTo>
                      <a:cubicBezTo>
                        <a:pt x="132697" y="102991"/>
                        <a:pt x="102992" y="132696"/>
                        <a:pt x="66348" y="132696"/>
                      </a:cubicBezTo>
                      <a:cubicBezTo>
                        <a:pt x="29705" y="132696"/>
                        <a:pt x="0" y="102991"/>
                        <a:pt x="0" y="66348"/>
                      </a:cubicBezTo>
                      <a:cubicBezTo>
                        <a:pt x="0" y="29705"/>
                        <a:pt x="29705" y="0"/>
                        <a:pt x="66348" y="0"/>
                      </a:cubicBezTo>
                      <a:cubicBezTo>
                        <a:pt x="102992" y="0"/>
                        <a:pt x="132697" y="29705"/>
                        <a:pt x="132697" y="66348"/>
                      </a:cubicBezTo>
                      <a:close/>
                    </a:path>
                  </a:pathLst>
                </a:custGeom>
                <a:solidFill>
                  <a:srgbClr val="FEF7C1"/>
                </a:solidFill>
                <a:ln w="9569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Arial Unicode MS"/>
                  </a:endParaRPr>
                </a:p>
              </p:txBody>
            </p:sp>
            <p:sp>
              <p:nvSpPr>
                <p:cNvPr id="1619" name="Freeform: Shape 36">
                  <a:extLst>
                    <a:ext uri="{FF2B5EF4-FFF2-40B4-BE49-F238E27FC236}">
                      <a16:creationId xmlns:a16="http://schemas.microsoft.com/office/drawing/2014/main" id="{6829A175-2FD8-61E3-CBEA-47389C35A207}"/>
                    </a:ext>
                  </a:extLst>
                </p:cNvPr>
                <p:cNvSpPr/>
                <p:nvPr/>
              </p:nvSpPr>
              <p:spPr>
                <a:xfrm>
                  <a:off x="4336901" y="3448068"/>
                  <a:ext cx="132696" cy="132696"/>
                </a:xfrm>
                <a:custGeom>
                  <a:avLst/>
                  <a:gdLst>
                    <a:gd name="connsiteX0" fmla="*/ 132696 w 132696"/>
                    <a:gd name="connsiteY0" fmla="*/ 66348 h 132696"/>
                    <a:gd name="connsiteX1" fmla="*/ 66348 w 132696"/>
                    <a:gd name="connsiteY1" fmla="*/ 132697 h 132696"/>
                    <a:gd name="connsiteX2" fmla="*/ 0 w 132696"/>
                    <a:gd name="connsiteY2" fmla="*/ 66348 h 132696"/>
                    <a:gd name="connsiteX3" fmla="*/ 66348 w 132696"/>
                    <a:gd name="connsiteY3" fmla="*/ 0 h 132696"/>
                    <a:gd name="connsiteX4" fmla="*/ 132696 w 132696"/>
                    <a:gd name="connsiteY4" fmla="*/ 66348 h 132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696" h="132696">
                      <a:moveTo>
                        <a:pt x="132696" y="66348"/>
                      </a:moveTo>
                      <a:cubicBezTo>
                        <a:pt x="132696" y="102992"/>
                        <a:pt x="102991" y="132697"/>
                        <a:pt x="66348" y="132697"/>
                      </a:cubicBezTo>
                      <a:cubicBezTo>
                        <a:pt x="29705" y="132697"/>
                        <a:pt x="0" y="102992"/>
                        <a:pt x="0" y="66348"/>
                      </a:cubicBezTo>
                      <a:cubicBezTo>
                        <a:pt x="0" y="29705"/>
                        <a:pt x="29705" y="0"/>
                        <a:pt x="66348" y="0"/>
                      </a:cubicBezTo>
                      <a:cubicBezTo>
                        <a:pt x="102991" y="0"/>
                        <a:pt x="132696" y="29705"/>
                        <a:pt x="132696" y="66348"/>
                      </a:cubicBezTo>
                      <a:close/>
                    </a:path>
                  </a:pathLst>
                </a:custGeom>
                <a:solidFill>
                  <a:srgbClr val="FEF7C1"/>
                </a:solidFill>
                <a:ln w="9569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Arial Unicode MS"/>
                  </a:endParaRPr>
                </a:p>
              </p:txBody>
            </p:sp>
            <p:sp>
              <p:nvSpPr>
                <p:cNvPr id="1620" name="Freeform: Shape 37">
                  <a:extLst>
                    <a:ext uri="{FF2B5EF4-FFF2-40B4-BE49-F238E27FC236}">
                      <a16:creationId xmlns:a16="http://schemas.microsoft.com/office/drawing/2014/main" id="{0EAA280A-495F-059E-7EFB-ACF1B60EB558}"/>
                    </a:ext>
                  </a:extLst>
                </p:cNvPr>
                <p:cNvSpPr/>
                <p:nvPr/>
              </p:nvSpPr>
              <p:spPr>
                <a:xfrm>
                  <a:off x="7651763" y="3448068"/>
                  <a:ext cx="132696" cy="132696"/>
                </a:xfrm>
                <a:custGeom>
                  <a:avLst/>
                  <a:gdLst>
                    <a:gd name="connsiteX0" fmla="*/ 132696 w 132696"/>
                    <a:gd name="connsiteY0" fmla="*/ 66348 h 132696"/>
                    <a:gd name="connsiteX1" fmla="*/ 66348 w 132696"/>
                    <a:gd name="connsiteY1" fmla="*/ 132697 h 132696"/>
                    <a:gd name="connsiteX2" fmla="*/ -1 w 132696"/>
                    <a:gd name="connsiteY2" fmla="*/ 66348 h 132696"/>
                    <a:gd name="connsiteX3" fmla="*/ 66348 w 132696"/>
                    <a:gd name="connsiteY3" fmla="*/ 0 h 132696"/>
                    <a:gd name="connsiteX4" fmla="*/ 132696 w 132696"/>
                    <a:gd name="connsiteY4" fmla="*/ 66348 h 132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696" h="132696">
                      <a:moveTo>
                        <a:pt x="132696" y="66348"/>
                      </a:moveTo>
                      <a:cubicBezTo>
                        <a:pt x="132696" y="102992"/>
                        <a:pt x="102991" y="132697"/>
                        <a:pt x="66348" y="132697"/>
                      </a:cubicBezTo>
                      <a:cubicBezTo>
                        <a:pt x="29705" y="132697"/>
                        <a:pt x="-1" y="102992"/>
                        <a:pt x="-1" y="66348"/>
                      </a:cubicBezTo>
                      <a:cubicBezTo>
                        <a:pt x="-1" y="29705"/>
                        <a:pt x="29705" y="0"/>
                        <a:pt x="66348" y="0"/>
                      </a:cubicBezTo>
                      <a:cubicBezTo>
                        <a:pt x="102991" y="0"/>
                        <a:pt x="132696" y="29705"/>
                        <a:pt x="132696" y="66348"/>
                      </a:cubicBezTo>
                      <a:close/>
                    </a:path>
                  </a:pathLst>
                </a:custGeom>
                <a:solidFill>
                  <a:srgbClr val="FEF7C1"/>
                </a:solidFill>
                <a:ln w="9569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Arial Unicode MS"/>
                  </a:endParaRPr>
                </a:p>
              </p:txBody>
            </p:sp>
            <p:sp>
              <p:nvSpPr>
                <p:cNvPr id="1621" name="Freeform: Shape 38">
                  <a:extLst>
                    <a:ext uri="{FF2B5EF4-FFF2-40B4-BE49-F238E27FC236}">
                      <a16:creationId xmlns:a16="http://schemas.microsoft.com/office/drawing/2014/main" id="{C39305BD-8115-0D5F-B702-33EFBFCA873C}"/>
                    </a:ext>
                  </a:extLst>
                </p:cNvPr>
                <p:cNvSpPr/>
                <p:nvPr/>
              </p:nvSpPr>
              <p:spPr>
                <a:xfrm>
                  <a:off x="5980807" y="5039916"/>
                  <a:ext cx="132696" cy="132696"/>
                </a:xfrm>
                <a:custGeom>
                  <a:avLst/>
                  <a:gdLst>
                    <a:gd name="connsiteX0" fmla="*/ 132697 w 132696"/>
                    <a:gd name="connsiteY0" fmla="*/ 66348 h 132696"/>
                    <a:gd name="connsiteX1" fmla="*/ 66348 w 132696"/>
                    <a:gd name="connsiteY1" fmla="*/ 132697 h 132696"/>
                    <a:gd name="connsiteX2" fmla="*/ 0 w 132696"/>
                    <a:gd name="connsiteY2" fmla="*/ 66348 h 132696"/>
                    <a:gd name="connsiteX3" fmla="*/ 66348 w 132696"/>
                    <a:gd name="connsiteY3" fmla="*/ 0 h 132696"/>
                    <a:gd name="connsiteX4" fmla="*/ 132697 w 132696"/>
                    <a:gd name="connsiteY4" fmla="*/ 66348 h 132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696" h="132696">
                      <a:moveTo>
                        <a:pt x="132697" y="66348"/>
                      </a:moveTo>
                      <a:cubicBezTo>
                        <a:pt x="132697" y="102992"/>
                        <a:pt x="102992" y="132697"/>
                        <a:pt x="66348" y="132697"/>
                      </a:cubicBezTo>
                      <a:cubicBezTo>
                        <a:pt x="29705" y="132697"/>
                        <a:pt x="0" y="102992"/>
                        <a:pt x="0" y="66348"/>
                      </a:cubicBezTo>
                      <a:cubicBezTo>
                        <a:pt x="0" y="29705"/>
                        <a:pt x="29705" y="0"/>
                        <a:pt x="66348" y="0"/>
                      </a:cubicBezTo>
                      <a:cubicBezTo>
                        <a:pt x="102992" y="0"/>
                        <a:pt x="132697" y="29705"/>
                        <a:pt x="132697" y="66348"/>
                      </a:cubicBezTo>
                      <a:close/>
                    </a:path>
                  </a:pathLst>
                </a:custGeom>
                <a:solidFill>
                  <a:srgbClr val="FEF7C1"/>
                </a:solidFill>
                <a:ln w="9569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Arial Unicode MS"/>
                  </a:endParaRPr>
                </a:p>
              </p:txBody>
            </p:sp>
            <p:sp>
              <p:nvSpPr>
                <p:cNvPr id="1622" name="Freeform: Shape 39">
                  <a:extLst>
                    <a:ext uri="{FF2B5EF4-FFF2-40B4-BE49-F238E27FC236}">
                      <a16:creationId xmlns:a16="http://schemas.microsoft.com/office/drawing/2014/main" id="{0C42F1E9-4B0A-D00D-FDBF-25ED6D3F923F}"/>
                    </a:ext>
                  </a:extLst>
                </p:cNvPr>
                <p:cNvSpPr/>
                <p:nvPr/>
              </p:nvSpPr>
              <p:spPr>
                <a:xfrm>
                  <a:off x="4720573" y="2341328"/>
                  <a:ext cx="132696" cy="132696"/>
                </a:xfrm>
                <a:custGeom>
                  <a:avLst/>
                  <a:gdLst>
                    <a:gd name="connsiteX0" fmla="*/ 132697 w 132696"/>
                    <a:gd name="connsiteY0" fmla="*/ 66348 h 132696"/>
                    <a:gd name="connsiteX1" fmla="*/ 66348 w 132696"/>
                    <a:gd name="connsiteY1" fmla="*/ 132696 h 132696"/>
                    <a:gd name="connsiteX2" fmla="*/ 0 w 132696"/>
                    <a:gd name="connsiteY2" fmla="*/ 66348 h 132696"/>
                    <a:gd name="connsiteX3" fmla="*/ 66348 w 132696"/>
                    <a:gd name="connsiteY3" fmla="*/ 0 h 132696"/>
                    <a:gd name="connsiteX4" fmla="*/ 132697 w 132696"/>
                    <a:gd name="connsiteY4" fmla="*/ 66348 h 132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696" h="132696">
                      <a:moveTo>
                        <a:pt x="132697" y="66348"/>
                      </a:moveTo>
                      <a:cubicBezTo>
                        <a:pt x="132697" y="102991"/>
                        <a:pt x="102991" y="132696"/>
                        <a:pt x="66348" y="132696"/>
                      </a:cubicBezTo>
                      <a:cubicBezTo>
                        <a:pt x="29705" y="132696"/>
                        <a:pt x="0" y="102991"/>
                        <a:pt x="0" y="66348"/>
                      </a:cubicBezTo>
                      <a:cubicBezTo>
                        <a:pt x="0" y="29705"/>
                        <a:pt x="29705" y="0"/>
                        <a:pt x="66348" y="0"/>
                      </a:cubicBezTo>
                      <a:cubicBezTo>
                        <a:pt x="102991" y="0"/>
                        <a:pt x="132697" y="29705"/>
                        <a:pt x="132697" y="66348"/>
                      </a:cubicBezTo>
                      <a:close/>
                    </a:path>
                  </a:pathLst>
                </a:custGeom>
                <a:solidFill>
                  <a:srgbClr val="FEF7C1"/>
                </a:solidFill>
                <a:ln w="9569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Arial Unicode MS"/>
                  </a:endParaRPr>
                </a:p>
              </p:txBody>
            </p:sp>
            <p:sp>
              <p:nvSpPr>
                <p:cNvPr id="1623" name="Freeform: Shape 40">
                  <a:extLst>
                    <a:ext uri="{FF2B5EF4-FFF2-40B4-BE49-F238E27FC236}">
                      <a16:creationId xmlns:a16="http://schemas.microsoft.com/office/drawing/2014/main" id="{6156D4FA-6B88-618C-88AC-39FAF9521837}"/>
                    </a:ext>
                  </a:extLst>
                </p:cNvPr>
                <p:cNvSpPr/>
                <p:nvPr/>
              </p:nvSpPr>
              <p:spPr>
                <a:xfrm>
                  <a:off x="7282126" y="2341328"/>
                  <a:ext cx="132696" cy="132696"/>
                </a:xfrm>
                <a:custGeom>
                  <a:avLst/>
                  <a:gdLst>
                    <a:gd name="connsiteX0" fmla="*/ 132697 w 132696"/>
                    <a:gd name="connsiteY0" fmla="*/ 66348 h 132696"/>
                    <a:gd name="connsiteX1" fmla="*/ 66348 w 132696"/>
                    <a:gd name="connsiteY1" fmla="*/ 132696 h 132696"/>
                    <a:gd name="connsiteX2" fmla="*/ 0 w 132696"/>
                    <a:gd name="connsiteY2" fmla="*/ 66348 h 132696"/>
                    <a:gd name="connsiteX3" fmla="*/ 66348 w 132696"/>
                    <a:gd name="connsiteY3" fmla="*/ 0 h 132696"/>
                    <a:gd name="connsiteX4" fmla="*/ 132697 w 132696"/>
                    <a:gd name="connsiteY4" fmla="*/ 66348 h 132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696" h="132696">
                      <a:moveTo>
                        <a:pt x="132697" y="66348"/>
                      </a:moveTo>
                      <a:cubicBezTo>
                        <a:pt x="132697" y="102991"/>
                        <a:pt x="102991" y="132696"/>
                        <a:pt x="66348" y="132696"/>
                      </a:cubicBezTo>
                      <a:cubicBezTo>
                        <a:pt x="29705" y="132696"/>
                        <a:pt x="0" y="102991"/>
                        <a:pt x="0" y="66348"/>
                      </a:cubicBezTo>
                      <a:cubicBezTo>
                        <a:pt x="0" y="29705"/>
                        <a:pt x="29705" y="0"/>
                        <a:pt x="66348" y="0"/>
                      </a:cubicBezTo>
                      <a:cubicBezTo>
                        <a:pt x="102991" y="0"/>
                        <a:pt x="132697" y="29705"/>
                        <a:pt x="132697" y="66348"/>
                      </a:cubicBezTo>
                      <a:close/>
                    </a:path>
                  </a:pathLst>
                </a:custGeom>
                <a:solidFill>
                  <a:srgbClr val="FEF7C1"/>
                </a:solidFill>
                <a:ln w="9569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Arial Unicode MS"/>
                  </a:endParaRPr>
                </a:p>
              </p:txBody>
            </p:sp>
            <p:sp>
              <p:nvSpPr>
                <p:cNvPr id="1624" name="Freeform: Shape 41">
                  <a:extLst>
                    <a:ext uri="{FF2B5EF4-FFF2-40B4-BE49-F238E27FC236}">
                      <a16:creationId xmlns:a16="http://schemas.microsoft.com/office/drawing/2014/main" id="{522563C8-760A-D592-3F76-113A712FF640}"/>
                    </a:ext>
                  </a:extLst>
                </p:cNvPr>
                <p:cNvSpPr/>
                <p:nvPr/>
              </p:nvSpPr>
              <p:spPr>
                <a:xfrm>
                  <a:off x="4717766" y="4451075"/>
                  <a:ext cx="132696" cy="132696"/>
                </a:xfrm>
                <a:custGeom>
                  <a:avLst/>
                  <a:gdLst>
                    <a:gd name="connsiteX0" fmla="*/ 132697 w 132696"/>
                    <a:gd name="connsiteY0" fmla="*/ 66348 h 132696"/>
                    <a:gd name="connsiteX1" fmla="*/ 66348 w 132696"/>
                    <a:gd name="connsiteY1" fmla="*/ 132697 h 132696"/>
                    <a:gd name="connsiteX2" fmla="*/ 0 w 132696"/>
                    <a:gd name="connsiteY2" fmla="*/ 66348 h 132696"/>
                    <a:gd name="connsiteX3" fmla="*/ 66348 w 132696"/>
                    <a:gd name="connsiteY3" fmla="*/ 0 h 132696"/>
                    <a:gd name="connsiteX4" fmla="*/ 132697 w 132696"/>
                    <a:gd name="connsiteY4" fmla="*/ 66348 h 132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696" h="132696">
                      <a:moveTo>
                        <a:pt x="132697" y="66348"/>
                      </a:moveTo>
                      <a:cubicBezTo>
                        <a:pt x="132697" y="102991"/>
                        <a:pt x="102991" y="132697"/>
                        <a:pt x="66348" y="132697"/>
                      </a:cubicBezTo>
                      <a:cubicBezTo>
                        <a:pt x="29705" y="132697"/>
                        <a:pt x="0" y="102991"/>
                        <a:pt x="0" y="66348"/>
                      </a:cubicBezTo>
                      <a:cubicBezTo>
                        <a:pt x="0" y="29705"/>
                        <a:pt x="29705" y="0"/>
                        <a:pt x="66348" y="0"/>
                      </a:cubicBezTo>
                      <a:cubicBezTo>
                        <a:pt x="102991" y="0"/>
                        <a:pt x="132697" y="29705"/>
                        <a:pt x="132697" y="66348"/>
                      </a:cubicBezTo>
                      <a:close/>
                    </a:path>
                  </a:pathLst>
                </a:custGeom>
                <a:solidFill>
                  <a:srgbClr val="FEF7C1"/>
                </a:solidFill>
                <a:ln w="9569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Arial Unicode MS"/>
                  </a:endParaRPr>
                </a:p>
              </p:txBody>
            </p:sp>
            <p:sp>
              <p:nvSpPr>
                <p:cNvPr id="1625" name="Freeform: Shape 42">
                  <a:extLst>
                    <a:ext uri="{FF2B5EF4-FFF2-40B4-BE49-F238E27FC236}">
                      <a16:creationId xmlns:a16="http://schemas.microsoft.com/office/drawing/2014/main" id="{A4A16690-6BE4-8411-7064-729B6E79C9FE}"/>
                    </a:ext>
                  </a:extLst>
                </p:cNvPr>
                <p:cNvSpPr/>
                <p:nvPr/>
              </p:nvSpPr>
              <p:spPr>
                <a:xfrm>
                  <a:off x="7279192" y="4451075"/>
                  <a:ext cx="132696" cy="132696"/>
                </a:xfrm>
                <a:custGeom>
                  <a:avLst/>
                  <a:gdLst>
                    <a:gd name="connsiteX0" fmla="*/ 132696 w 132696"/>
                    <a:gd name="connsiteY0" fmla="*/ 66348 h 132696"/>
                    <a:gd name="connsiteX1" fmla="*/ 66348 w 132696"/>
                    <a:gd name="connsiteY1" fmla="*/ 132697 h 132696"/>
                    <a:gd name="connsiteX2" fmla="*/ -1 w 132696"/>
                    <a:gd name="connsiteY2" fmla="*/ 66348 h 132696"/>
                    <a:gd name="connsiteX3" fmla="*/ 66348 w 132696"/>
                    <a:gd name="connsiteY3" fmla="*/ 0 h 132696"/>
                    <a:gd name="connsiteX4" fmla="*/ 132696 w 132696"/>
                    <a:gd name="connsiteY4" fmla="*/ 66348 h 132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696" h="132696">
                      <a:moveTo>
                        <a:pt x="132696" y="66348"/>
                      </a:moveTo>
                      <a:cubicBezTo>
                        <a:pt x="132696" y="102991"/>
                        <a:pt x="102991" y="132697"/>
                        <a:pt x="66348" y="132697"/>
                      </a:cubicBezTo>
                      <a:cubicBezTo>
                        <a:pt x="29705" y="132697"/>
                        <a:pt x="-1" y="102991"/>
                        <a:pt x="-1" y="66348"/>
                      </a:cubicBezTo>
                      <a:cubicBezTo>
                        <a:pt x="-1" y="29705"/>
                        <a:pt x="29705" y="0"/>
                        <a:pt x="66348" y="0"/>
                      </a:cubicBezTo>
                      <a:cubicBezTo>
                        <a:pt x="102991" y="0"/>
                        <a:pt x="132696" y="29705"/>
                        <a:pt x="132696" y="66348"/>
                      </a:cubicBezTo>
                      <a:close/>
                    </a:path>
                  </a:pathLst>
                </a:custGeom>
                <a:solidFill>
                  <a:srgbClr val="FEF7C1"/>
                </a:solidFill>
                <a:ln w="9569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Arial Unicode MS"/>
                  </a:endParaRPr>
                </a:p>
              </p:txBody>
            </p:sp>
            <p:sp>
              <p:nvSpPr>
                <p:cNvPr id="1626" name="Freeform: Shape 43">
                  <a:extLst>
                    <a:ext uri="{FF2B5EF4-FFF2-40B4-BE49-F238E27FC236}">
                      <a16:creationId xmlns:a16="http://schemas.microsoft.com/office/drawing/2014/main" id="{EAF8AB37-4685-4ADD-0790-D40CAB5A046A}"/>
                    </a:ext>
                  </a:extLst>
                </p:cNvPr>
                <p:cNvSpPr/>
                <p:nvPr/>
              </p:nvSpPr>
              <p:spPr>
                <a:xfrm>
                  <a:off x="3723818" y="4868814"/>
                  <a:ext cx="292059" cy="277769"/>
                </a:xfrm>
                <a:custGeom>
                  <a:avLst/>
                  <a:gdLst>
                    <a:gd name="connsiteX0" fmla="*/ 236047 w 292059"/>
                    <a:gd name="connsiteY0" fmla="*/ 277769 h 277769"/>
                    <a:gd name="connsiteX1" fmla="*/ 218949 w 292059"/>
                    <a:gd name="connsiteY1" fmla="*/ 177354 h 277769"/>
                    <a:gd name="connsiteX2" fmla="*/ 292060 w 292059"/>
                    <a:gd name="connsiteY2" fmla="*/ 106285 h 277769"/>
                    <a:gd name="connsiteX3" fmla="*/ 191134 w 292059"/>
                    <a:gd name="connsiteY3" fmla="*/ 91484 h 277769"/>
                    <a:gd name="connsiteX4" fmla="*/ 146221 w 292059"/>
                    <a:gd name="connsiteY4" fmla="*/ 0 h 277769"/>
                    <a:gd name="connsiteX5" fmla="*/ 100926 w 292059"/>
                    <a:gd name="connsiteY5" fmla="*/ 91357 h 277769"/>
                    <a:gd name="connsiteX6" fmla="*/ 0 w 292059"/>
                    <a:gd name="connsiteY6" fmla="*/ 105902 h 277769"/>
                    <a:gd name="connsiteX7" fmla="*/ 72983 w 292059"/>
                    <a:gd name="connsiteY7" fmla="*/ 177099 h 277769"/>
                    <a:gd name="connsiteX8" fmla="*/ 55503 w 292059"/>
                    <a:gd name="connsiteY8" fmla="*/ 277514 h 277769"/>
                    <a:gd name="connsiteX9" fmla="*/ 145839 w 292059"/>
                    <a:gd name="connsiteY9" fmla="*/ 230178 h 277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92059" h="277769">
                      <a:moveTo>
                        <a:pt x="236047" y="277769"/>
                      </a:moveTo>
                      <a:lnTo>
                        <a:pt x="218949" y="177354"/>
                      </a:lnTo>
                      <a:lnTo>
                        <a:pt x="292060" y="106285"/>
                      </a:lnTo>
                      <a:lnTo>
                        <a:pt x="191134" y="91484"/>
                      </a:lnTo>
                      <a:lnTo>
                        <a:pt x="146221" y="0"/>
                      </a:lnTo>
                      <a:lnTo>
                        <a:pt x="100926" y="91357"/>
                      </a:lnTo>
                      <a:lnTo>
                        <a:pt x="0" y="105902"/>
                      </a:lnTo>
                      <a:lnTo>
                        <a:pt x="72983" y="177099"/>
                      </a:lnTo>
                      <a:lnTo>
                        <a:pt x="55503" y="277514"/>
                      </a:lnTo>
                      <a:lnTo>
                        <a:pt x="145839" y="230178"/>
                      </a:lnTo>
                      <a:close/>
                    </a:path>
                  </a:pathLst>
                </a:custGeom>
                <a:solidFill>
                  <a:srgbClr val="FEF7C1"/>
                </a:solidFill>
                <a:ln w="6264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Arial Unicode MS"/>
                  </a:endParaRPr>
                </a:p>
              </p:txBody>
            </p:sp>
            <p:sp>
              <p:nvSpPr>
                <p:cNvPr id="1627" name="Freeform: Shape 44">
                  <a:extLst>
                    <a:ext uri="{FF2B5EF4-FFF2-40B4-BE49-F238E27FC236}">
                      <a16:creationId xmlns:a16="http://schemas.microsoft.com/office/drawing/2014/main" id="{F0FAFC40-A88F-DB49-92FE-0316ADDF3A46}"/>
                    </a:ext>
                  </a:extLst>
                </p:cNvPr>
                <p:cNvSpPr/>
                <p:nvPr/>
              </p:nvSpPr>
              <p:spPr>
                <a:xfrm>
                  <a:off x="3634375" y="1910830"/>
                  <a:ext cx="291676" cy="281086"/>
                </a:xfrm>
                <a:custGeom>
                  <a:avLst/>
                  <a:gdLst>
                    <a:gd name="connsiteX0" fmla="*/ 291677 w 291676"/>
                    <a:gd name="connsiteY0" fmla="*/ 169316 h 281086"/>
                    <a:gd name="connsiteX1" fmla="*/ 216015 w 291676"/>
                    <a:gd name="connsiteY1" fmla="*/ 101054 h 281086"/>
                    <a:gd name="connsiteX2" fmla="*/ 229412 w 291676"/>
                    <a:gd name="connsiteY2" fmla="*/ 0 h 281086"/>
                    <a:gd name="connsiteX3" fmla="*/ 140990 w 291676"/>
                    <a:gd name="connsiteY3" fmla="*/ 50910 h 281086"/>
                    <a:gd name="connsiteX4" fmla="*/ 48996 w 291676"/>
                    <a:gd name="connsiteY4" fmla="*/ 7018 h 281086"/>
                    <a:gd name="connsiteX5" fmla="*/ 70176 w 291676"/>
                    <a:gd name="connsiteY5" fmla="*/ 106795 h 281086"/>
                    <a:gd name="connsiteX6" fmla="*/ 0 w 291676"/>
                    <a:gd name="connsiteY6" fmla="*/ 180671 h 281086"/>
                    <a:gd name="connsiteX7" fmla="*/ 101309 w 291676"/>
                    <a:gd name="connsiteY7" fmla="*/ 191389 h 281086"/>
                    <a:gd name="connsiteX8" fmla="*/ 150049 w 291676"/>
                    <a:gd name="connsiteY8" fmla="*/ 281087 h 281086"/>
                    <a:gd name="connsiteX9" fmla="*/ 191517 w 291676"/>
                    <a:gd name="connsiteY9" fmla="*/ 187944 h 281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91676" h="281086">
                      <a:moveTo>
                        <a:pt x="291677" y="169316"/>
                      </a:moveTo>
                      <a:lnTo>
                        <a:pt x="216015" y="101054"/>
                      </a:lnTo>
                      <a:lnTo>
                        <a:pt x="229412" y="0"/>
                      </a:lnTo>
                      <a:lnTo>
                        <a:pt x="140990" y="50910"/>
                      </a:lnTo>
                      <a:lnTo>
                        <a:pt x="48996" y="7018"/>
                      </a:lnTo>
                      <a:lnTo>
                        <a:pt x="70176" y="106795"/>
                      </a:lnTo>
                      <a:lnTo>
                        <a:pt x="0" y="180671"/>
                      </a:lnTo>
                      <a:lnTo>
                        <a:pt x="101309" y="191389"/>
                      </a:lnTo>
                      <a:lnTo>
                        <a:pt x="150049" y="281087"/>
                      </a:lnTo>
                      <a:lnTo>
                        <a:pt x="191517" y="187944"/>
                      </a:lnTo>
                      <a:close/>
                    </a:path>
                  </a:pathLst>
                </a:custGeom>
                <a:solidFill>
                  <a:srgbClr val="FFE9D8"/>
                </a:solidFill>
                <a:ln w="6264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Arial Unicode MS"/>
                  </a:endParaRPr>
                </a:p>
              </p:txBody>
            </p:sp>
            <p:sp>
              <p:nvSpPr>
                <p:cNvPr id="1628" name="Freeform: Shape 45">
                  <a:extLst>
                    <a:ext uri="{FF2B5EF4-FFF2-40B4-BE49-F238E27FC236}">
                      <a16:creationId xmlns:a16="http://schemas.microsoft.com/office/drawing/2014/main" id="{CE3E7927-98C0-C890-6624-5E9A40351EE6}"/>
                    </a:ext>
                  </a:extLst>
                </p:cNvPr>
                <p:cNvSpPr/>
                <p:nvPr/>
              </p:nvSpPr>
              <p:spPr>
                <a:xfrm>
                  <a:off x="8492599" y="2222029"/>
                  <a:ext cx="288998" cy="287721"/>
                </a:xfrm>
                <a:custGeom>
                  <a:avLst/>
                  <a:gdLst>
                    <a:gd name="connsiteX0" fmla="*/ 159746 w 288998"/>
                    <a:gd name="connsiteY0" fmla="*/ 287722 h 287721"/>
                    <a:gd name="connsiteX1" fmla="*/ 191262 w 288998"/>
                    <a:gd name="connsiteY1" fmla="*/ 190751 h 287721"/>
                    <a:gd name="connsiteX2" fmla="*/ 288998 w 288998"/>
                    <a:gd name="connsiteY2" fmla="*/ 161915 h 287721"/>
                    <a:gd name="connsiteX3" fmla="*/ 206573 w 288998"/>
                    <a:gd name="connsiteY3" fmla="*/ 101947 h 287721"/>
                    <a:gd name="connsiteX4" fmla="*/ 209253 w 288998"/>
                    <a:gd name="connsiteY4" fmla="*/ 0 h 287721"/>
                    <a:gd name="connsiteX5" fmla="*/ 126700 w 288998"/>
                    <a:gd name="connsiteY5" fmla="*/ 59841 h 287721"/>
                    <a:gd name="connsiteX6" fmla="*/ 30623 w 288998"/>
                    <a:gd name="connsiteY6" fmla="*/ 25774 h 287721"/>
                    <a:gd name="connsiteX7" fmla="*/ 62138 w 288998"/>
                    <a:gd name="connsiteY7" fmla="*/ 122744 h 287721"/>
                    <a:gd name="connsiteX8" fmla="*/ 0 w 288998"/>
                    <a:gd name="connsiteY8" fmla="*/ 203638 h 287721"/>
                    <a:gd name="connsiteX9" fmla="*/ 101947 w 288998"/>
                    <a:gd name="connsiteY9" fmla="*/ 203766 h 2877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8998" h="287721">
                      <a:moveTo>
                        <a:pt x="159746" y="287722"/>
                      </a:moveTo>
                      <a:lnTo>
                        <a:pt x="191262" y="190751"/>
                      </a:lnTo>
                      <a:lnTo>
                        <a:pt x="288998" y="161915"/>
                      </a:lnTo>
                      <a:lnTo>
                        <a:pt x="206573" y="101947"/>
                      </a:lnTo>
                      <a:lnTo>
                        <a:pt x="209253" y="0"/>
                      </a:lnTo>
                      <a:lnTo>
                        <a:pt x="126700" y="59841"/>
                      </a:lnTo>
                      <a:lnTo>
                        <a:pt x="30623" y="25774"/>
                      </a:lnTo>
                      <a:lnTo>
                        <a:pt x="62138" y="122744"/>
                      </a:lnTo>
                      <a:lnTo>
                        <a:pt x="0" y="203638"/>
                      </a:lnTo>
                      <a:lnTo>
                        <a:pt x="101947" y="203766"/>
                      </a:lnTo>
                      <a:close/>
                    </a:path>
                  </a:pathLst>
                </a:custGeom>
                <a:solidFill>
                  <a:srgbClr val="FEF7C1"/>
                </a:solidFill>
                <a:ln w="6264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Arial Unicode MS"/>
                  </a:endParaRPr>
                </a:p>
              </p:txBody>
            </p:sp>
            <p:sp>
              <p:nvSpPr>
                <p:cNvPr id="1629" name="Freeform: Shape 46">
                  <a:extLst>
                    <a:ext uri="{FF2B5EF4-FFF2-40B4-BE49-F238E27FC236}">
                      <a16:creationId xmlns:a16="http://schemas.microsoft.com/office/drawing/2014/main" id="{B7BB3E8D-97E3-30F9-059F-43E4014DE77D}"/>
                    </a:ext>
                  </a:extLst>
                </p:cNvPr>
                <p:cNvSpPr/>
                <p:nvPr/>
              </p:nvSpPr>
              <p:spPr>
                <a:xfrm>
                  <a:off x="8361306" y="4803359"/>
                  <a:ext cx="279428" cy="291804"/>
                </a:xfrm>
                <a:custGeom>
                  <a:avLst/>
                  <a:gdLst>
                    <a:gd name="connsiteX0" fmla="*/ 109092 w 279428"/>
                    <a:gd name="connsiteY0" fmla="*/ 291805 h 291804"/>
                    <a:gd name="connsiteX1" fmla="*/ 178630 w 279428"/>
                    <a:gd name="connsiteY1" fmla="*/ 217418 h 291804"/>
                    <a:gd name="connsiteX2" fmla="*/ 279429 w 279428"/>
                    <a:gd name="connsiteY2" fmla="*/ 232474 h 291804"/>
                    <a:gd name="connsiteX3" fmla="*/ 230177 w 279428"/>
                    <a:gd name="connsiteY3" fmla="*/ 143287 h 291804"/>
                    <a:gd name="connsiteX4" fmla="*/ 275728 w 279428"/>
                    <a:gd name="connsiteY4" fmla="*/ 52058 h 291804"/>
                    <a:gd name="connsiteX5" fmla="*/ 175568 w 279428"/>
                    <a:gd name="connsiteY5" fmla="*/ 71452 h 291804"/>
                    <a:gd name="connsiteX6" fmla="*/ 102967 w 279428"/>
                    <a:gd name="connsiteY6" fmla="*/ 0 h 291804"/>
                    <a:gd name="connsiteX7" fmla="*/ 90336 w 279428"/>
                    <a:gd name="connsiteY7" fmla="*/ 101054 h 291804"/>
                    <a:gd name="connsiteX8" fmla="*/ 0 w 279428"/>
                    <a:gd name="connsiteY8" fmla="*/ 148135 h 291804"/>
                    <a:gd name="connsiteX9" fmla="*/ 92249 w 279428"/>
                    <a:gd name="connsiteY9" fmla="*/ 191262 h 291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9428" h="291804">
                      <a:moveTo>
                        <a:pt x="109092" y="291805"/>
                      </a:moveTo>
                      <a:lnTo>
                        <a:pt x="178630" y="217418"/>
                      </a:lnTo>
                      <a:lnTo>
                        <a:pt x="279429" y="232474"/>
                      </a:lnTo>
                      <a:lnTo>
                        <a:pt x="230177" y="143287"/>
                      </a:lnTo>
                      <a:lnTo>
                        <a:pt x="275728" y="52058"/>
                      </a:lnTo>
                      <a:lnTo>
                        <a:pt x="175568" y="71452"/>
                      </a:lnTo>
                      <a:lnTo>
                        <a:pt x="102967" y="0"/>
                      </a:lnTo>
                      <a:lnTo>
                        <a:pt x="90336" y="101054"/>
                      </a:lnTo>
                      <a:lnTo>
                        <a:pt x="0" y="148135"/>
                      </a:lnTo>
                      <a:lnTo>
                        <a:pt x="92249" y="191262"/>
                      </a:lnTo>
                      <a:close/>
                    </a:path>
                  </a:pathLst>
                </a:custGeom>
                <a:solidFill>
                  <a:srgbClr val="FFE9D8"/>
                </a:solidFill>
                <a:ln w="6264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Arial Unicode MS"/>
                  </a:endParaRPr>
                </a:p>
              </p:txBody>
            </p:sp>
          </p:grpSp>
          <p:sp>
            <p:nvSpPr>
              <p:cNvPr id="1604" name="TextBox 92">
                <a:extLst>
                  <a:ext uri="{FF2B5EF4-FFF2-40B4-BE49-F238E27FC236}">
                    <a16:creationId xmlns:a16="http://schemas.microsoft.com/office/drawing/2014/main" id="{323BD2CC-B726-4E7F-1263-2EA409C60A78}"/>
                  </a:ext>
                </a:extLst>
              </p:cNvPr>
              <p:cNvSpPr txBox="1"/>
              <p:nvPr/>
            </p:nvSpPr>
            <p:spPr>
              <a:xfrm>
                <a:off x="380620" y="3121413"/>
                <a:ext cx="1846903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1F497D">
                        <a:lumMod val="75000"/>
                      </a:srgbClr>
                    </a:solidFill>
                    <a:effectLst/>
                    <a:uLnTx/>
                    <a:uFillTx/>
                    <a:latin typeface="FC Lamoon" panose="02000000000000000000" pitchFamily="2" charset="0"/>
                    <a:ea typeface="Arial Unicode MS"/>
                    <a:cs typeface="FC Lamoon" panose="02000000000000000000" pitchFamily="2" charset="0"/>
                  </a:rPr>
                  <a:t>เงิน</a:t>
                </a:r>
                <a:r>
                  <a:rPr kumimoji="0" lang="th-TH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17375E"/>
                    </a:solidFill>
                    <a:effectLst/>
                    <a:uLnTx/>
                    <a:uFillTx/>
                    <a:latin typeface="FC Lamoon" panose="02000000000000000000" pitchFamily="2" charset="0"/>
                    <a:ea typeface="Arial Unicode MS"/>
                    <a:cs typeface="FC Lamoon" panose="02000000000000000000" pitchFamily="2" charset="0"/>
                  </a:rPr>
                  <a:t>สงเค</a:t>
                </a:r>
                <a:r>
                  <a:rPr kumimoji="0" lang="th-TH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1F497D">
                        <a:lumMod val="75000"/>
                      </a:srgbClr>
                    </a:solidFill>
                    <a:effectLst/>
                    <a:uLnTx/>
                    <a:uFillTx/>
                    <a:latin typeface="FC Lamoon" panose="02000000000000000000" pitchFamily="2" charset="0"/>
                    <a:ea typeface="Arial Unicode MS"/>
                    <a:cs typeface="FC Lamoon" panose="02000000000000000000" pitchFamily="2" charset="0"/>
                  </a:rPr>
                  <a:t>ราะห์</a:t>
                </a:r>
                <a:br>
                  <a:rPr kumimoji="0" lang="th-TH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1F497D">
                        <a:lumMod val="75000"/>
                      </a:srgbClr>
                    </a:solidFill>
                    <a:effectLst/>
                    <a:uLnTx/>
                    <a:uFillTx/>
                    <a:latin typeface="FC Lamoon" panose="02000000000000000000" pitchFamily="2" charset="0"/>
                    <a:ea typeface="Arial Unicode MS"/>
                    <a:cs typeface="FC Lamoon" panose="02000000000000000000" pitchFamily="2" charset="0"/>
                  </a:rPr>
                </a:br>
                <a:r>
                  <a:rPr kumimoji="0" lang="th-TH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1F497D">
                        <a:lumMod val="75000"/>
                      </a:srgbClr>
                    </a:solidFill>
                    <a:effectLst/>
                    <a:uLnTx/>
                    <a:uFillTx/>
                    <a:latin typeface="FC Lamoon" panose="02000000000000000000" pitchFamily="2" charset="0"/>
                    <a:ea typeface="Arial Unicode MS"/>
                    <a:cs typeface="FC Lamoon" panose="02000000000000000000" pitchFamily="2" charset="0"/>
                  </a:rPr>
                  <a:t>ศพละ 20 บาท</a:t>
                </a:r>
              </a:p>
            </p:txBody>
          </p:sp>
          <p:sp>
            <p:nvSpPr>
              <p:cNvPr id="1605" name="TextBox 93">
                <a:extLst>
                  <a:ext uri="{FF2B5EF4-FFF2-40B4-BE49-F238E27FC236}">
                    <a16:creationId xmlns:a16="http://schemas.microsoft.com/office/drawing/2014/main" id="{2EEF5F02-1E0B-58B1-BA2F-A4BED4DE26AA}"/>
                  </a:ext>
                </a:extLst>
              </p:cNvPr>
              <p:cNvSpPr txBox="1"/>
              <p:nvPr/>
            </p:nvSpPr>
            <p:spPr>
              <a:xfrm>
                <a:off x="5732522" y="3036636"/>
                <a:ext cx="2584685" cy="9233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th-TH" sz="1800" b="1" dirty="0">
                    <a:solidFill>
                      <a:srgbClr val="17375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FC Lamoon" panose="02000000000000000000" pitchFamily="2" charset="0"/>
                    <a:cs typeface="FC Lamoon" panose="02000000000000000000" pitchFamily="2" charset="0"/>
                  </a:rPr>
                  <a:t>สมาชิกสามัญ </a:t>
                </a:r>
                <a:r>
                  <a:rPr lang="th-TH" sz="1800" b="1" dirty="0">
                    <a:solidFill>
                      <a:srgbClr val="17375E"/>
                    </a:solidFill>
                    <a:latin typeface="FC Lamoon" panose="02000000000000000000" pitchFamily="2" charset="0"/>
                    <a:cs typeface="FC Lamoon" panose="02000000000000000000" pitchFamily="2" charset="0"/>
                  </a:rPr>
                  <a:t>ได้แก่ ข้าราชการ 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th-TH" sz="1800" b="1" dirty="0">
                    <a:solidFill>
                      <a:srgbClr val="17375E"/>
                    </a:solidFill>
                    <a:latin typeface="FC Lamoon" panose="02000000000000000000" pitchFamily="2" charset="0"/>
                    <a:cs typeface="FC Lamoon" panose="02000000000000000000" pitchFamily="2" charset="0"/>
                  </a:rPr>
                  <a:t>ลูกจ้าง พนักงานราชการ 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th-TH" sz="1800" b="1" dirty="0">
                    <a:solidFill>
                      <a:srgbClr val="17375E"/>
                    </a:solidFill>
                    <a:latin typeface="FC Lamoon" panose="02000000000000000000" pitchFamily="2" charset="0"/>
                    <a:cs typeface="FC Lamoon" panose="02000000000000000000" pitchFamily="2" charset="0"/>
                  </a:rPr>
                  <a:t>เจ้าหน้าที่ของสหกรณ์ออมทรัพย์</a:t>
                </a:r>
                <a:endParaRPr kumimoji="0" lang="th-TH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FC Lamoon" panose="02000000000000000000" pitchFamily="2" charset="0"/>
                  <a:ea typeface="Arial Unicode MS"/>
                  <a:cs typeface="FC Lamoon" panose="02000000000000000000" pitchFamily="2" charset="0"/>
                </a:endParaRPr>
              </a:p>
            </p:txBody>
          </p:sp>
          <p:sp>
            <p:nvSpPr>
              <p:cNvPr id="1606" name="TextBox 94">
                <a:extLst>
                  <a:ext uri="{FF2B5EF4-FFF2-40B4-BE49-F238E27FC236}">
                    <a16:creationId xmlns:a16="http://schemas.microsoft.com/office/drawing/2014/main" id="{8652A6CB-90CF-629D-3999-BE704E7B61E1}"/>
                  </a:ext>
                </a:extLst>
              </p:cNvPr>
              <p:cNvSpPr txBox="1"/>
              <p:nvPr/>
            </p:nvSpPr>
            <p:spPr>
              <a:xfrm>
                <a:off x="5584136" y="4752054"/>
                <a:ext cx="2762802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lang="th-TH" sz="1800" b="1" dirty="0">
                    <a:solidFill>
                      <a:srgbClr val="17375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FC Lamoon" panose="02000000000000000000" pitchFamily="2" charset="0"/>
                    <a:cs typeface="FC Lamoon" panose="02000000000000000000" pitchFamily="2" charset="0"/>
                  </a:rPr>
                  <a:t>สมาชิกสมทบ </a:t>
                </a:r>
                <a:r>
                  <a:rPr lang="th-TH" sz="1800" b="1" dirty="0">
                    <a:solidFill>
                      <a:srgbClr val="17375E"/>
                    </a:solidFill>
                    <a:latin typeface="FC Lamoon" panose="02000000000000000000" pitchFamily="2" charset="0"/>
                    <a:cs typeface="FC Lamoon" panose="02000000000000000000" pitchFamily="2" charset="0"/>
                  </a:rPr>
                  <a:t>ได้แก่ สามีหรือภรรยา</a:t>
                </a:r>
              </a:p>
              <a:p>
                <a:pPr algn="ctr">
                  <a:buNone/>
                </a:pPr>
                <a:r>
                  <a:rPr lang="th-TH" sz="1800" b="1" dirty="0">
                    <a:solidFill>
                      <a:srgbClr val="17375E"/>
                    </a:solidFill>
                    <a:latin typeface="FC Lamoon" panose="02000000000000000000" pitchFamily="2" charset="0"/>
                    <a:cs typeface="FC Lamoon" panose="02000000000000000000" pitchFamily="2" charset="0"/>
                  </a:rPr>
                  <a:t>ของสมาชิกสามัญ</a:t>
                </a:r>
                <a:endParaRPr lang="en-US" sz="1800" b="1" dirty="0">
                  <a:solidFill>
                    <a:srgbClr val="17375E"/>
                  </a:solidFill>
                  <a:latin typeface="FC Lamoon" panose="02000000000000000000" pitchFamily="2" charset="0"/>
                  <a:cs typeface="FC Lamoon" panose="02000000000000000000" pitchFamily="2" charset="0"/>
                </a:endParaRPr>
              </a:p>
            </p:txBody>
          </p:sp>
          <p:sp>
            <p:nvSpPr>
              <p:cNvPr id="1607" name="TextBox 95">
                <a:extLst>
                  <a:ext uri="{FF2B5EF4-FFF2-40B4-BE49-F238E27FC236}">
                    <a16:creationId xmlns:a16="http://schemas.microsoft.com/office/drawing/2014/main" id="{EF016506-B0DF-DD17-5324-BC8DE511E953}"/>
                  </a:ext>
                </a:extLst>
              </p:cNvPr>
              <p:cNvSpPr txBox="1"/>
              <p:nvPr/>
            </p:nvSpPr>
            <p:spPr>
              <a:xfrm>
                <a:off x="509654" y="4895237"/>
                <a:ext cx="1808584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1F497D">
                        <a:lumMod val="75000"/>
                      </a:srgbClr>
                    </a:solidFill>
                    <a:effectLst/>
                    <a:uLnTx/>
                    <a:uFillTx/>
                    <a:latin typeface="FC Lamoon" panose="02000000000000000000" pitchFamily="2" charset="0"/>
                    <a:ea typeface="Arial Unicode MS"/>
                    <a:cs typeface="FC Lamoon" panose="02000000000000000000" pitchFamily="2" charset="0"/>
                  </a:rPr>
                  <a:t>ผู้สมัครอายุไม่เกิน </a:t>
                </a:r>
                <a:br>
                  <a:rPr kumimoji="0" lang="th-TH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1F497D">
                        <a:lumMod val="75000"/>
                      </a:srgbClr>
                    </a:solidFill>
                    <a:effectLst/>
                    <a:uLnTx/>
                    <a:uFillTx/>
                    <a:latin typeface="FC Lamoon" panose="02000000000000000000" pitchFamily="2" charset="0"/>
                    <a:ea typeface="Arial Unicode MS"/>
                    <a:cs typeface="FC Lamoon" panose="02000000000000000000" pitchFamily="2" charset="0"/>
                  </a:rPr>
                </a:br>
                <a:r>
                  <a:rPr kumimoji="0" lang="th-TH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1F497D">
                        <a:lumMod val="75000"/>
                      </a:srgbClr>
                    </a:solidFill>
                    <a:effectLst/>
                    <a:uLnTx/>
                    <a:uFillTx/>
                    <a:latin typeface="FC Lamoon" panose="02000000000000000000" pitchFamily="2" charset="0"/>
                    <a:ea typeface="Arial Unicode MS"/>
                    <a:cs typeface="FC Lamoon" panose="02000000000000000000" pitchFamily="2" charset="0"/>
                  </a:rPr>
                  <a:t>55 ปี</a:t>
                </a:r>
              </a:p>
            </p:txBody>
          </p:sp>
        </p:grpSp>
        <p:sp>
          <p:nvSpPr>
            <p:cNvPr id="1602" name="วงรี 1601">
              <a:extLst>
                <a:ext uri="{FF2B5EF4-FFF2-40B4-BE49-F238E27FC236}">
                  <a16:creationId xmlns:a16="http://schemas.microsoft.com/office/drawing/2014/main" id="{E30BD5AC-C20E-B203-E4A7-D37068068AF0}"/>
                </a:ext>
              </a:extLst>
            </p:cNvPr>
            <p:cNvSpPr/>
            <p:nvPr/>
          </p:nvSpPr>
          <p:spPr>
            <a:xfrm>
              <a:off x="3037458" y="4074334"/>
              <a:ext cx="1779543" cy="1748534"/>
            </a:xfrm>
            <a:prstGeom prst="ellipse">
              <a:avLst/>
            </a:prstGeom>
            <a:blipFill>
              <a:blip r:embed="rId3">
                <a:duotone>
                  <a:srgbClr val="0E7FB7">
                    <a:shade val="45000"/>
                    <a:satMod val="135000"/>
                  </a:srgb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9662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3"/>
        </a:solidFill>
        <a:effectLst/>
      </p:bgPr>
    </p:bg>
    <p:spTree>
      <p:nvGrpSpPr>
        <p:cNvPr id="1" name="Shape 1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id="{4F5D75FA-F78D-79AA-AA7A-3C975AB7210F}"/>
              </a:ext>
            </a:extLst>
          </p:cNvPr>
          <p:cNvSpPr/>
          <p:nvPr/>
        </p:nvSpPr>
        <p:spPr>
          <a:xfrm>
            <a:off x="260827" y="1546605"/>
            <a:ext cx="201622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th-TH" sz="2400" b="1" dirty="0">
                <a:solidFill>
                  <a:schemeClr val="tx1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1. การรับเงินสด </a:t>
            </a:r>
          </a:p>
        </p:txBody>
      </p:sp>
      <p:pic>
        <p:nvPicPr>
          <p:cNvPr id="3" name="Picture 2" descr="https://tse4.mm.bing.net/th?id=OIP.WhC6x1eeXbwIF5WTg8rzbAHaE8&amp;pid=Api&amp;P=0&amp;w=240&amp;h=161">
            <a:extLst>
              <a:ext uri="{FF2B5EF4-FFF2-40B4-BE49-F238E27FC236}">
                <a16:creationId xmlns:a16="http://schemas.microsoft.com/office/drawing/2014/main" id="{05C5B248-C2C3-F523-B6C4-1C9E2B2AB2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9146" y="2159683"/>
            <a:ext cx="2037905" cy="135860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>
            <a:reflection blurRad="6350" stA="50000" endA="300" endPos="55000" dir="5400000" sy="-100000" algn="bl" rotWithShape="0"/>
          </a:effec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896E410A-1826-95AA-5826-D2A8A09626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15223" y="2440237"/>
            <a:ext cx="1890232" cy="13639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reflection blurRad="6350" stA="50000" endA="300" endPos="55000" dir="5400000" sy="-100000" algn="bl" rotWithShape="0"/>
          </a:effectLst>
        </p:spPr>
      </p:pic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45DA1843-7448-B2F3-C464-54E620527500}"/>
              </a:ext>
            </a:extLst>
          </p:cNvPr>
          <p:cNvSpPr/>
          <p:nvPr/>
        </p:nvSpPr>
        <p:spPr>
          <a:xfrm>
            <a:off x="2633247" y="1936181"/>
            <a:ext cx="1872208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th-TH" sz="2400" b="1" dirty="0">
                <a:solidFill>
                  <a:schemeClr val="tx1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2. ทางธนาณัติ</a:t>
            </a:r>
          </a:p>
        </p:txBody>
      </p:sp>
      <p:pic>
        <p:nvPicPr>
          <p:cNvPr id="7" name="Picture 2" descr="C:\Users\GOLF\Desktop\Presentation อปส\รูป\สลิปโอนเงิน.png">
            <a:extLst>
              <a:ext uri="{FF2B5EF4-FFF2-40B4-BE49-F238E27FC236}">
                <a16:creationId xmlns:a16="http://schemas.microsoft.com/office/drawing/2014/main" id="{52675BA9-C891-61E1-D397-2BB0DC4547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b="22984"/>
          <a:stretch>
            <a:fillRect/>
          </a:stretch>
        </p:blipFill>
        <p:spPr bwMode="auto">
          <a:xfrm>
            <a:off x="4843627" y="2587740"/>
            <a:ext cx="1358604" cy="186109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>
            <a:reflection blurRad="6350" stA="50000" endA="300" endPos="55000" dir="5400000" sy="-100000" algn="bl" rotWithShape="0"/>
          </a:effectLst>
        </p:spPr>
      </p:pic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5550BD4A-CD4C-C672-1DB7-0E6B7277E862}"/>
              </a:ext>
            </a:extLst>
          </p:cNvPr>
          <p:cNvSpPr/>
          <p:nvPr/>
        </p:nvSpPr>
        <p:spPr>
          <a:xfrm>
            <a:off x="4810529" y="1870641"/>
            <a:ext cx="14761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th-TH" sz="2400" b="1" dirty="0">
                <a:solidFill>
                  <a:schemeClr val="tx1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3. โอนเงินผ่าน</a:t>
            </a:r>
          </a:p>
          <a:p>
            <a:pPr marL="0" lvl="1"/>
            <a:r>
              <a:rPr lang="th-TH" sz="2400" b="1" dirty="0">
                <a:solidFill>
                  <a:schemeClr val="tx1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  ทางธนาคาร</a:t>
            </a:r>
          </a:p>
        </p:txBody>
      </p:sp>
      <p:pic>
        <p:nvPicPr>
          <p:cNvPr id="9" name="Picture 2" descr="https://nhaidee.com/wp-content/uploads/2019/11/ktb_book_lose.jpg">
            <a:extLst>
              <a:ext uri="{FF2B5EF4-FFF2-40B4-BE49-F238E27FC236}">
                <a16:creationId xmlns:a16="http://schemas.microsoft.com/office/drawing/2014/main" id="{57B31C32-2CAE-9C4B-3674-A72433C6A1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 r="49988"/>
          <a:stretch>
            <a:fillRect/>
          </a:stretch>
        </p:blipFill>
        <p:spPr bwMode="auto">
          <a:xfrm>
            <a:off x="7120776" y="3152699"/>
            <a:ext cx="1296144" cy="159488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>
            <a:reflection blurRad="6350" stA="50000" endA="300" endPos="55000" dir="5400000" sy="-100000" algn="bl" rotWithShape="0"/>
          </a:effectLst>
        </p:spPr>
      </p:pic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0D6DEB4F-35B9-BE23-E3C3-09282232166E}"/>
              </a:ext>
            </a:extLst>
          </p:cNvPr>
          <p:cNvSpPr/>
          <p:nvPr/>
        </p:nvSpPr>
        <p:spPr>
          <a:xfrm>
            <a:off x="6649823" y="1533778"/>
            <a:ext cx="2313088" cy="1470677"/>
          </a:xfrm>
          <a:prstGeom prst="rect">
            <a:avLst/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th-TH" sz="2400" b="1" dirty="0">
                <a:solidFill>
                  <a:schemeClr val="tx1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4. การหักจากบัญชี</a:t>
            </a:r>
            <a:br>
              <a:rPr lang="th-TH" sz="2400" b="1" dirty="0">
                <a:solidFill>
                  <a:schemeClr val="tx1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</a:br>
            <a:r>
              <a:rPr lang="th-TH" sz="2400" b="1" dirty="0">
                <a:solidFill>
                  <a:schemeClr val="tx1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  เงินเดือนหรือค่าจ้าง </a:t>
            </a:r>
            <a:br>
              <a:rPr lang="th-TH" sz="2400" b="1" dirty="0">
                <a:solidFill>
                  <a:schemeClr val="tx1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</a:br>
            <a:r>
              <a:rPr lang="th-TH" sz="2400" b="1" dirty="0">
                <a:solidFill>
                  <a:schemeClr val="tx1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5. การหักจากบัญชีบำนาญ</a:t>
            </a:r>
            <a:br>
              <a:rPr lang="th-TH" sz="2400" b="1" dirty="0">
                <a:solidFill>
                  <a:schemeClr val="tx1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</a:br>
            <a:r>
              <a:rPr lang="th-TH" sz="2400" b="1" dirty="0">
                <a:solidFill>
                  <a:schemeClr val="tx1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  หรือบำเหน็จรายเดือน</a:t>
            </a:r>
          </a:p>
        </p:txBody>
      </p:sp>
      <p:sp>
        <p:nvSpPr>
          <p:cNvPr id="11" name="สี่เหลี่ยมมุมมน 17">
            <a:extLst>
              <a:ext uri="{FF2B5EF4-FFF2-40B4-BE49-F238E27FC236}">
                <a16:creationId xmlns:a16="http://schemas.microsoft.com/office/drawing/2014/main" id="{F9DA9806-D840-199B-4BB8-F51659A8EE97}"/>
              </a:ext>
            </a:extLst>
          </p:cNvPr>
          <p:cNvSpPr/>
          <p:nvPr/>
        </p:nvSpPr>
        <p:spPr>
          <a:xfrm>
            <a:off x="1290541" y="395918"/>
            <a:ext cx="6429828" cy="793275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1" algn="ctr"/>
            <a:r>
              <a:rPr lang="th-TH" sz="2800" b="1" dirty="0">
                <a:solidFill>
                  <a:schemeClr val="tx1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ช่องทางการรับเงินค่าสงเคราะห์ศพจากสมาชิก มี 5 ช่องทาง</a:t>
            </a:r>
          </a:p>
        </p:txBody>
      </p:sp>
    </p:spTree>
    <p:extLst>
      <p:ext uri="{BB962C8B-B14F-4D97-AF65-F5344CB8AC3E}">
        <p14:creationId xmlns:p14="http://schemas.microsoft.com/office/powerpoint/2010/main" val="32784186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3"/>
        </a:solidFill>
        <a:effectLst/>
      </p:bgPr>
    </p:bg>
    <p:spTree>
      <p:nvGrpSpPr>
        <p:cNvPr id="1" name="Shape 1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048A8CE-6F2E-7C7F-B5BB-B274FA220E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3934" y="605551"/>
            <a:ext cx="3047945" cy="30989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" name="Picture 1" descr="D:\scan sharp\MX-M464N_20200211_150645.jpg">
            <a:extLst>
              <a:ext uri="{FF2B5EF4-FFF2-40B4-BE49-F238E27FC236}">
                <a16:creationId xmlns:a16="http://schemas.microsoft.com/office/drawing/2014/main" id="{9CD984A2-4C34-8AF9-9128-49B89B971C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l="35761" t="7177" r="21380" b="11487"/>
          <a:stretch>
            <a:fillRect/>
          </a:stretch>
        </p:blipFill>
        <p:spPr bwMode="auto">
          <a:xfrm rot="16200000">
            <a:off x="5752607" y="296545"/>
            <a:ext cx="1384735" cy="3716923"/>
          </a:xfrm>
          <a:prstGeom prst="rect">
            <a:avLst/>
          </a:prstGeom>
          <a:noFill/>
        </p:spPr>
      </p:pic>
      <p:sp>
        <p:nvSpPr>
          <p:cNvPr id="5" name="รูปห้าเหลี่ยม 9">
            <a:extLst>
              <a:ext uri="{FF2B5EF4-FFF2-40B4-BE49-F238E27FC236}">
                <a16:creationId xmlns:a16="http://schemas.microsoft.com/office/drawing/2014/main" id="{AA4AC76F-2275-B865-7305-CBBF643D7CB8}"/>
              </a:ext>
            </a:extLst>
          </p:cNvPr>
          <p:cNvSpPr/>
          <p:nvPr/>
        </p:nvSpPr>
        <p:spPr>
          <a:xfrm>
            <a:off x="823935" y="3995252"/>
            <a:ext cx="3047944" cy="720080"/>
          </a:xfrm>
          <a:prstGeom prst="homePlate">
            <a:avLst>
              <a:gd name="adj" fmla="val 0"/>
            </a:avLst>
          </a:prstGeom>
          <a:solidFill>
            <a:schemeClr val="accent5">
              <a:lumMod val="20000"/>
              <a:lumOff val="80000"/>
              <a:alpha val="25000"/>
            </a:schemeClr>
          </a:solidFill>
          <a:ln w="63500" cmpd="thinThick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th-TH" sz="2400" b="1" dirty="0">
                <a:solidFill>
                  <a:schemeClr val="tx1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ออกใบเสร็จรับเงินให้แก่สมาชิก </a:t>
            </a:r>
          </a:p>
        </p:txBody>
      </p:sp>
      <p:sp>
        <p:nvSpPr>
          <p:cNvPr id="6" name="รูปห้าเหลี่ยม 9">
            <a:extLst>
              <a:ext uri="{FF2B5EF4-FFF2-40B4-BE49-F238E27FC236}">
                <a16:creationId xmlns:a16="http://schemas.microsoft.com/office/drawing/2014/main" id="{F2A1D660-5225-5C1F-AE3F-28108FBCFCFB}"/>
              </a:ext>
            </a:extLst>
          </p:cNvPr>
          <p:cNvSpPr/>
          <p:nvPr/>
        </p:nvSpPr>
        <p:spPr>
          <a:xfrm>
            <a:off x="4935517" y="3147700"/>
            <a:ext cx="3047944" cy="864096"/>
          </a:xfrm>
          <a:prstGeom prst="homePlate">
            <a:avLst>
              <a:gd name="adj" fmla="val 0"/>
            </a:avLst>
          </a:prstGeom>
          <a:solidFill>
            <a:schemeClr val="accent5">
              <a:lumMod val="20000"/>
              <a:lumOff val="80000"/>
              <a:alpha val="25000"/>
            </a:schemeClr>
          </a:solidFill>
          <a:ln w="63500" cmpd="thinThick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th-TH" sz="2400" b="1" dirty="0">
                <a:solidFill>
                  <a:schemeClr val="tx1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การจ่ายเงินฌาปนกิจสงเคราะห์ </a:t>
            </a:r>
          </a:p>
          <a:p>
            <a:pPr marL="0" lvl="1" algn="ctr"/>
            <a:r>
              <a:rPr lang="th-TH" sz="2400" b="1" dirty="0">
                <a:solidFill>
                  <a:schemeClr val="tx1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จ่ายโดยเช็คเท่านั้น</a:t>
            </a:r>
            <a:endParaRPr lang="en-US" sz="2400" b="1" dirty="0">
              <a:solidFill>
                <a:schemeClr val="tx1"/>
              </a:solidFill>
              <a:latin typeface="TH Mali Grade 6" panose="02000506000000020004" pitchFamily="2" charset="-34"/>
              <a:cs typeface="TH Mali Grade 6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671632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1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1267610-09CC-E1B9-2829-F282A7BC073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2. โครงการร้านอาหารสวัสดิการ กรมปศุสัตว์</a:t>
            </a:r>
            <a:endParaRPr kumimoji="0" lang="th-TH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ตัวยึดเนื้อหา 2">
            <a:extLst>
              <a:ext uri="{FF2B5EF4-FFF2-40B4-BE49-F238E27FC236}">
                <a16:creationId xmlns:a16="http://schemas.microsoft.com/office/drawing/2014/main" id="{3A05F6E6-AF36-8FA6-093C-E66560044822}"/>
              </a:ext>
            </a:extLst>
          </p:cNvPr>
          <p:cNvSpPr txBox="1">
            <a:spLocks/>
          </p:cNvSpPr>
          <p:nvPr/>
        </p:nvSpPr>
        <p:spPr>
          <a:xfrm>
            <a:off x="287524" y="970053"/>
            <a:ext cx="6679333" cy="1453833"/>
          </a:xfrm>
          <a:prstGeom prst="rect">
            <a:avLst/>
          </a:prstGeom>
          <a:noFill/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th-TH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วัตถุประสงค์โครงการ </a:t>
            </a:r>
            <a:r>
              <a:rPr lang="en-US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:</a:t>
            </a:r>
            <a:r>
              <a:rPr lang="th-TH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 </a:t>
            </a:r>
            <a: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เพื่อเป็นสวัสดิการให้แก่ข้าราชการและลูกจ้าง </a:t>
            </a:r>
          </a:p>
          <a:p>
            <a: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รวมถึงผู้มาติดต่อราชการ ให้มีอาหารรับประทานที่ราคาประหยัด </a:t>
            </a:r>
            <a:b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</a:br>
            <a: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มีคุณภาพ และถูกสุขลักษณะ</a:t>
            </a:r>
            <a:endParaRPr lang="en-US" sz="2800" b="1" dirty="0">
              <a:latin typeface="TH Mali Grade 6" panose="02000506000000020004" pitchFamily="2" charset="-34"/>
              <a:cs typeface="TH Mali Grade 6" panose="02000506000000020004" pitchFamily="2" charset="-34"/>
            </a:endParaRPr>
          </a:p>
        </p:txBody>
      </p:sp>
      <p:sp>
        <p:nvSpPr>
          <p:cNvPr id="4" name="สี่เหลี่ยมผืนผ้า 10">
            <a:extLst>
              <a:ext uri="{FF2B5EF4-FFF2-40B4-BE49-F238E27FC236}">
                <a16:creationId xmlns:a16="http://schemas.microsoft.com/office/drawing/2014/main" id="{88B3D8BA-20A2-05F5-1608-9146ABA4046D}"/>
              </a:ext>
            </a:extLst>
          </p:cNvPr>
          <p:cNvSpPr/>
          <p:nvPr/>
        </p:nvSpPr>
        <p:spPr>
          <a:xfrm>
            <a:off x="940202" y="2571751"/>
            <a:ext cx="3152417" cy="218716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12700"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สี่เหลี่ยมผืนผ้า 7">
            <a:extLst>
              <a:ext uri="{FF2B5EF4-FFF2-40B4-BE49-F238E27FC236}">
                <a16:creationId xmlns:a16="http://schemas.microsoft.com/office/drawing/2014/main" id="{E54D44FB-4F7A-C307-FAC6-747B69663306}"/>
              </a:ext>
            </a:extLst>
          </p:cNvPr>
          <p:cNvSpPr/>
          <p:nvPr/>
        </p:nvSpPr>
        <p:spPr>
          <a:xfrm>
            <a:off x="4454273" y="2571750"/>
            <a:ext cx="3271376" cy="218716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12700"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Google Shape;2218;p48">
            <a:extLst>
              <a:ext uri="{FF2B5EF4-FFF2-40B4-BE49-F238E27FC236}">
                <a16:creationId xmlns:a16="http://schemas.microsoft.com/office/drawing/2014/main" id="{989E7ACE-47A3-091E-F2F5-E3397C687749}"/>
              </a:ext>
            </a:extLst>
          </p:cNvPr>
          <p:cNvSpPr/>
          <p:nvPr/>
        </p:nvSpPr>
        <p:spPr>
          <a:xfrm>
            <a:off x="4572000" y="1973420"/>
            <a:ext cx="382375" cy="402591"/>
          </a:xfrm>
          <a:custGeom>
            <a:avLst/>
            <a:gdLst/>
            <a:ahLst/>
            <a:cxnLst/>
            <a:rect l="l" t="t" r="r" b="b"/>
            <a:pathLst>
              <a:path w="17496" h="18421" extrusionOk="0">
                <a:moveTo>
                  <a:pt x="7421" y="1047"/>
                </a:moveTo>
                <a:lnTo>
                  <a:pt x="7373" y="1071"/>
                </a:lnTo>
                <a:lnTo>
                  <a:pt x="7348" y="1120"/>
                </a:lnTo>
                <a:lnTo>
                  <a:pt x="7324" y="1169"/>
                </a:lnTo>
                <a:lnTo>
                  <a:pt x="7348" y="1315"/>
                </a:lnTo>
                <a:lnTo>
                  <a:pt x="7348" y="1461"/>
                </a:lnTo>
                <a:lnTo>
                  <a:pt x="7324" y="1582"/>
                </a:lnTo>
                <a:lnTo>
                  <a:pt x="7300" y="1704"/>
                </a:lnTo>
                <a:lnTo>
                  <a:pt x="7178" y="1923"/>
                </a:lnTo>
                <a:lnTo>
                  <a:pt x="7008" y="2142"/>
                </a:lnTo>
                <a:lnTo>
                  <a:pt x="6862" y="2385"/>
                </a:lnTo>
                <a:lnTo>
                  <a:pt x="6813" y="2483"/>
                </a:lnTo>
                <a:lnTo>
                  <a:pt x="6765" y="2604"/>
                </a:lnTo>
                <a:lnTo>
                  <a:pt x="6740" y="2750"/>
                </a:lnTo>
                <a:lnTo>
                  <a:pt x="6740" y="2872"/>
                </a:lnTo>
                <a:lnTo>
                  <a:pt x="6740" y="3018"/>
                </a:lnTo>
                <a:lnTo>
                  <a:pt x="6789" y="3164"/>
                </a:lnTo>
                <a:lnTo>
                  <a:pt x="6862" y="3286"/>
                </a:lnTo>
                <a:lnTo>
                  <a:pt x="6959" y="3432"/>
                </a:lnTo>
                <a:lnTo>
                  <a:pt x="7154" y="3699"/>
                </a:lnTo>
                <a:lnTo>
                  <a:pt x="7251" y="3845"/>
                </a:lnTo>
                <a:lnTo>
                  <a:pt x="7275" y="3991"/>
                </a:lnTo>
                <a:lnTo>
                  <a:pt x="7275" y="4064"/>
                </a:lnTo>
                <a:lnTo>
                  <a:pt x="7275" y="4137"/>
                </a:lnTo>
                <a:lnTo>
                  <a:pt x="7251" y="4186"/>
                </a:lnTo>
                <a:lnTo>
                  <a:pt x="7178" y="4259"/>
                </a:lnTo>
                <a:lnTo>
                  <a:pt x="7154" y="4332"/>
                </a:lnTo>
                <a:lnTo>
                  <a:pt x="7129" y="4405"/>
                </a:lnTo>
                <a:lnTo>
                  <a:pt x="7129" y="4478"/>
                </a:lnTo>
                <a:lnTo>
                  <a:pt x="7178" y="4527"/>
                </a:lnTo>
                <a:lnTo>
                  <a:pt x="7251" y="4575"/>
                </a:lnTo>
                <a:lnTo>
                  <a:pt x="7324" y="4600"/>
                </a:lnTo>
                <a:lnTo>
                  <a:pt x="7397" y="4575"/>
                </a:lnTo>
                <a:lnTo>
                  <a:pt x="7470" y="4527"/>
                </a:lnTo>
                <a:lnTo>
                  <a:pt x="7567" y="4429"/>
                </a:lnTo>
                <a:lnTo>
                  <a:pt x="7616" y="4332"/>
                </a:lnTo>
                <a:lnTo>
                  <a:pt x="7665" y="4235"/>
                </a:lnTo>
                <a:lnTo>
                  <a:pt x="7689" y="4113"/>
                </a:lnTo>
                <a:lnTo>
                  <a:pt x="7689" y="4016"/>
                </a:lnTo>
                <a:lnTo>
                  <a:pt x="7665" y="3918"/>
                </a:lnTo>
                <a:lnTo>
                  <a:pt x="7592" y="3724"/>
                </a:lnTo>
                <a:lnTo>
                  <a:pt x="7470" y="3505"/>
                </a:lnTo>
                <a:lnTo>
                  <a:pt x="7324" y="3310"/>
                </a:lnTo>
                <a:lnTo>
                  <a:pt x="7202" y="3115"/>
                </a:lnTo>
                <a:lnTo>
                  <a:pt x="7105" y="2921"/>
                </a:lnTo>
                <a:lnTo>
                  <a:pt x="7081" y="2823"/>
                </a:lnTo>
                <a:lnTo>
                  <a:pt x="7105" y="2726"/>
                </a:lnTo>
                <a:lnTo>
                  <a:pt x="7154" y="2604"/>
                </a:lnTo>
                <a:lnTo>
                  <a:pt x="7202" y="2483"/>
                </a:lnTo>
                <a:lnTo>
                  <a:pt x="7373" y="2239"/>
                </a:lnTo>
                <a:lnTo>
                  <a:pt x="7543" y="1972"/>
                </a:lnTo>
                <a:lnTo>
                  <a:pt x="7689" y="1728"/>
                </a:lnTo>
                <a:lnTo>
                  <a:pt x="7738" y="1607"/>
                </a:lnTo>
                <a:lnTo>
                  <a:pt x="7762" y="1485"/>
                </a:lnTo>
                <a:lnTo>
                  <a:pt x="7762" y="1363"/>
                </a:lnTo>
                <a:lnTo>
                  <a:pt x="7713" y="1242"/>
                </a:lnTo>
                <a:lnTo>
                  <a:pt x="7616" y="1144"/>
                </a:lnTo>
                <a:lnTo>
                  <a:pt x="7494" y="1071"/>
                </a:lnTo>
                <a:lnTo>
                  <a:pt x="7421" y="1047"/>
                </a:lnTo>
                <a:close/>
                <a:moveTo>
                  <a:pt x="10293" y="1242"/>
                </a:moveTo>
                <a:lnTo>
                  <a:pt x="10268" y="1266"/>
                </a:lnTo>
                <a:lnTo>
                  <a:pt x="10244" y="1363"/>
                </a:lnTo>
                <a:lnTo>
                  <a:pt x="10220" y="1485"/>
                </a:lnTo>
                <a:lnTo>
                  <a:pt x="10195" y="1607"/>
                </a:lnTo>
                <a:lnTo>
                  <a:pt x="10171" y="1680"/>
                </a:lnTo>
                <a:lnTo>
                  <a:pt x="10098" y="1826"/>
                </a:lnTo>
                <a:lnTo>
                  <a:pt x="10001" y="1923"/>
                </a:lnTo>
                <a:lnTo>
                  <a:pt x="9782" y="2166"/>
                </a:lnTo>
                <a:lnTo>
                  <a:pt x="9684" y="2288"/>
                </a:lnTo>
                <a:lnTo>
                  <a:pt x="9611" y="2434"/>
                </a:lnTo>
                <a:lnTo>
                  <a:pt x="9587" y="2604"/>
                </a:lnTo>
                <a:lnTo>
                  <a:pt x="9587" y="2775"/>
                </a:lnTo>
                <a:lnTo>
                  <a:pt x="9636" y="2921"/>
                </a:lnTo>
                <a:lnTo>
                  <a:pt x="9709" y="3042"/>
                </a:lnTo>
                <a:lnTo>
                  <a:pt x="9879" y="3286"/>
                </a:lnTo>
                <a:lnTo>
                  <a:pt x="10001" y="3456"/>
                </a:lnTo>
                <a:lnTo>
                  <a:pt x="10074" y="3626"/>
                </a:lnTo>
                <a:lnTo>
                  <a:pt x="10098" y="3724"/>
                </a:lnTo>
                <a:lnTo>
                  <a:pt x="10098" y="3821"/>
                </a:lnTo>
                <a:lnTo>
                  <a:pt x="10074" y="3918"/>
                </a:lnTo>
                <a:lnTo>
                  <a:pt x="10025" y="4016"/>
                </a:lnTo>
                <a:lnTo>
                  <a:pt x="9952" y="4137"/>
                </a:lnTo>
                <a:lnTo>
                  <a:pt x="9855" y="4235"/>
                </a:lnTo>
                <a:lnTo>
                  <a:pt x="9782" y="4332"/>
                </a:lnTo>
                <a:lnTo>
                  <a:pt x="9709" y="4454"/>
                </a:lnTo>
                <a:lnTo>
                  <a:pt x="9684" y="4502"/>
                </a:lnTo>
                <a:lnTo>
                  <a:pt x="9684" y="4575"/>
                </a:lnTo>
                <a:lnTo>
                  <a:pt x="9733" y="4673"/>
                </a:lnTo>
                <a:lnTo>
                  <a:pt x="9757" y="4721"/>
                </a:lnTo>
                <a:lnTo>
                  <a:pt x="9806" y="4746"/>
                </a:lnTo>
                <a:lnTo>
                  <a:pt x="9855" y="4770"/>
                </a:lnTo>
                <a:lnTo>
                  <a:pt x="9928" y="4746"/>
                </a:lnTo>
                <a:lnTo>
                  <a:pt x="10122" y="4648"/>
                </a:lnTo>
                <a:lnTo>
                  <a:pt x="10268" y="4502"/>
                </a:lnTo>
                <a:lnTo>
                  <a:pt x="10414" y="4332"/>
                </a:lnTo>
                <a:lnTo>
                  <a:pt x="10487" y="4137"/>
                </a:lnTo>
                <a:lnTo>
                  <a:pt x="10536" y="3943"/>
                </a:lnTo>
                <a:lnTo>
                  <a:pt x="10536" y="3724"/>
                </a:lnTo>
                <a:lnTo>
                  <a:pt x="10487" y="3505"/>
                </a:lnTo>
                <a:lnTo>
                  <a:pt x="10414" y="3310"/>
                </a:lnTo>
                <a:lnTo>
                  <a:pt x="10293" y="3140"/>
                </a:lnTo>
                <a:lnTo>
                  <a:pt x="10171" y="2994"/>
                </a:lnTo>
                <a:lnTo>
                  <a:pt x="10074" y="2872"/>
                </a:lnTo>
                <a:lnTo>
                  <a:pt x="10025" y="2775"/>
                </a:lnTo>
                <a:lnTo>
                  <a:pt x="10001" y="2653"/>
                </a:lnTo>
                <a:lnTo>
                  <a:pt x="10025" y="2556"/>
                </a:lnTo>
                <a:lnTo>
                  <a:pt x="10074" y="2434"/>
                </a:lnTo>
                <a:lnTo>
                  <a:pt x="10122" y="2337"/>
                </a:lnTo>
                <a:lnTo>
                  <a:pt x="10293" y="2118"/>
                </a:lnTo>
                <a:lnTo>
                  <a:pt x="10414" y="1947"/>
                </a:lnTo>
                <a:lnTo>
                  <a:pt x="10512" y="1753"/>
                </a:lnTo>
                <a:lnTo>
                  <a:pt x="10512" y="1655"/>
                </a:lnTo>
                <a:lnTo>
                  <a:pt x="10536" y="1558"/>
                </a:lnTo>
                <a:lnTo>
                  <a:pt x="10512" y="1461"/>
                </a:lnTo>
                <a:lnTo>
                  <a:pt x="10487" y="1363"/>
                </a:lnTo>
                <a:lnTo>
                  <a:pt x="10463" y="1290"/>
                </a:lnTo>
                <a:lnTo>
                  <a:pt x="10390" y="1266"/>
                </a:lnTo>
                <a:lnTo>
                  <a:pt x="10317" y="1242"/>
                </a:lnTo>
                <a:close/>
                <a:moveTo>
                  <a:pt x="8322" y="1"/>
                </a:moveTo>
                <a:lnTo>
                  <a:pt x="8273" y="49"/>
                </a:lnTo>
                <a:lnTo>
                  <a:pt x="8249" y="98"/>
                </a:lnTo>
                <a:lnTo>
                  <a:pt x="8273" y="171"/>
                </a:lnTo>
                <a:lnTo>
                  <a:pt x="8492" y="512"/>
                </a:lnTo>
                <a:lnTo>
                  <a:pt x="8614" y="682"/>
                </a:lnTo>
                <a:lnTo>
                  <a:pt x="8687" y="877"/>
                </a:lnTo>
                <a:lnTo>
                  <a:pt x="8711" y="1023"/>
                </a:lnTo>
                <a:lnTo>
                  <a:pt x="8735" y="1144"/>
                </a:lnTo>
                <a:lnTo>
                  <a:pt x="8711" y="1266"/>
                </a:lnTo>
                <a:lnTo>
                  <a:pt x="8687" y="1388"/>
                </a:lnTo>
                <a:lnTo>
                  <a:pt x="8614" y="1631"/>
                </a:lnTo>
                <a:lnTo>
                  <a:pt x="8492" y="1850"/>
                </a:lnTo>
                <a:lnTo>
                  <a:pt x="8322" y="2166"/>
                </a:lnTo>
                <a:lnTo>
                  <a:pt x="8249" y="2312"/>
                </a:lnTo>
                <a:lnTo>
                  <a:pt x="8200" y="2458"/>
                </a:lnTo>
                <a:lnTo>
                  <a:pt x="8200" y="2604"/>
                </a:lnTo>
                <a:lnTo>
                  <a:pt x="8200" y="2775"/>
                </a:lnTo>
                <a:lnTo>
                  <a:pt x="8249" y="2921"/>
                </a:lnTo>
                <a:lnTo>
                  <a:pt x="8322" y="3091"/>
                </a:lnTo>
                <a:lnTo>
                  <a:pt x="8419" y="3213"/>
                </a:lnTo>
                <a:lnTo>
                  <a:pt x="8516" y="3334"/>
                </a:lnTo>
                <a:lnTo>
                  <a:pt x="8589" y="3432"/>
                </a:lnTo>
                <a:lnTo>
                  <a:pt x="8638" y="3529"/>
                </a:lnTo>
                <a:lnTo>
                  <a:pt x="8662" y="3651"/>
                </a:lnTo>
                <a:lnTo>
                  <a:pt x="8662" y="3748"/>
                </a:lnTo>
                <a:lnTo>
                  <a:pt x="8638" y="3845"/>
                </a:lnTo>
                <a:lnTo>
                  <a:pt x="8614" y="3967"/>
                </a:lnTo>
                <a:lnTo>
                  <a:pt x="8516" y="4162"/>
                </a:lnTo>
                <a:lnTo>
                  <a:pt x="8297" y="4551"/>
                </a:lnTo>
                <a:lnTo>
                  <a:pt x="8200" y="4746"/>
                </a:lnTo>
                <a:lnTo>
                  <a:pt x="8103" y="4940"/>
                </a:lnTo>
                <a:lnTo>
                  <a:pt x="8054" y="5062"/>
                </a:lnTo>
                <a:lnTo>
                  <a:pt x="8054" y="5208"/>
                </a:lnTo>
                <a:lnTo>
                  <a:pt x="8054" y="5354"/>
                </a:lnTo>
                <a:lnTo>
                  <a:pt x="8078" y="5476"/>
                </a:lnTo>
                <a:lnTo>
                  <a:pt x="8127" y="5622"/>
                </a:lnTo>
                <a:lnTo>
                  <a:pt x="8224" y="5719"/>
                </a:lnTo>
                <a:lnTo>
                  <a:pt x="8297" y="5816"/>
                </a:lnTo>
                <a:lnTo>
                  <a:pt x="8419" y="5889"/>
                </a:lnTo>
                <a:lnTo>
                  <a:pt x="8492" y="5914"/>
                </a:lnTo>
                <a:lnTo>
                  <a:pt x="8565" y="5914"/>
                </a:lnTo>
                <a:lnTo>
                  <a:pt x="8614" y="5889"/>
                </a:lnTo>
                <a:lnTo>
                  <a:pt x="8662" y="5841"/>
                </a:lnTo>
                <a:lnTo>
                  <a:pt x="8711" y="5792"/>
                </a:lnTo>
                <a:lnTo>
                  <a:pt x="8711" y="5719"/>
                </a:lnTo>
                <a:lnTo>
                  <a:pt x="8687" y="5670"/>
                </a:lnTo>
                <a:lnTo>
                  <a:pt x="8662" y="5597"/>
                </a:lnTo>
                <a:lnTo>
                  <a:pt x="8589" y="5476"/>
                </a:lnTo>
                <a:lnTo>
                  <a:pt x="8541" y="5378"/>
                </a:lnTo>
                <a:lnTo>
                  <a:pt x="8516" y="5257"/>
                </a:lnTo>
                <a:lnTo>
                  <a:pt x="8516" y="5159"/>
                </a:lnTo>
                <a:lnTo>
                  <a:pt x="8541" y="5038"/>
                </a:lnTo>
                <a:lnTo>
                  <a:pt x="8565" y="4940"/>
                </a:lnTo>
                <a:lnTo>
                  <a:pt x="8687" y="4721"/>
                </a:lnTo>
                <a:lnTo>
                  <a:pt x="8954" y="4283"/>
                </a:lnTo>
                <a:lnTo>
                  <a:pt x="9076" y="4040"/>
                </a:lnTo>
                <a:lnTo>
                  <a:pt x="9100" y="3943"/>
                </a:lnTo>
                <a:lnTo>
                  <a:pt x="9125" y="3821"/>
                </a:lnTo>
                <a:lnTo>
                  <a:pt x="9125" y="3626"/>
                </a:lnTo>
                <a:lnTo>
                  <a:pt x="9076" y="3480"/>
                </a:lnTo>
                <a:lnTo>
                  <a:pt x="9027" y="3310"/>
                </a:lnTo>
                <a:lnTo>
                  <a:pt x="8930" y="3164"/>
                </a:lnTo>
                <a:lnTo>
                  <a:pt x="8784" y="2921"/>
                </a:lnTo>
                <a:lnTo>
                  <a:pt x="8711" y="2823"/>
                </a:lnTo>
                <a:lnTo>
                  <a:pt x="8662" y="2726"/>
                </a:lnTo>
                <a:lnTo>
                  <a:pt x="8662" y="2604"/>
                </a:lnTo>
                <a:lnTo>
                  <a:pt x="8662" y="2507"/>
                </a:lnTo>
                <a:lnTo>
                  <a:pt x="8711" y="2361"/>
                </a:lnTo>
                <a:lnTo>
                  <a:pt x="8784" y="2215"/>
                </a:lnTo>
                <a:lnTo>
                  <a:pt x="8954" y="1899"/>
                </a:lnTo>
                <a:lnTo>
                  <a:pt x="9076" y="1582"/>
                </a:lnTo>
                <a:lnTo>
                  <a:pt x="9125" y="1436"/>
                </a:lnTo>
                <a:lnTo>
                  <a:pt x="9149" y="1266"/>
                </a:lnTo>
                <a:lnTo>
                  <a:pt x="9149" y="1096"/>
                </a:lnTo>
                <a:lnTo>
                  <a:pt x="9125" y="901"/>
                </a:lnTo>
                <a:lnTo>
                  <a:pt x="9100" y="755"/>
                </a:lnTo>
                <a:lnTo>
                  <a:pt x="9052" y="609"/>
                </a:lnTo>
                <a:lnTo>
                  <a:pt x="8979" y="463"/>
                </a:lnTo>
                <a:lnTo>
                  <a:pt x="8881" y="341"/>
                </a:lnTo>
                <a:lnTo>
                  <a:pt x="8784" y="220"/>
                </a:lnTo>
                <a:lnTo>
                  <a:pt x="8662" y="122"/>
                </a:lnTo>
                <a:lnTo>
                  <a:pt x="8541" y="49"/>
                </a:lnTo>
                <a:lnTo>
                  <a:pt x="8395" y="1"/>
                </a:lnTo>
                <a:close/>
                <a:moveTo>
                  <a:pt x="6497" y="7982"/>
                </a:moveTo>
                <a:lnTo>
                  <a:pt x="6424" y="8079"/>
                </a:lnTo>
                <a:lnTo>
                  <a:pt x="6229" y="8055"/>
                </a:lnTo>
                <a:lnTo>
                  <a:pt x="5791" y="8030"/>
                </a:lnTo>
                <a:lnTo>
                  <a:pt x="6156" y="8006"/>
                </a:lnTo>
                <a:lnTo>
                  <a:pt x="6497" y="7982"/>
                </a:lnTo>
                <a:close/>
                <a:moveTo>
                  <a:pt x="10512" y="6911"/>
                </a:moveTo>
                <a:lnTo>
                  <a:pt x="11242" y="6960"/>
                </a:lnTo>
                <a:lnTo>
                  <a:pt x="11972" y="7009"/>
                </a:lnTo>
                <a:lnTo>
                  <a:pt x="12677" y="7106"/>
                </a:lnTo>
                <a:lnTo>
                  <a:pt x="13407" y="7228"/>
                </a:lnTo>
                <a:lnTo>
                  <a:pt x="14089" y="7374"/>
                </a:lnTo>
                <a:lnTo>
                  <a:pt x="14186" y="7422"/>
                </a:lnTo>
                <a:lnTo>
                  <a:pt x="14259" y="7471"/>
                </a:lnTo>
                <a:lnTo>
                  <a:pt x="14283" y="7520"/>
                </a:lnTo>
                <a:lnTo>
                  <a:pt x="14283" y="7593"/>
                </a:lnTo>
                <a:lnTo>
                  <a:pt x="14259" y="7666"/>
                </a:lnTo>
                <a:lnTo>
                  <a:pt x="14210" y="7714"/>
                </a:lnTo>
                <a:lnTo>
                  <a:pt x="14162" y="7787"/>
                </a:lnTo>
                <a:lnTo>
                  <a:pt x="14089" y="7836"/>
                </a:lnTo>
                <a:lnTo>
                  <a:pt x="13894" y="7909"/>
                </a:lnTo>
                <a:lnTo>
                  <a:pt x="13699" y="7958"/>
                </a:lnTo>
                <a:lnTo>
                  <a:pt x="13310" y="8030"/>
                </a:lnTo>
                <a:lnTo>
                  <a:pt x="12775" y="8079"/>
                </a:lnTo>
                <a:lnTo>
                  <a:pt x="12750" y="8006"/>
                </a:lnTo>
                <a:lnTo>
                  <a:pt x="12677" y="7982"/>
                </a:lnTo>
                <a:lnTo>
                  <a:pt x="12215" y="7860"/>
                </a:lnTo>
                <a:lnTo>
                  <a:pt x="11753" y="7787"/>
                </a:lnTo>
                <a:lnTo>
                  <a:pt x="11290" y="7714"/>
                </a:lnTo>
                <a:lnTo>
                  <a:pt x="10804" y="7666"/>
                </a:lnTo>
                <a:lnTo>
                  <a:pt x="9855" y="7617"/>
                </a:lnTo>
                <a:lnTo>
                  <a:pt x="8906" y="7593"/>
                </a:lnTo>
                <a:lnTo>
                  <a:pt x="7884" y="7593"/>
                </a:lnTo>
                <a:lnTo>
                  <a:pt x="6862" y="7641"/>
                </a:lnTo>
                <a:lnTo>
                  <a:pt x="6424" y="7666"/>
                </a:lnTo>
                <a:lnTo>
                  <a:pt x="5986" y="7714"/>
                </a:lnTo>
                <a:lnTo>
                  <a:pt x="5767" y="7739"/>
                </a:lnTo>
                <a:lnTo>
                  <a:pt x="5548" y="7787"/>
                </a:lnTo>
                <a:lnTo>
                  <a:pt x="5353" y="7860"/>
                </a:lnTo>
                <a:lnTo>
                  <a:pt x="5159" y="7933"/>
                </a:lnTo>
                <a:lnTo>
                  <a:pt x="5159" y="7958"/>
                </a:lnTo>
                <a:lnTo>
                  <a:pt x="5159" y="7982"/>
                </a:lnTo>
                <a:lnTo>
                  <a:pt x="5207" y="8006"/>
                </a:lnTo>
                <a:lnTo>
                  <a:pt x="5207" y="8006"/>
                </a:lnTo>
                <a:lnTo>
                  <a:pt x="4696" y="7958"/>
                </a:lnTo>
                <a:lnTo>
                  <a:pt x="4331" y="7933"/>
                </a:lnTo>
                <a:lnTo>
                  <a:pt x="3869" y="7909"/>
                </a:lnTo>
                <a:lnTo>
                  <a:pt x="3626" y="7860"/>
                </a:lnTo>
                <a:lnTo>
                  <a:pt x="3431" y="7787"/>
                </a:lnTo>
                <a:lnTo>
                  <a:pt x="3334" y="7739"/>
                </a:lnTo>
                <a:lnTo>
                  <a:pt x="3261" y="7666"/>
                </a:lnTo>
                <a:lnTo>
                  <a:pt x="3212" y="7617"/>
                </a:lnTo>
                <a:lnTo>
                  <a:pt x="3163" y="7520"/>
                </a:lnTo>
                <a:lnTo>
                  <a:pt x="3261" y="7471"/>
                </a:lnTo>
                <a:lnTo>
                  <a:pt x="3358" y="7398"/>
                </a:lnTo>
                <a:lnTo>
                  <a:pt x="3577" y="7325"/>
                </a:lnTo>
                <a:lnTo>
                  <a:pt x="3820" y="7301"/>
                </a:lnTo>
                <a:lnTo>
                  <a:pt x="4064" y="7276"/>
                </a:lnTo>
                <a:lnTo>
                  <a:pt x="5548" y="7130"/>
                </a:lnTo>
                <a:lnTo>
                  <a:pt x="6935" y="7009"/>
                </a:lnTo>
                <a:lnTo>
                  <a:pt x="8322" y="6936"/>
                </a:lnTo>
                <a:lnTo>
                  <a:pt x="9052" y="6911"/>
                </a:lnTo>
                <a:close/>
                <a:moveTo>
                  <a:pt x="7032" y="7933"/>
                </a:moveTo>
                <a:lnTo>
                  <a:pt x="6935" y="8079"/>
                </a:lnTo>
                <a:lnTo>
                  <a:pt x="6935" y="8103"/>
                </a:lnTo>
                <a:lnTo>
                  <a:pt x="6765" y="8079"/>
                </a:lnTo>
                <a:lnTo>
                  <a:pt x="6789" y="8030"/>
                </a:lnTo>
                <a:lnTo>
                  <a:pt x="6862" y="7958"/>
                </a:lnTo>
                <a:lnTo>
                  <a:pt x="6862" y="7933"/>
                </a:lnTo>
                <a:close/>
                <a:moveTo>
                  <a:pt x="7519" y="7909"/>
                </a:moveTo>
                <a:lnTo>
                  <a:pt x="7470" y="8006"/>
                </a:lnTo>
                <a:lnTo>
                  <a:pt x="7421" y="8103"/>
                </a:lnTo>
                <a:lnTo>
                  <a:pt x="7275" y="8103"/>
                </a:lnTo>
                <a:lnTo>
                  <a:pt x="7348" y="8006"/>
                </a:lnTo>
                <a:lnTo>
                  <a:pt x="7421" y="7909"/>
                </a:lnTo>
                <a:close/>
                <a:moveTo>
                  <a:pt x="8054" y="7909"/>
                </a:moveTo>
                <a:lnTo>
                  <a:pt x="7981" y="8006"/>
                </a:lnTo>
                <a:lnTo>
                  <a:pt x="7908" y="8103"/>
                </a:lnTo>
                <a:lnTo>
                  <a:pt x="7908" y="8128"/>
                </a:lnTo>
                <a:lnTo>
                  <a:pt x="7665" y="8128"/>
                </a:lnTo>
                <a:lnTo>
                  <a:pt x="7689" y="8030"/>
                </a:lnTo>
                <a:lnTo>
                  <a:pt x="7786" y="7909"/>
                </a:lnTo>
                <a:close/>
                <a:moveTo>
                  <a:pt x="8468" y="7909"/>
                </a:moveTo>
                <a:lnTo>
                  <a:pt x="8395" y="8006"/>
                </a:lnTo>
                <a:lnTo>
                  <a:pt x="8322" y="8128"/>
                </a:lnTo>
                <a:lnTo>
                  <a:pt x="8224" y="8128"/>
                </a:lnTo>
                <a:lnTo>
                  <a:pt x="8322" y="7909"/>
                </a:lnTo>
                <a:close/>
                <a:moveTo>
                  <a:pt x="8784" y="7909"/>
                </a:moveTo>
                <a:lnTo>
                  <a:pt x="8662" y="8128"/>
                </a:lnTo>
                <a:lnTo>
                  <a:pt x="8541" y="8128"/>
                </a:lnTo>
                <a:lnTo>
                  <a:pt x="8589" y="7909"/>
                </a:lnTo>
                <a:close/>
                <a:moveTo>
                  <a:pt x="10171" y="7958"/>
                </a:moveTo>
                <a:lnTo>
                  <a:pt x="10122" y="8006"/>
                </a:lnTo>
                <a:lnTo>
                  <a:pt x="10001" y="8128"/>
                </a:lnTo>
                <a:lnTo>
                  <a:pt x="9976" y="8128"/>
                </a:lnTo>
                <a:lnTo>
                  <a:pt x="10049" y="7958"/>
                </a:lnTo>
                <a:close/>
                <a:moveTo>
                  <a:pt x="10414" y="7982"/>
                </a:moveTo>
                <a:lnTo>
                  <a:pt x="10585" y="8006"/>
                </a:lnTo>
                <a:lnTo>
                  <a:pt x="10585" y="8055"/>
                </a:lnTo>
                <a:lnTo>
                  <a:pt x="10560" y="8128"/>
                </a:lnTo>
                <a:lnTo>
                  <a:pt x="10341" y="8128"/>
                </a:lnTo>
                <a:lnTo>
                  <a:pt x="10414" y="7982"/>
                </a:lnTo>
                <a:close/>
                <a:moveTo>
                  <a:pt x="10779" y="8006"/>
                </a:moveTo>
                <a:lnTo>
                  <a:pt x="11485" y="8103"/>
                </a:lnTo>
                <a:lnTo>
                  <a:pt x="10804" y="8128"/>
                </a:lnTo>
                <a:lnTo>
                  <a:pt x="10779" y="8055"/>
                </a:lnTo>
                <a:lnTo>
                  <a:pt x="10779" y="8006"/>
                </a:lnTo>
                <a:close/>
                <a:moveTo>
                  <a:pt x="9319" y="7909"/>
                </a:moveTo>
                <a:lnTo>
                  <a:pt x="9222" y="8030"/>
                </a:lnTo>
                <a:lnTo>
                  <a:pt x="9125" y="8152"/>
                </a:lnTo>
                <a:lnTo>
                  <a:pt x="8979" y="8152"/>
                </a:lnTo>
                <a:lnTo>
                  <a:pt x="9027" y="7909"/>
                </a:lnTo>
                <a:close/>
                <a:moveTo>
                  <a:pt x="9417" y="7909"/>
                </a:moveTo>
                <a:lnTo>
                  <a:pt x="9952" y="7958"/>
                </a:lnTo>
                <a:lnTo>
                  <a:pt x="9855" y="8103"/>
                </a:lnTo>
                <a:lnTo>
                  <a:pt x="9855" y="8128"/>
                </a:lnTo>
                <a:lnTo>
                  <a:pt x="9611" y="8128"/>
                </a:lnTo>
                <a:lnTo>
                  <a:pt x="9660" y="8030"/>
                </a:lnTo>
                <a:lnTo>
                  <a:pt x="9660" y="7982"/>
                </a:lnTo>
                <a:lnTo>
                  <a:pt x="9636" y="7958"/>
                </a:lnTo>
                <a:lnTo>
                  <a:pt x="9611" y="7933"/>
                </a:lnTo>
                <a:lnTo>
                  <a:pt x="9563" y="7958"/>
                </a:lnTo>
                <a:lnTo>
                  <a:pt x="9441" y="8103"/>
                </a:lnTo>
                <a:lnTo>
                  <a:pt x="9417" y="8152"/>
                </a:lnTo>
                <a:lnTo>
                  <a:pt x="9344" y="8152"/>
                </a:lnTo>
                <a:lnTo>
                  <a:pt x="9417" y="7933"/>
                </a:lnTo>
                <a:lnTo>
                  <a:pt x="9417" y="7909"/>
                </a:lnTo>
                <a:close/>
                <a:moveTo>
                  <a:pt x="1874" y="8955"/>
                </a:moveTo>
                <a:lnTo>
                  <a:pt x="2117" y="9004"/>
                </a:lnTo>
                <a:lnTo>
                  <a:pt x="2360" y="9052"/>
                </a:lnTo>
                <a:lnTo>
                  <a:pt x="2604" y="9052"/>
                </a:lnTo>
                <a:lnTo>
                  <a:pt x="2823" y="10342"/>
                </a:lnTo>
                <a:lnTo>
                  <a:pt x="3115" y="11607"/>
                </a:lnTo>
                <a:lnTo>
                  <a:pt x="3309" y="12362"/>
                </a:lnTo>
                <a:lnTo>
                  <a:pt x="3309" y="12362"/>
                </a:lnTo>
                <a:lnTo>
                  <a:pt x="3163" y="12167"/>
                </a:lnTo>
                <a:lnTo>
                  <a:pt x="2993" y="11997"/>
                </a:lnTo>
                <a:lnTo>
                  <a:pt x="2823" y="11826"/>
                </a:lnTo>
                <a:lnTo>
                  <a:pt x="2628" y="11656"/>
                </a:lnTo>
                <a:lnTo>
                  <a:pt x="2385" y="11486"/>
                </a:lnTo>
                <a:lnTo>
                  <a:pt x="2117" y="11315"/>
                </a:lnTo>
                <a:lnTo>
                  <a:pt x="1825" y="11145"/>
                </a:lnTo>
                <a:lnTo>
                  <a:pt x="1557" y="10950"/>
                </a:lnTo>
                <a:lnTo>
                  <a:pt x="1338" y="10731"/>
                </a:lnTo>
                <a:lnTo>
                  <a:pt x="1217" y="10610"/>
                </a:lnTo>
                <a:lnTo>
                  <a:pt x="1144" y="10464"/>
                </a:lnTo>
                <a:lnTo>
                  <a:pt x="1071" y="10342"/>
                </a:lnTo>
                <a:lnTo>
                  <a:pt x="998" y="10196"/>
                </a:lnTo>
                <a:lnTo>
                  <a:pt x="973" y="10050"/>
                </a:lnTo>
                <a:lnTo>
                  <a:pt x="949" y="9880"/>
                </a:lnTo>
                <a:lnTo>
                  <a:pt x="949" y="9734"/>
                </a:lnTo>
                <a:lnTo>
                  <a:pt x="998" y="9563"/>
                </a:lnTo>
                <a:lnTo>
                  <a:pt x="1046" y="9442"/>
                </a:lnTo>
                <a:lnTo>
                  <a:pt x="1119" y="9320"/>
                </a:lnTo>
                <a:lnTo>
                  <a:pt x="1241" y="9198"/>
                </a:lnTo>
                <a:lnTo>
                  <a:pt x="1338" y="9101"/>
                </a:lnTo>
                <a:lnTo>
                  <a:pt x="1484" y="9028"/>
                </a:lnTo>
                <a:lnTo>
                  <a:pt x="1630" y="8979"/>
                </a:lnTo>
                <a:lnTo>
                  <a:pt x="1752" y="8955"/>
                </a:lnTo>
                <a:close/>
                <a:moveTo>
                  <a:pt x="14137" y="15525"/>
                </a:moveTo>
                <a:lnTo>
                  <a:pt x="14405" y="15598"/>
                </a:lnTo>
                <a:lnTo>
                  <a:pt x="14405" y="15720"/>
                </a:lnTo>
                <a:lnTo>
                  <a:pt x="14405" y="15841"/>
                </a:lnTo>
                <a:lnTo>
                  <a:pt x="14381" y="15939"/>
                </a:lnTo>
                <a:lnTo>
                  <a:pt x="14356" y="16012"/>
                </a:lnTo>
                <a:lnTo>
                  <a:pt x="14283" y="16060"/>
                </a:lnTo>
                <a:lnTo>
                  <a:pt x="14235" y="16085"/>
                </a:lnTo>
                <a:lnTo>
                  <a:pt x="14137" y="16109"/>
                </a:lnTo>
                <a:lnTo>
                  <a:pt x="14040" y="16109"/>
                </a:lnTo>
                <a:lnTo>
                  <a:pt x="13529" y="16133"/>
                </a:lnTo>
                <a:lnTo>
                  <a:pt x="13018" y="16133"/>
                </a:lnTo>
                <a:lnTo>
                  <a:pt x="13213" y="15866"/>
                </a:lnTo>
                <a:lnTo>
                  <a:pt x="13383" y="15549"/>
                </a:lnTo>
                <a:lnTo>
                  <a:pt x="13797" y="15549"/>
                </a:lnTo>
                <a:lnTo>
                  <a:pt x="14137" y="15525"/>
                </a:lnTo>
                <a:close/>
                <a:moveTo>
                  <a:pt x="4623" y="15379"/>
                </a:moveTo>
                <a:lnTo>
                  <a:pt x="4891" y="15768"/>
                </a:lnTo>
                <a:lnTo>
                  <a:pt x="5183" y="16157"/>
                </a:lnTo>
                <a:lnTo>
                  <a:pt x="5183" y="16157"/>
                </a:lnTo>
                <a:lnTo>
                  <a:pt x="3796" y="16085"/>
                </a:lnTo>
                <a:lnTo>
                  <a:pt x="3674" y="16109"/>
                </a:lnTo>
                <a:lnTo>
                  <a:pt x="3577" y="16060"/>
                </a:lnTo>
                <a:lnTo>
                  <a:pt x="3504" y="15987"/>
                </a:lnTo>
                <a:lnTo>
                  <a:pt x="3455" y="15841"/>
                </a:lnTo>
                <a:lnTo>
                  <a:pt x="3772" y="15695"/>
                </a:lnTo>
                <a:lnTo>
                  <a:pt x="4185" y="15525"/>
                </a:lnTo>
                <a:lnTo>
                  <a:pt x="4623" y="15379"/>
                </a:lnTo>
                <a:close/>
                <a:moveTo>
                  <a:pt x="3017" y="7982"/>
                </a:moveTo>
                <a:lnTo>
                  <a:pt x="3163" y="8079"/>
                </a:lnTo>
                <a:lnTo>
                  <a:pt x="3309" y="8152"/>
                </a:lnTo>
                <a:lnTo>
                  <a:pt x="3480" y="8201"/>
                </a:lnTo>
                <a:lnTo>
                  <a:pt x="3650" y="8249"/>
                </a:lnTo>
                <a:lnTo>
                  <a:pt x="3991" y="8298"/>
                </a:lnTo>
                <a:lnTo>
                  <a:pt x="4331" y="8322"/>
                </a:lnTo>
                <a:lnTo>
                  <a:pt x="5329" y="8420"/>
                </a:lnTo>
                <a:lnTo>
                  <a:pt x="6302" y="8493"/>
                </a:lnTo>
                <a:lnTo>
                  <a:pt x="7300" y="8541"/>
                </a:lnTo>
                <a:lnTo>
                  <a:pt x="8297" y="8566"/>
                </a:lnTo>
                <a:lnTo>
                  <a:pt x="10293" y="8566"/>
                </a:lnTo>
                <a:lnTo>
                  <a:pt x="12288" y="8517"/>
                </a:lnTo>
                <a:lnTo>
                  <a:pt x="13067" y="8493"/>
                </a:lnTo>
                <a:lnTo>
                  <a:pt x="13432" y="8468"/>
                </a:lnTo>
                <a:lnTo>
                  <a:pt x="13821" y="8395"/>
                </a:lnTo>
                <a:lnTo>
                  <a:pt x="14016" y="8347"/>
                </a:lnTo>
                <a:lnTo>
                  <a:pt x="14235" y="8249"/>
                </a:lnTo>
                <a:lnTo>
                  <a:pt x="14454" y="8152"/>
                </a:lnTo>
                <a:lnTo>
                  <a:pt x="14648" y="8006"/>
                </a:lnTo>
                <a:lnTo>
                  <a:pt x="14648" y="8931"/>
                </a:lnTo>
                <a:lnTo>
                  <a:pt x="14478" y="8931"/>
                </a:lnTo>
                <a:lnTo>
                  <a:pt x="14308" y="8955"/>
                </a:lnTo>
                <a:lnTo>
                  <a:pt x="13943" y="9052"/>
                </a:lnTo>
                <a:lnTo>
                  <a:pt x="13334" y="9174"/>
                </a:lnTo>
                <a:lnTo>
                  <a:pt x="12726" y="9247"/>
                </a:lnTo>
                <a:lnTo>
                  <a:pt x="12458" y="9271"/>
                </a:lnTo>
                <a:lnTo>
                  <a:pt x="12191" y="9271"/>
                </a:lnTo>
                <a:lnTo>
                  <a:pt x="11655" y="9247"/>
                </a:lnTo>
                <a:lnTo>
                  <a:pt x="10585" y="9247"/>
                </a:lnTo>
                <a:lnTo>
                  <a:pt x="10536" y="9271"/>
                </a:lnTo>
                <a:lnTo>
                  <a:pt x="10536" y="9296"/>
                </a:lnTo>
                <a:lnTo>
                  <a:pt x="10536" y="9344"/>
                </a:lnTo>
                <a:lnTo>
                  <a:pt x="10560" y="9369"/>
                </a:lnTo>
                <a:lnTo>
                  <a:pt x="10828" y="9442"/>
                </a:lnTo>
                <a:lnTo>
                  <a:pt x="11096" y="9490"/>
                </a:lnTo>
                <a:lnTo>
                  <a:pt x="11363" y="9539"/>
                </a:lnTo>
                <a:lnTo>
                  <a:pt x="11631" y="9563"/>
                </a:lnTo>
                <a:lnTo>
                  <a:pt x="12191" y="9539"/>
                </a:lnTo>
                <a:lnTo>
                  <a:pt x="12726" y="9515"/>
                </a:lnTo>
                <a:lnTo>
                  <a:pt x="13213" y="9490"/>
                </a:lnTo>
                <a:lnTo>
                  <a:pt x="13724" y="9417"/>
                </a:lnTo>
                <a:lnTo>
                  <a:pt x="13967" y="9369"/>
                </a:lnTo>
                <a:lnTo>
                  <a:pt x="14210" y="9320"/>
                </a:lnTo>
                <a:lnTo>
                  <a:pt x="14429" y="9223"/>
                </a:lnTo>
                <a:lnTo>
                  <a:pt x="14648" y="9125"/>
                </a:lnTo>
                <a:lnTo>
                  <a:pt x="14648" y="9125"/>
                </a:lnTo>
                <a:lnTo>
                  <a:pt x="14600" y="9612"/>
                </a:lnTo>
                <a:lnTo>
                  <a:pt x="13748" y="9855"/>
                </a:lnTo>
                <a:lnTo>
                  <a:pt x="13310" y="9977"/>
                </a:lnTo>
                <a:lnTo>
                  <a:pt x="12872" y="10050"/>
                </a:lnTo>
                <a:lnTo>
                  <a:pt x="12410" y="10050"/>
                </a:lnTo>
                <a:lnTo>
                  <a:pt x="11947" y="10026"/>
                </a:lnTo>
                <a:lnTo>
                  <a:pt x="11485" y="9977"/>
                </a:lnTo>
                <a:lnTo>
                  <a:pt x="11266" y="9977"/>
                </a:lnTo>
                <a:lnTo>
                  <a:pt x="11047" y="10001"/>
                </a:lnTo>
                <a:lnTo>
                  <a:pt x="10974" y="10026"/>
                </a:lnTo>
                <a:lnTo>
                  <a:pt x="10950" y="10074"/>
                </a:lnTo>
                <a:lnTo>
                  <a:pt x="10950" y="10123"/>
                </a:lnTo>
                <a:lnTo>
                  <a:pt x="10998" y="10172"/>
                </a:lnTo>
                <a:lnTo>
                  <a:pt x="11217" y="10293"/>
                </a:lnTo>
                <a:lnTo>
                  <a:pt x="11461" y="10366"/>
                </a:lnTo>
                <a:lnTo>
                  <a:pt x="11704" y="10439"/>
                </a:lnTo>
                <a:lnTo>
                  <a:pt x="11996" y="10464"/>
                </a:lnTo>
                <a:lnTo>
                  <a:pt x="12264" y="10464"/>
                </a:lnTo>
                <a:lnTo>
                  <a:pt x="12531" y="10439"/>
                </a:lnTo>
                <a:lnTo>
                  <a:pt x="13042" y="10415"/>
                </a:lnTo>
                <a:lnTo>
                  <a:pt x="13432" y="10342"/>
                </a:lnTo>
                <a:lnTo>
                  <a:pt x="13821" y="10269"/>
                </a:lnTo>
                <a:lnTo>
                  <a:pt x="14210" y="10123"/>
                </a:lnTo>
                <a:lnTo>
                  <a:pt x="14551" y="9953"/>
                </a:lnTo>
                <a:lnTo>
                  <a:pt x="14551" y="10074"/>
                </a:lnTo>
                <a:lnTo>
                  <a:pt x="14454" y="10537"/>
                </a:lnTo>
                <a:lnTo>
                  <a:pt x="14113" y="10585"/>
                </a:lnTo>
                <a:lnTo>
                  <a:pt x="13772" y="10658"/>
                </a:lnTo>
                <a:lnTo>
                  <a:pt x="13456" y="10756"/>
                </a:lnTo>
                <a:lnTo>
                  <a:pt x="13140" y="10829"/>
                </a:lnTo>
                <a:lnTo>
                  <a:pt x="12702" y="10853"/>
                </a:lnTo>
                <a:lnTo>
                  <a:pt x="12264" y="10902"/>
                </a:lnTo>
                <a:lnTo>
                  <a:pt x="11826" y="10950"/>
                </a:lnTo>
                <a:lnTo>
                  <a:pt x="11607" y="10999"/>
                </a:lnTo>
                <a:lnTo>
                  <a:pt x="11412" y="11072"/>
                </a:lnTo>
                <a:lnTo>
                  <a:pt x="11388" y="11096"/>
                </a:lnTo>
                <a:lnTo>
                  <a:pt x="11412" y="11121"/>
                </a:lnTo>
                <a:lnTo>
                  <a:pt x="11607" y="11218"/>
                </a:lnTo>
                <a:lnTo>
                  <a:pt x="11826" y="11267"/>
                </a:lnTo>
                <a:lnTo>
                  <a:pt x="12045" y="11291"/>
                </a:lnTo>
                <a:lnTo>
                  <a:pt x="12288" y="11291"/>
                </a:lnTo>
                <a:lnTo>
                  <a:pt x="12750" y="11242"/>
                </a:lnTo>
                <a:lnTo>
                  <a:pt x="13188" y="11194"/>
                </a:lnTo>
                <a:lnTo>
                  <a:pt x="13748" y="11121"/>
                </a:lnTo>
                <a:lnTo>
                  <a:pt x="14064" y="11048"/>
                </a:lnTo>
                <a:lnTo>
                  <a:pt x="14356" y="10950"/>
                </a:lnTo>
                <a:lnTo>
                  <a:pt x="14162" y="11729"/>
                </a:lnTo>
                <a:lnTo>
                  <a:pt x="13845" y="11753"/>
                </a:lnTo>
                <a:lnTo>
                  <a:pt x="13553" y="11778"/>
                </a:lnTo>
                <a:lnTo>
                  <a:pt x="12921" y="11875"/>
                </a:lnTo>
                <a:lnTo>
                  <a:pt x="12653" y="11875"/>
                </a:lnTo>
                <a:lnTo>
                  <a:pt x="12337" y="11899"/>
                </a:lnTo>
                <a:lnTo>
                  <a:pt x="12191" y="11899"/>
                </a:lnTo>
                <a:lnTo>
                  <a:pt x="12069" y="11948"/>
                </a:lnTo>
                <a:lnTo>
                  <a:pt x="11923" y="11997"/>
                </a:lnTo>
                <a:lnTo>
                  <a:pt x="11801" y="12070"/>
                </a:lnTo>
                <a:lnTo>
                  <a:pt x="11801" y="12094"/>
                </a:lnTo>
                <a:lnTo>
                  <a:pt x="11801" y="12118"/>
                </a:lnTo>
                <a:lnTo>
                  <a:pt x="11923" y="12191"/>
                </a:lnTo>
                <a:lnTo>
                  <a:pt x="12069" y="12240"/>
                </a:lnTo>
                <a:lnTo>
                  <a:pt x="12191" y="12264"/>
                </a:lnTo>
                <a:lnTo>
                  <a:pt x="12653" y="12264"/>
                </a:lnTo>
                <a:lnTo>
                  <a:pt x="12921" y="12216"/>
                </a:lnTo>
                <a:lnTo>
                  <a:pt x="13505" y="12167"/>
                </a:lnTo>
                <a:lnTo>
                  <a:pt x="13772" y="12143"/>
                </a:lnTo>
                <a:lnTo>
                  <a:pt x="14064" y="12070"/>
                </a:lnTo>
                <a:lnTo>
                  <a:pt x="14064" y="12070"/>
                </a:lnTo>
                <a:lnTo>
                  <a:pt x="13943" y="12483"/>
                </a:lnTo>
                <a:lnTo>
                  <a:pt x="13845" y="12848"/>
                </a:lnTo>
                <a:lnTo>
                  <a:pt x="13724" y="12800"/>
                </a:lnTo>
                <a:lnTo>
                  <a:pt x="13626" y="12775"/>
                </a:lnTo>
                <a:lnTo>
                  <a:pt x="13383" y="12775"/>
                </a:lnTo>
                <a:lnTo>
                  <a:pt x="12896" y="12848"/>
                </a:lnTo>
                <a:lnTo>
                  <a:pt x="12337" y="12897"/>
                </a:lnTo>
                <a:lnTo>
                  <a:pt x="12069" y="12946"/>
                </a:lnTo>
                <a:lnTo>
                  <a:pt x="11777" y="13043"/>
                </a:lnTo>
                <a:lnTo>
                  <a:pt x="11753" y="13067"/>
                </a:lnTo>
                <a:lnTo>
                  <a:pt x="11753" y="13116"/>
                </a:lnTo>
                <a:lnTo>
                  <a:pt x="11777" y="13165"/>
                </a:lnTo>
                <a:lnTo>
                  <a:pt x="11801" y="13189"/>
                </a:lnTo>
                <a:lnTo>
                  <a:pt x="12069" y="13238"/>
                </a:lnTo>
                <a:lnTo>
                  <a:pt x="12361" y="13238"/>
                </a:lnTo>
                <a:lnTo>
                  <a:pt x="12896" y="13213"/>
                </a:lnTo>
                <a:lnTo>
                  <a:pt x="13334" y="13189"/>
                </a:lnTo>
                <a:lnTo>
                  <a:pt x="13578" y="13165"/>
                </a:lnTo>
                <a:lnTo>
                  <a:pt x="13675" y="13140"/>
                </a:lnTo>
                <a:lnTo>
                  <a:pt x="13772" y="13092"/>
                </a:lnTo>
                <a:lnTo>
                  <a:pt x="13772" y="13092"/>
                </a:lnTo>
                <a:lnTo>
                  <a:pt x="13505" y="13870"/>
                </a:lnTo>
                <a:lnTo>
                  <a:pt x="13310" y="13870"/>
                </a:lnTo>
                <a:lnTo>
                  <a:pt x="13115" y="13895"/>
                </a:lnTo>
                <a:lnTo>
                  <a:pt x="12896" y="13919"/>
                </a:lnTo>
                <a:lnTo>
                  <a:pt x="12702" y="13943"/>
                </a:lnTo>
                <a:lnTo>
                  <a:pt x="12483" y="13943"/>
                </a:lnTo>
                <a:lnTo>
                  <a:pt x="12239" y="13919"/>
                </a:lnTo>
                <a:lnTo>
                  <a:pt x="11777" y="13870"/>
                </a:lnTo>
                <a:lnTo>
                  <a:pt x="11753" y="13895"/>
                </a:lnTo>
                <a:lnTo>
                  <a:pt x="11753" y="13919"/>
                </a:lnTo>
                <a:lnTo>
                  <a:pt x="11947" y="14041"/>
                </a:lnTo>
                <a:lnTo>
                  <a:pt x="12142" y="14138"/>
                </a:lnTo>
                <a:lnTo>
                  <a:pt x="12361" y="14187"/>
                </a:lnTo>
                <a:lnTo>
                  <a:pt x="12604" y="14211"/>
                </a:lnTo>
                <a:lnTo>
                  <a:pt x="12775" y="14235"/>
                </a:lnTo>
                <a:lnTo>
                  <a:pt x="13188" y="14235"/>
                </a:lnTo>
                <a:lnTo>
                  <a:pt x="13383" y="14187"/>
                </a:lnTo>
                <a:lnTo>
                  <a:pt x="13383" y="14187"/>
                </a:lnTo>
                <a:lnTo>
                  <a:pt x="13286" y="14430"/>
                </a:lnTo>
                <a:lnTo>
                  <a:pt x="13261" y="14454"/>
                </a:lnTo>
                <a:lnTo>
                  <a:pt x="13237" y="14479"/>
                </a:lnTo>
                <a:lnTo>
                  <a:pt x="13213" y="14576"/>
                </a:lnTo>
                <a:lnTo>
                  <a:pt x="13140" y="14527"/>
                </a:lnTo>
                <a:lnTo>
                  <a:pt x="12872" y="14527"/>
                </a:lnTo>
                <a:lnTo>
                  <a:pt x="12507" y="14552"/>
                </a:lnTo>
                <a:lnTo>
                  <a:pt x="12288" y="14552"/>
                </a:lnTo>
                <a:lnTo>
                  <a:pt x="12069" y="14503"/>
                </a:lnTo>
                <a:lnTo>
                  <a:pt x="11850" y="14479"/>
                </a:lnTo>
                <a:lnTo>
                  <a:pt x="11631" y="14454"/>
                </a:lnTo>
                <a:lnTo>
                  <a:pt x="11582" y="14479"/>
                </a:lnTo>
                <a:lnTo>
                  <a:pt x="11558" y="14503"/>
                </a:lnTo>
                <a:lnTo>
                  <a:pt x="11558" y="14552"/>
                </a:lnTo>
                <a:lnTo>
                  <a:pt x="11582" y="14600"/>
                </a:lnTo>
                <a:lnTo>
                  <a:pt x="11655" y="14673"/>
                </a:lnTo>
                <a:lnTo>
                  <a:pt x="11753" y="14746"/>
                </a:lnTo>
                <a:lnTo>
                  <a:pt x="11947" y="14844"/>
                </a:lnTo>
                <a:lnTo>
                  <a:pt x="12166" y="14917"/>
                </a:lnTo>
                <a:lnTo>
                  <a:pt x="12410" y="14941"/>
                </a:lnTo>
                <a:lnTo>
                  <a:pt x="12750" y="14941"/>
                </a:lnTo>
                <a:lnTo>
                  <a:pt x="12945" y="14892"/>
                </a:lnTo>
                <a:lnTo>
                  <a:pt x="13115" y="14819"/>
                </a:lnTo>
                <a:lnTo>
                  <a:pt x="12872" y="15257"/>
                </a:lnTo>
                <a:lnTo>
                  <a:pt x="12750" y="15233"/>
                </a:lnTo>
                <a:lnTo>
                  <a:pt x="12629" y="15257"/>
                </a:lnTo>
                <a:lnTo>
                  <a:pt x="12385" y="15257"/>
                </a:lnTo>
                <a:lnTo>
                  <a:pt x="12191" y="15233"/>
                </a:lnTo>
                <a:lnTo>
                  <a:pt x="11996" y="15209"/>
                </a:lnTo>
                <a:lnTo>
                  <a:pt x="11801" y="15184"/>
                </a:lnTo>
                <a:lnTo>
                  <a:pt x="11631" y="15184"/>
                </a:lnTo>
                <a:lnTo>
                  <a:pt x="11582" y="15209"/>
                </a:lnTo>
                <a:lnTo>
                  <a:pt x="11607" y="15257"/>
                </a:lnTo>
                <a:lnTo>
                  <a:pt x="11655" y="15330"/>
                </a:lnTo>
                <a:lnTo>
                  <a:pt x="11728" y="15403"/>
                </a:lnTo>
                <a:lnTo>
                  <a:pt x="11801" y="15476"/>
                </a:lnTo>
                <a:lnTo>
                  <a:pt x="11899" y="15525"/>
                </a:lnTo>
                <a:lnTo>
                  <a:pt x="12093" y="15574"/>
                </a:lnTo>
                <a:lnTo>
                  <a:pt x="12288" y="15598"/>
                </a:lnTo>
                <a:lnTo>
                  <a:pt x="12458" y="15622"/>
                </a:lnTo>
                <a:lnTo>
                  <a:pt x="12653" y="15622"/>
                </a:lnTo>
                <a:lnTo>
                  <a:pt x="12458" y="15890"/>
                </a:lnTo>
                <a:lnTo>
                  <a:pt x="12264" y="15866"/>
                </a:lnTo>
                <a:lnTo>
                  <a:pt x="12045" y="15890"/>
                </a:lnTo>
                <a:lnTo>
                  <a:pt x="11826" y="15866"/>
                </a:lnTo>
                <a:lnTo>
                  <a:pt x="11631" y="15841"/>
                </a:lnTo>
                <a:lnTo>
                  <a:pt x="11558" y="15841"/>
                </a:lnTo>
                <a:lnTo>
                  <a:pt x="11461" y="15890"/>
                </a:lnTo>
                <a:lnTo>
                  <a:pt x="11509" y="15987"/>
                </a:lnTo>
                <a:lnTo>
                  <a:pt x="11607" y="16060"/>
                </a:lnTo>
                <a:lnTo>
                  <a:pt x="11728" y="16133"/>
                </a:lnTo>
                <a:lnTo>
                  <a:pt x="11850" y="16157"/>
                </a:lnTo>
                <a:lnTo>
                  <a:pt x="8930" y="16206"/>
                </a:lnTo>
                <a:lnTo>
                  <a:pt x="7324" y="16206"/>
                </a:lnTo>
                <a:lnTo>
                  <a:pt x="5694" y="16182"/>
                </a:lnTo>
                <a:lnTo>
                  <a:pt x="5718" y="16109"/>
                </a:lnTo>
                <a:lnTo>
                  <a:pt x="5718" y="16036"/>
                </a:lnTo>
                <a:lnTo>
                  <a:pt x="5694" y="15963"/>
                </a:lnTo>
                <a:lnTo>
                  <a:pt x="5645" y="15890"/>
                </a:lnTo>
                <a:lnTo>
                  <a:pt x="5305" y="15428"/>
                </a:lnTo>
                <a:lnTo>
                  <a:pt x="5013" y="14965"/>
                </a:lnTo>
                <a:lnTo>
                  <a:pt x="4721" y="14454"/>
                </a:lnTo>
                <a:lnTo>
                  <a:pt x="4477" y="13968"/>
                </a:lnTo>
                <a:lnTo>
                  <a:pt x="4258" y="13432"/>
                </a:lnTo>
                <a:lnTo>
                  <a:pt x="4064" y="12897"/>
                </a:lnTo>
                <a:lnTo>
                  <a:pt x="3869" y="12362"/>
                </a:lnTo>
                <a:lnTo>
                  <a:pt x="3723" y="11826"/>
                </a:lnTo>
                <a:lnTo>
                  <a:pt x="3553" y="11267"/>
                </a:lnTo>
                <a:lnTo>
                  <a:pt x="3431" y="10683"/>
                </a:lnTo>
                <a:lnTo>
                  <a:pt x="3163" y="9539"/>
                </a:lnTo>
                <a:lnTo>
                  <a:pt x="3090" y="9125"/>
                </a:lnTo>
                <a:lnTo>
                  <a:pt x="3042" y="8736"/>
                </a:lnTo>
                <a:lnTo>
                  <a:pt x="3017" y="8371"/>
                </a:lnTo>
                <a:lnTo>
                  <a:pt x="3017" y="7982"/>
                </a:lnTo>
                <a:close/>
                <a:moveTo>
                  <a:pt x="4258" y="14746"/>
                </a:moveTo>
                <a:lnTo>
                  <a:pt x="4502" y="15209"/>
                </a:lnTo>
                <a:lnTo>
                  <a:pt x="4064" y="15257"/>
                </a:lnTo>
                <a:lnTo>
                  <a:pt x="3626" y="15379"/>
                </a:lnTo>
                <a:lnTo>
                  <a:pt x="3455" y="15428"/>
                </a:lnTo>
                <a:lnTo>
                  <a:pt x="3285" y="15501"/>
                </a:lnTo>
                <a:lnTo>
                  <a:pt x="3115" y="15622"/>
                </a:lnTo>
                <a:lnTo>
                  <a:pt x="3042" y="15671"/>
                </a:lnTo>
                <a:lnTo>
                  <a:pt x="2993" y="15744"/>
                </a:lnTo>
                <a:lnTo>
                  <a:pt x="2944" y="15914"/>
                </a:lnTo>
                <a:lnTo>
                  <a:pt x="2944" y="16060"/>
                </a:lnTo>
                <a:lnTo>
                  <a:pt x="2993" y="16182"/>
                </a:lnTo>
                <a:lnTo>
                  <a:pt x="3066" y="16279"/>
                </a:lnTo>
                <a:lnTo>
                  <a:pt x="3163" y="16352"/>
                </a:lnTo>
                <a:lnTo>
                  <a:pt x="3309" y="16401"/>
                </a:lnTo>
                <a:lnTo>
                  <a:pt x="3455" y="16449"/>
                </a:lnTo>
                <a:lnTo>
                  <a:pt x="3601" y="16474"/>
                </a:lnTo>
                <a:lnTo>
                  <a:pt x="4283" y="16547"/>
                </a:lnTo>
                <a:lnTo>
                  <a:pt x="4988" y="16571"/>
                </a:lnTo>
                <a:lnTo>
                  <a:pt x="6375" y="16620"/>
                </a:lnTo>
                <a:lnTo>
                  <a:pt x="9125" y="16620"/>
                </a:lnTo>
                <a:lnTo>
                  <a:pt x="11801" y="16571"/>
                </a:lnTo>
                <a:lnTo>
                  <a:pt x="13018" y="16571"/>
                </a:lnTo>
                <a:lnTo>
                  <a:pt x="13626" y="16547"/>
                </a:lnTo>
                <a:lnTo>
                  <a:pt x="13943" y="16522"/>
                </a:lnTo>
                <a:lnTo>
                  <a:pt x="14235" y="16498"/>
                </a:lnTo>
                <a:lnTo>
                  <a:pt x="14381" y="16449"/>
                </a:lnTo>
                <a:lnTo>
                  <a:pt x="14527" y="16376"/>
                </a:lnTo>
                <a:lnTo>
                  <a:pt x="14673" y="16303"/>
                </a:lnTo>
                <a:lnTo>
                  <a:pt x="14819" y="16182"/>
                </a:lnTo>
                <a:lnTo>
                  <a:pt x="14916" y="16060"/>
                </a:lnTo>
                <a:lnTo>
                  <a:pt x="14965" y="15914"/>
                </a:lnTo>
                <a:lnTo>
                  <a:pt x="14965" y="15841"/>
                </a:lnTo>
                <a:lnTo>
                  <a:pt x="14965" y="15744"/>
                </a:lnTo>
                <a:lnTo>
                  <a:pt x="14940" y="15671"/>
                </a:lnTo>
                <a:lnTo>
                  <a:pt x="14916" y="15574"/>
                </a:lnTo>
                <a:lnTo>
                  <a:pt x="14794" y="15403"/>
                </a:lnTo>
                <a:lnTo>
                  <a:pt x="14648" y="15282"/>
                </a:lnTo>
                <a:lnTo>
                  <a:pt x="14478" y="15209"/>
                </a:lnTo>
                <a:lnTo>
                  <a:pt x="14308" y="15184"/>
                </a:lnTo>
                <a:lnTo>
                  <a:pt x="14137" y="15160"/>
                </a:lnTo>
                <a:lnTo>
                  <a:pt x="13553" y="15160"/>
                </a:lnTo>
                <a:lnTo>
                  <a:pt x="13699" y="14819"/>
                </a:lnTo>
                <a:lnTo>
                  <a:pt x="13724" y="14771"/>
                </a:lnTo>
                <a:lnTo>
                  <a:pt x="14454" y="14844"/>
                </a:lnTo>
                <a:lnTo>
                  <a:pt x="14794" y="14917"/>
                </a:lnTo>
                <a:lnTo>
                  <a:pt x="15135" y="14990"/>
                </a:lnTo>
                <a:lnTo>
                  <a:pt x="15500" y="15087"/>
                </a:lnTo>
                <a:lnTo>
                  <a:pt x="15816" y="15184"/>
                </a:lnTo>
                <a:lnTo>
                  <a:pt x="16157" y="15330"/>
                </a:lnTo>
                <a:lnTo>
                  <a:pt x="16497" y="15452"/>
                </a:lnTo>
                <a:lnTo>
                  <a:pt x="16741" y="15598"/>
                </a:lnTo>
                <a:lnTo>
                  <a:pt x="16911" y="15744"/>
                </a:lnTo>
                <a:lnTo>
                  <a:pt x="17033" y="15914"/>
                </a:lnTo>
                <a:lnTo>
                  <a:pt x="17081" y="16060"/>
                </a:lnTo>
                <a:lnTo>
                  <a:pt x="17081" y="16230"/>
                </a:lnTo>
                <a:lnTo>
                  <a:pt x="17008" y="16401"/>
                </a:lnTo>
                <a:lnTo>
                  <a:pt x="16911" y="16547"/>
                </a:lnTo>
                <a:lnTo>
                  <a:pt x="16789" y="16717"/>
                </a:lnTo>
                <a:lnTo>
                  <a:pt x="16643" y="16863"/>
                </a:lnTo>
                <a:lnTo>
                  <a:pt x="16449" y="17009"/>
                </a:lnTo>
                <a:lnTo>
                  <a:pt x="16059" y="17277"/>
                </a:lnTo>
                <a:lnTo>
                  <a:pt x="15670" y="17496"/>
                </a:lnTo>
                <a:lnTo>
                  <a:pt x="15305" y="17642"/>
                </a:lnTo>
                <a:lnTo>
                  <a:pt x="14965" y="17763"/>
                </a:lnTo>
                <a:lnTo>
                  <a:pt x="14600" y="17836"/>
                </a:lnTo>
                <a:lnTo>
                  <a:pt x="14259" y="17909"/>
                </a:lnTo>
                <a:lnTo>
                  <a:pt x="13894" y="17958"/>
                </a:lnTo>
                <a:lnTo>
                  <a:pt x="13140" y="18007"/>
                </a:lnTo>
                <a:lnTo>
                  <a:pt x="12410" y="18055"/>
                </a:lnTo>
                <a:lnTo>
                  <a:pt x="11558" y="18080"/>
                </a:lnTo>
                <a:lnTo>
                  <a:pt x="10706" y="18080"/>
                </a:lnTo>
                <a:lnTo>
                  <a:pt x="9027" y="18055"/>
                </a:lnTo>
                <a:lnTo>
                  <a:pt x="7324" y="18031"/>
                </a:lnTo>
                <a:lnTo>
                  <a:pt x="6473" y="18007"/>
                </a:lnTo>
                <a:lnTo>
                  <a:pt x="5645" y="17982"/>
                </a:lnTo>
                <a:lnTo>
                  <a:pt x="4794" y="17934"/>
                </a:lnTo>
                <a:lnTo>
                  <a:pt x="3942" y="17861"/>
                </a:lnTo>
                <a:lnTo>
                  <a:pt x="3115" y="17739"/>
                </a:lnTo>
                <a:lnTo>
                  <a:pt x="2287" y="17593"/>
                </a:lnTo>
                <a:lnTo>
                  <a:pt x="1898" y="17496"/>
                </a:lnTo>
                <a:lnTo>
                  <a:pt x="1509" y="17350"/>
                </a:lnTo>
                <a:lnTo>
                  <a:pt x="1168" y="17179"/>
                </a:lnTo>
                <a:lnTo>
                  <a:pt x="827" y="16985"/>
                </a:lnTo>
                <a:lnTo>
                  <a:pt x="633" y="16839"/>
                </a:lnTo>
                <a:lnTo>
                  <a:pt x="487" y="16668"/>
                </a:lnTo>
                <a:lnTo>
                  <a:pt x="365" y="16449"/>
                </a:lnTo>
                <a:lnTo>
                  <a:pt x="316" y="16328"/>
                </a:lnTo>
                <a:lnTo>
                  <a:pt x="316" y="16230"/>
                </a:lnTo>
                <a:lnTo>
                  <a:pt x="316" y="16085"/>
                </a:lnTo>
                <a:lnTo>
                  <a:pt x="341" y="15963"/>
                </a:lnTo>
                <a:lnTo>
                  <a:pt x="414" y="15866"/>
                </a:lnTo>
                <a:lnTo>
                  <a:pt x="511" y="15768"/>
                </a:lnTo>
                <a:lnTo>
                  <a:pt x="730" y="15622"/>
                </a:lnTo>
                <a:lnTo>
                  <a:pt x="949" y="15501"/>
                </a:lnTo>
                <a:lnTo>
                  <a:pt x="1314" y="15330"/>
                </a:lnTo>
                <a:lnTo>
                  <a:pt x="1728" y="15184"/>
                </a:lnTo>
                <a:lnTo>
                  <a:pt x="2141" y="15063"/>
                </a:lnTo>
                <a:lnTo>
                  <a:pt x="2555" y="14965"/>
                </a:lnTo>
                <a:lnTo>
                  <a:pt x="2993" y="14892"/>
                </a:lnTo>
                <a:lnTo>
                  <a:pt x="3407" y="14844"/>
                </a:lnTo>
                <a:lnTo>
                  <a:pt x="4258" y="14746"/>
                </a:lnTo>
                <a:close/>
                <a:moveTo>
                  <a:pt x="9076" y="6498"/>
                </a:moveTo>
                <a:lnTo>
                  <a:pt x="8103" y="6522"/>
                </a:lnTo>
                <a:lnTo>
                  <a:pt x="7129" y="6571"/>
                </a:lnTo>
                <a:lnTo>
                  <a:pt x="6156" y="6644"/>
                </a:lnTo>
                <a:lnTo>
                  <a:pt x="5183" y="6717"/>
                </a:lnTo>
                <a:lnTo>
                  <a:pt x="4526" y="6765"/>
                </a:lnTo>
                <a:lnTo>
                  <a:pt x="4161" y="6790"/>
                </a:lnTo>
                <a:lnTo>
                  <a:pt x="3796" y="6838"/>
                </a:lnTo>
                <a:lnTo>
                  <a:pt x="3431" y="6911"/>
                </a:lnTo>
                <a:lnTo>
                  <a:pt x="3285" y="6960"/>
                </a:lnTo>
                <a:lnTo>
                  <a:pt x="3115" y="7033"/>
                </a:lnTo>
                <a:lnTo>
                  <a:pt x="2993" y="7106"/>
                </a:lnTo>
                <a:lnTo>
                  <a:pt x="2847" y="7228"/>
                </a:lnTo>
                <a:lnTo>
                  <a:pt x="2750" y="7325"/>
                </a:lnTo>
                <a:lnTo>
                  <a:pt x="2652" y="7471"/>
                </a:lnTo>
                <a:lnTo>
                  <a:pt x="2628" y="7520"/>
                </a:lnTo>
                <a:lnTo>
                  <a:pt x="2628" y="7593"/>
                </a:lnTo>
                <a:lnTo>
                  <a:pt x="2652" y="7666"/>
                </a:lnTo>
                <a:lnTo>
                  <a:pt x="2579" y="7812"/>
                </a:lnTo>
                <a:lnTo>
                  <a:pt x="2555" y="7982"/>
                </a:lnTo>
                <a:lnTo>
                  <a:pt x="2531" y="8152"/>
                </a:lnTo>
                <a:lnTo>
                  <a:pt x="2506" y="8298"/>
                </a:lnTo>
                <a:lnTo>
                  <a:pt x="2360" y="8249"/>
                </a:lnTo>
                <a:lnTo>
                  <a:pt x="2214" y="8201"/>
                </a:lnTo>
                <a:lnTo>
                  <a:pt x="2044" y="8176"/>
                </a:lnTo>
                <a:lnTo>
                  <a:pt x="1874" y="8176"/>
                </a:lnTo>
                <a:lnTo>
                  <a:pt x="1557" y="8201"/>
                </a:lnTo>
                <a:lnTo>
                  <a:pt x="1265" y="8249"/>
                </a:lnTo>
                <a:lnTo>
                  <a:pt x="1046" y="8347"/>
                </a:lnTo>
                <a:lnTo>
                  <a:pt x="827" y="8468"/>
                </a:lnTo>
                <a:lnTo>
                  <a:pt x="657" y="8639"/>
                </a:lnTo>
                <a:lnTo>
                  <a:pt x="487" y="8833"/>
                </a:lnTo>
                <a:lnTo>
                  <a:pt x="365" y="9052"/>
                </a:lnTo>
                <a:lnTo>
                  <a:pt x="268" y="9271"/>
                </a:lnTo>
                <a:lnTo>
                  <a:pt x="195" y="9515"/>
                </a:lnTo>
                <a:lnTo>
                  <a:pt x="170" y="9758"/>
                </a:lnTo>
                <a:lnTo>
                  <a:pt x="170" y="10026"/>
                </a:lnTo>
                <a:lnTo>
                  <a:pt x="219" y="10293"/>
                </a:lnTo>
                <a:lnTo>
                  <a:pt x="292" y="10537"/>
                </a:lnTo>
                <a:lnTo>
                  <a:pt x="389" y="10780"/>
                </a:lnTo>
                <a:lnTo>
                  <a:pt x="535" y="10999"/>
                </a:lnTo>
                <a:lnTo>
                  <a:pt x="706" y="11194"/>
                </a:lnTo>
                <a:lnTo>
                  <a:pt x="900" y="11388"/>
                </a:lnTo>
                <a:lnTo>
                  <a:pt x="1095" y="11559"/>
                </a:lnTo>
                <a:lnTo>
                  <a:pt x="1363" y="11729"/>
                </a:lnTo>
                <a:lnTo>
                  <a:pt x="1606" y="11899"/>
                </a:lnTo>
                <a:lnTo>
                  <a:pt x="2117" y="12240"/>
                </a:lnTo>
                <a:lnTo>
                  <a:pt x="2409" y="12459"/>
                </a:lnTo>
                <a:lnTo>
                  <a:pt x="2531" y="12581"/>
                </a:lnTo>
                <a:lnTo>
                  <a:pt x="2652" y="12727"/>
                </a:lnTo>
                <a:lnTo>
                  <a:pt x="2725" y="12873"/>
                </a:lnTo>
                <a:lnTo>
                  <a:pt x="2774" y="13043"/>
                </a:lnTo>
                <a:lnTo>
                  <a:pt x="2750" y="13165"/>
                </a:lnTo>
                <a:lnTo>
                  <a:pt x="2725" y="13238"/>
                </a:lnTo>
                <a:lnTo>
                  <a:pt x="2677" y="13262"/>
                </a:lnTo>
                <a:lnTo>
                  <a:pt x="2604" y="13262"/>
                </a:lnTo>
                <a:lnTo>
                  <a:pt x="2531" y="13213"/>
                </a:lnTo>
                <a:lnTo>
                  <a:pt x="2458" y="13189"/>
                </a:lnTo>
                <a:lnTo>
                  <a:pt x="2312" y="13165"/>
                </a:lnTo>
                <a:lnTo>
                  <a:pt x="2190" y="13213"/>
                </a:lnTo>
                <a:lnTo>
                  <a:pt x="2068" y="13286"/>
                </a:lnTo>
                <a:lnTo>
                  <a:pt x="1995" y="13408"/>
                </a:lnTo>
                <a:lnTo>
                  <a:pt x="1971" y="13530"/>
                </a:lnTo>
                <a:lnTo>
                  <a:pt x="1971" y="13603"/>
                </a:lnTo>
                <a:lnTo>
                  <a:pt x="1995" y="13651"/>
                </a:lnTo>
                <a:lnTo>
                  <a:pt x="2020" y="13724"/>
                </a:lnTo>
                <a:lnTo>
                  <a:pt x="2093" y="13773"/>
                </a:lnTo>
                <a:lnTo>
                  <a:pt x="2263" y="13895"/>
                </a:lnTo>
                <a:lnTo>
                  <a:pt x="2458" y="13968"/>
                </a:lnTo>
                <a:lnTo>
                  <a:pt x="2677" y="13992"/>
                </a:lnTo>
                <a:lnTo>
                  <a:pt x="2871" y="13968"/>
                </a:lnTo>
                <a:lnTo>
                  <a:pt x="3066" y="13895"/>
                </a:lnTo>
                <a:lnTo>
                  <a:pt x="3236" y="13773"/>
                </a:lnTo>
                <a:lnTo>
                  <a:pt x="3309" y="13700"/>
                </a:lnTo>
                <a:lnTo>
                  <a:pt x="3358" y="13603"/>
                </a:lnTo>
                <a:lnTo>
                  <a:pt x="3431" y="13505"/>
                </a:lnTo>
                <a:lnTo>
                  <a:pt x="3455" y="13408"/>
                </a:lnTo>
                <a:lnTo>
                  <a:pt x="3504" y="13213"/>
                </a:lnTo>
                <a:lnTo>
                  <a:pt x="3504" y="13019"/>
                </a:lnTo>
                <a:lnTo>
                  <a:pt x="3650" y="13432"/>
                </a:lnTo>
                <a:lnTo>
                  <a:pt x="3820" y="13822"/>
                </a:lnTo>
                <a:lnTo>
                  <a:pt x="3991" y="14211"/>
                </a:lnTo>
                <a:lnTo>
                  <a:pt x="4185" y="14600"/>
                </a:lnTo>
                <a:lnTo>
                  <a:pt x="3723" y="14600"/>
                </a:lnTo>
                <a:lnTo>
                  <a:pt x="3285" y="14625"/>
                </a:lnTo>
                <a:lnTo>
                  <a:pt x="2823" y="14673"/>
                </a:lnTo>
                <a:lnTo>
                  <a:pt x="2385" y="14746"/>
                </a:lnTo>
                <a:lnTo>
                  <a:pt x="1922" y="14819"/>
                </a:lnTo>
                <a:lnTo>
                  <a:pt x="1484" y="14941"/>
                </a:lnTo>
                <a:lnTo>
                  <a:pt x="1071" y="15087"/>
                </a:lnTo>
                <a:lnTo>
                  <a:pt x="657" y="15282"/>
                </a:lnTo>
                <a:lnTo>
                  <a:pt x="487" y="15379"/>
                </a:lnTo>
                <a:lnTo>
                  <a:pt x="341" y="15476"/>
                </a:lnTo>
                <a:lnTo>
                  <a:pt x="219" y="15574"/>
                </a:lnTo>
                <a:lnTo>
                  <a:pt x="122" y="15695"/>
                </a:lnTo>
                <a:lnTo>
                  <a:pt x="49" y="15841"/>
                </a:lnTo>
                <a:lnTo>
                  <a:pt x="24" y="15963"/>
                </a:lnTo>
                <a:lnTo>
                  <a:pt x="0" y="16109"/>
                </a:lnTo>
                <a:lnTo>
                  <a:pt x="0" y="16255"/>
                </a:lnTo>
                <a:lnTo>
                  <a:pt x="24" y="16376"/>
                </a:lnTo>
                <a:lnTo>
                  <a:pt x="49" y="16522"/>
                </a:lnTo>
                <a:lnTo>
                  <a:pt x="122" y="16668"/>
                </a:lnTo>
                <a:lnTo>
                  <a:pt x="195" y="16790"/>
                </a:lnTo>
                <a:lnTo>
                  <a:pt x="292" y="16936"/>
                </a:lnTo>
                <a:lnTo>
                  <a:pt x="389" y="17058"/>
                </a:lnTo>
                <a:lnTo>
                  <a:pt x="511" y="17179"/>
                </a:lnTo>
                <a:lnTo>
                  <a:pt x="633" y="17301"/>
                </a:lnTo>
                <a:lnTo>
                  <a:pt x="827" y="17423"/>
                </a:lnTo>
                <a:lnTo>
                  <a:pt x="1046" y="17544"/>
                </a:lnTo>
                <a:lnTo>
                  <a:pt x="1241" y="17642"/>
                </a:lnTo>
                <a:lnTo>
                  <a:pt x="1460" y="17739"/>
                </a:lnTo>
                <a:lnTo>
                  <a:pt x="1922" y="17885"/>
                </a:lnTo>
                <a:lnTo>
                  <a:pt x="2409" y="18007"/>
                </a:lnTo>
                <a:lnTo>
                  <a:pt x="2896" y="18080"/>
                </a:lnTo>
                <a:lnTo>
                  <a:pt x="3382" y="18128"/>
                </a:lnTo>
                <a:lnTo>
                  <a:pt x="4331" y="18226"/>
                </a:lnTo>
                <a:lnTo>
                  <a:pt x="5451" y="18299"/>
                </a:lnTo>
                <a:lnTo>
                  <a:pt x="6570" y="18347"/>
                </a:lnTo>
                <a:lnTo>
                  <a:pt x="8833" y="18396"/>
                </a:lnTo>
                <a:lnTo>
                  <a:pt x="9928" y="18420"/>
                </a:lnTo>
                <a:lnTo>
                  <a:pt x="11047" y="18420"/>
                </a:lnTo>
                <a:lnTo>
                  <a:pt x="12142" y="18396"/>
                </a:lnTo>
                <a:lnTo>
                  <a:pt x="13261" y="18347"/>
                </a:lnTo>
                <a:lnTo>
                  <a:pt x="13675" y="18323"/>
                </a:lnTo>
                <a:lnTo>
                  <a:pt x="14113" y="18274"/>
                </a:lnTo>
                <a:lnTo>
                  <a:pt x="14527" y="18201"/>
                </a:lnTo>
                <a:lnTo>
                  <a:pt x="14965" y="18128"/>
                </a:lnTo>
                <a:lnTo>
                  <a:pt x="15378" y="18007"/>
                </a:lnTo>
                <a:lnTo>
                  <a:pt x="15767" y="17861"/>
                </a:lnTo>
                <a:lnTo>
                  <a:pt x="16157" y="17690"/>
                </a:lnTo>
                <a:lnTo>
                  <a:pt x="16546" y="17471"/>
                </a:lnTo>
                <a:lnTo>
                  <a:pt x="16814" y="17277"/>
                </a:lnTo>
                <a:lnTo>
                  <a:pt x="17057" y="17033"/>
                </a:lnTo>
                <a:lnTo>
                  <a:pt x="17276" y="16766"/>
                </a:lnTo>
                <a:lnTo>
                  <a:pt x="17349" y="16620"/>
                </a:lnTo>
                <a:lnTo>
                  <a:pt x="17422" y="16474"/>
                </a:lnTo>
                <a:lnTo>
                  <a:pt x="17471" y="16328"/>
                </a:lnTo>
                <a:lnTo>
                  <a:pt x="17495" y="16157"/>
                </a:lnTo>
                <a:lnTo>
                  <a:pt x="17495" y="16012"/>
                </a:lnTo>
                <a:lnTo>
                  <a:pt x="17471" y="15866"/>
                </a:lnTo>
                <a:lnTo>
                  <a:pt x="17398" y="15720"/>
                </a:lnTo>
                <a:lnTo>
                  <a:pt x="17325" y="15598"/>
                </a:lnTo>
                <a:lnTo>
                  <a:pt x="17179" y="15452"/>
                </a:lnTo>
                <a:lnTo>
                  <a:pt x="17033" y="15330"/>
                </a:lnTo>
                <a:lnTo>
                  <a:pt x="16692" y="15111"/>
                </a:lnTo>
                <a:lnTo>
                  <a:pt x="16327" y="14941"/>
                </a:lnTo>
                <a:lnTo>
                  <a:pt x="15938" y="14795"/>
                </a:lnTo>
                <a:lnTo>
                  <a:pt x="15524" y="14673"/>
                </a:lnTo>
                <a:lnTo>
                  <a:pt x="15110" y="14576"/>
                </a:lnTo>
                <a:lnTo>
                  <a:pt x="14697" y="14503"/>
                </a:lnTo>
                <a:lnTo>
                  <a:pt x="14283" y="14454"/>
                </a:lnTo>
                <a:lnTo>
                  <a:pt x="13870" y="14406"/>
                </a:lnTo>
                <a:lnTo>
                  <a:pt x="14040" y="13968"/>
                </a:lnTo>
                <a:lnTo>
                  <a:pt x="14186" y="13530"/>
                </a:lnTo>
                <a:lnTo>
                  <a:pt x="14454" y="12629"/>
                </a:lnTo>
                <a:lnTo>
                  <a:pt x="14794" y="11340"/>
                </a:lnTo>
                <a:lnTo>
                  <a:pt x="14916" y="10683"/>
                </a:lnTo>
                <a:lnTo>
                  <a:pt x="15038" y="10026"/>
                </a:lnTo>
                <a:lnTo>
                  <a:pt x="15135" y="9417"/>
                </a:lnTo>
                <a:lnTo>
                  <a:pt x="15159" y="9077"/>
                </a:lnTo>
                <a:lnTo>
                  <a:pt x="15159" y="8760"/>
                </a:lnTo>
                <a:lnTo>
                  <a:pt x="15159" y="8444"/>
                </a:lnTo>
                <a:lnTo>
                  <a:pt x="15110" y="8128"/>
                </a:lnTo>
                <a:lnTo>
                  <a:pt x="15038" y="7836"/>
                </a:lnTo>
                <a:lnTo>
                  <a:pt x="14940" y="7544"/>
                </a:lnTo>
                <a:lnTo>
                  <a:pt x="14916" y="7495"/>
                </a:lnTo>
                <a:lnTo>
                  <a:pt x="14892" y="7471"/>
                </a:lnTo>
                <a:lnTo>
                  <a:pt x="14794" y="7447"/>
                </a:lnTo>
                <a:lnTo>
                  <a:pt x="14746" y="7325"/>
                </a:lnTo>
                <a:lnTo>
                  <a:pt x="14673" y="7228"/>
                </a:lnTo>
                <a:lnTo>
                  <a:pt x="14600" y="7130"/>
                </a:lnTo>
                <a:lnTo>
                  <a:pt x="14478" y="7057"/>
                </a:lnTo>
                <a:lnTo>
                  <a:pt x="14235" y="6936"/>
                </a:lnTo>
                <a:lnTo>
                  <a:pt x="13943" y="6863"/>
                </a:lnTo>
                <a:lnTo>
                  <a:pt x="13626" y="6790"/>
                </a:lnTo>
                <a:lnTo>
                  <a:pt x="13310" y="6765"/>
                </a:lnTo>
                <a:lnTo>
                  <a:pt x="12823" y="6717"/>
                </a:lnTo>
                <a:lnTo>
                  <a:pt x="11899" y="6595"/>
                </a:lnTo>
                <a:lnTo>
                  <a:pt x="10950" y="6522"/>
                </a:lnTo>
                <a:lnTo>
                  <a:pt x="10025" y="64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2220;p48">
            <a:extLst>
              <a:ext uri="{FF2B5EF4-FFF2-40B4-BE49-F238E27FC236}">
                <a16:creationId xmlns:a16="http://schemas.microsoft.com/office/drawing/2014/main" id="{79BAF0D8-BAAB-2F74-A73B-E8D1983CABB9}"/>
              </a:ext>
            </a:extLst>
          </p:cNvPr>
          <p:cNvSpPr/>
          <p:nvPr/>
        </p:nvSpPr>
        <p:spPr>
          <a:xfrm>
            <a:off x="287524" y="2908243"/>
            <a:ext cx="371207" cy="375993"/>
          </a:xfrm>
          <a:custGeom>
            <a:avLst/>
            <a:gdLst/>
            <a:ahLst/>
            <a:cxnLst/>
            <a:rect l="l" t="t" r="r" b="b"/>
            <a:pathLst>
              <a:path w="16985" h="17204" extrusionOk="0">
                <a:moveTo>
                  <a:pt x="8906" y="7252"/>
                </a:moveTo>
                <a:lnTo>
                  <a:pt x="8833" y="7349"/>
                </a:lnTo>
                <a:lnTo>
                  <a:pt x="8784" y="7446"/>
                </a:lnTo>
                <a:lnTo>
                  <a:pt x="8760" y="7616"/>
                </a:lnTo>
                <a:lnTo>
                  <a:pt x="8784" y="7689"/>
                </a:lnTo>
                <a:lnTo>
                  <a:pt x="8809" y="7762"/>
                </a:lnTo>
                <a:lnTo>
                  <a:pt x="8833" y="7787"/>
                </a:lnTo>
                <a:lnTo>
                  <a:pt x="8882" y="7811"/>
                </a:lnTo>
                <a:lnTo>
                  <a:pt x="8955" y="7811"/>
                </a:lnTo>
                <a:lnTo>
                  <a:pt x="9028" y="7738"/>
                </a:lnTo>
                <a:lnTo>
                  <a:pt x="9052" y="7714"/>
                </a:lnTo>
                <a:lnTo>
                  <a:pt x="9028" y="7665"/>
                </a:lnTo>
                <a:lnTo>
                  <a:pt x="8979" y="7470"/>
                </a:lnTo>
                <a:lnTo>
                  <a:pt x="8979" y="7397"/>
                </a:lnTo>
                <a:lnTo>
                  <a:pt x="8979" y="7300"/>
                </a:lnTo>
                <a:lnTo>
                  <a:pt x="8979" y="7276"/>
                </a:lnTo>
                <a:lnTo>
                  <a:pt x="8955" y="7252"/>
                </a:lnTo>
                <a:close/>
                <a:moveTo>
                  <a:pt x="1363" y="414"/>
                </a:moveTo>
                <a:lnTo>
                  <a:pt x="1533" y="463"/>
                </a:lnTo>
                <a:lnTo>
                  <a:pt x="1728" y="560"/>
                </a:lnTo>
                <a:lnTo>
                  <a:pt x="1898" y="657"/>
                </a:lnTo>
                <a:lnTo>
                  <a:pt x="2190" y="876"/>
                </a:lnTo>
                <a:lnTo>
                  <a:pt x="2750" y="1363"/>
                </a:lnTo>
                <a:lnTo>
                  <a:pt x="3261" y="1874"/>
                </a:lnTo>
                <a:lnTo>
                  <a:pt x="4283" y="2945"/>
                </a:lnTo>
                <a:lnTo>
                  <a:pt x="6327" y="5013"/>
                </a:lnTo>
                <a:lnTo>
                  <a:pt x="8395" y="7106"/>
                </a:lnTo>
                <a:lnTo>
                  <a:pt x="6984" y="8395"/>
                </a:lnTo>
                <a:lnTo>
                  <a:pt x="6887" y="8298"/>
                </a:lnTo>
                <a:lnTo>
                  <a:pt x="6765" y="8225"/>
                </a:lnTo>
                <a:lnTo>
                  <a:pt x="6668" y="8176"/>
                </a:lnTo>
                <a:lnTo>
                  <a:pt x="6570" y="8152"/>
                </a:lnTo>
                <a:lnTo>
                  <a:pt x="6497" y="8127"/>
                </a:lnTo>
                <a:lnTo>
                  <a:pt x="6424" y="8054"/>
                </a:lnTo>
                <a:lnTo>
                  <a:pt x="6351" y="8030"/>
                </a:lnTo>
                <a:lnTo>
                  <a:pt x="6303" y="8030"/>
                </a:lnTo>
                <a:lnTo>
                  <a:pt x="6230" y="8054"/>
                </a:lnTo>
                <a:lnTo>
                  <a:pt x="6181" y="8103"/>
                </a:lnTo>
                <a:lnTo>
                  <a:pt x="6084" y="8200"/>
                </a:lnTo>
                <a:lnTo>
                  <a:pt x="6011" y="8249"/>
                </a:lnTo>
                <a:lnTo>
                  <a:pt x="5938" y="8225"/>
                </a:lnTo>
                <a:lnTo>
                  <a:pt x="5889" y="8152"/>
                </a:lnTo>
                <a:lnTo>
                  <a:pt x="5816" y="7981"/>
                </a:lnTo>
                <a:lnTo>
                  <a:pt x="5767" y="7835"/>
                </a:lnTo>
                <a:lnTo>
                  <a:pt x="5694" y="7787"/>
                </a:lnTo>
                <a:lnTo>
                  <a:pt x="5646" y="7787"/>
                </a:lnTo>
                <a:lnTo>
                  <a:pt x="5500" y="7860"/>
                </a:lnTo>
                <a:lnTo>
                  <a:pt x="5402" y="7981"/>
                </a:lnTo>
                <a:lnTo>
                  <a:pt x="5305" y="7787"/>
                </a:lnTo>
                <a:lnTo>
                  <a:pt x="5232" y="7616"/>
                </a:lnTo>
                <a:lnTo>
                  <a:pt x="5208" y="7568"/>
                </a:lnTo>
                <a:lnTo>
                  <a:pt x="5159" y="7543"/>
                </a:lnTo>
                <a:lnTo>
                  <a:pt x="5086" y="7543"/>
                </a:lnTo>
                <a:lnTo>
                  <a:pt x="5013" y="7568"/>
                </a:lnTo>
                <a:lnTo>
                  <a:pt x="4964" y="7641"/>
                </a:lnTo>
                <a:lnTo>
                  <a:pt x="4672" y="7616"/>
                </a:lnTo>
                <a:lnTo>
                  <a:pt x="4672" y="7495"/>
                </a:lnTo>
                <a:lnTo>
                  <a:pt x="4648" y="7422"/>
                </a:lnTo>
                <a:lnTo>
                  <a:pt x="4575" y="7373"/>
                </a:lnTo>
                <a:lnTo>
                  <a:pt x="4526" y="7349"/>
                </a:lnTo>
                <a:lnTo>
                  <a:pt x="4453" y="7373"/>
                </a:lnTo>
                <a:lnTo>
                  <a:pt x="4332" y="7446"/>
                </a:lnTo>
                <a:lnTo>
                  <a:pt x="4283" y="7470"/>
                </a:lnTo>
                <a:lnTo>
                  <a:pt x="4210" y="7495"/>
                </a:lnTo>
                <a:lnTo>
                  <a:pt x="4161" y="7470"/>
                </a:lnTo>
                <a:lnTo>
                  <a:pt x="4161" y="7422"/>
                </a:lnTo>
                <a:lnTo>
                  <a:pt x="4161" y="7276"/>
                </a:lnTo>
                <a:lnTo>
                  <a:pt x="4210" y="7081"/>
                </a:lnTo>
                <a:lnTo>
                  <a:pt x="4210" y="7008"/>
                </a:lnTo>
                <a:lnTo>
                  <a:pt x="4161" y="6960"/>
                </a:lnTo>
                <a:lnTo>
                  <a:pt x="4113" y="6935"/>
                </a:lnTo>
                <a:lnTo>
                  <a:pt x="4064" y="6960"/>
                </a:lnTo>
                <a:lnTo>
                  <a:pt x="3967" y="7008"/>
                </a:lnTo>
                <a:lnTo>
                  <a:pt x="3845" y="7081"/>
                </a:lnTo>
                <a:lnTo>
                  <a:pt x="3748" y="7081"/>
                </a:lnTo>
                <a:lnTo>
                  <a:pt x="3699" y="7033"/>
                </a:lnTo>
                <a:lnTo>
                  <a:pt x="3699" y="6960"/>
                </a:lnTo>
                <a:lnTo>
                  <a:pt x="3723" y="6838"/>
                </a:lnTo>
                <a:lnTo>
                  <a:pt x="3675" y="6741"/>
                </a:lnTo>
                <a:lnTo>
                  <a:pt x="3650" y="6716"/>
                </a:lnTo>
                <a:lnTo>
                  <a:pt x="3602" y="6716"/>
                </a:lnTo>
                <a:lnTo>
                  <a:pt x="3456" y="6765"/>
                </a:lnTo>
                <a:lnTo>
                  <a:pt x="3334" y="6741"/>
                </a:lnTo>
                <a:lnTo>
                  <a:pt x="3237" y="6692"/>
                </a:lnTo>
                <a:lnTo>
                  <a:pt x="3164" y="6619"/>
                </a:lnTo>
                <a:lnTo>
                  <a:pt x="3115" y="6522"/>
                </a:lnTo>
                <a:lnTo>
                  <a:pt x="3091" y="6424"/>
                </a:lnTo>
                <a:lnTo>
                  <a:pt x="3091" y="6303"/>
                </a:lnTo>
                <a:lnTo>
                  <a:pt x="3115" y="6205"/>
                </a:lnTo>
                <a:lnTo>
                  <a:pt x="3139" y="6132"/>
                </a:lnTo>
                <a:lnTo>
                  <a:pt x="3091" y="6059"/>
                </a:lnTo>
                <a:lnTo>
                  <a:pt x="3018" y="6035"/>
                </a:lnTo>
                <a:lnTo>
                  <a:pt x="2945" y="6035"/>
                </a:lnTo>
                <a:lnTo>
                  <a:pt x="2823" y="6084"/>
                </a:lnTo>
                <a:lnTo>
                  <a:pt x="2701" y="6132"/>
                </a:lnTo>
                <a:lnTo>
                  <a:pt x="2653" y="6059"/>
                </a:lnTo>
                <a:lnTo>
                  <a:pt x="2604" y="5962"/>
                </a:lnTo>
                <a:lnTo>
                  <a:pt x="2604" y="5767"/>
                </a:lnTo>
                <a:lnTo>
                  <a:pt x="2580" y="5573"/>
                </a:lnTo>
                <a:lnTo>
                  <a:pt x="2531" y="5524"/>
                </a:lnTo>
                <a:lnTo>
                  <a:pt x="2482" y="5500"/>
                </a:lnTo>
                <a:lnTo>
                  <a:pt x="2409" y="5500"/>
                </a:lnTo>
                <a:lnTo>
                  <a:pt x="2361" y="5524"/>
                </a:lnTo>
                <a:lnTo>
                  <a:pt x="2263" y="5427"/>
                </a:lnTo>
                <a:lnTo>
                  <a:pt x="2190" y="5305"/>
                </a:lnTo>
                <a:lnTo>
                  <a:pt x="2190" y="5183"/>
                </a:lnTo>
                <a:lnTo>
                  <a:pt x="2215" y="5062"/>
                </a:lnTo>
                <a:lnTo>
                  <a:pt x="2215" y="4989"/>
                </a:lnTo>
                <a:lnTo>
                  <a:pt x="2190" y="4916"/>
                </a:lnTo>
                <a:lnTo>
                  <a:pt x="2117" y="4867"/>
                </a:lnTo>
                <a:lnTo>
                  <a:pt x="2020" y="4867"/>
                </a:lnTo>
                <a:lnTo>
                  <a:pt x="1898" y="4891"/>
                </a:lnTo>
                <a:lnTo>
                  <a:pt x="1801" y="4867"/>
                </a:lnTo>
                <a:lnTo>
                  <a:pt x="1752" y="4794"/>
                </a:lnTo>
                <a:lnTo>
                  <a:pt x="1704" y="4697"/>
                </a:lnTo>
                <a:lnTo>
                  <a:pt x="1655" y="4575"/>
                </a:lnTo>
                <a:lnTo>
                  <a:pt x="1655" y="4453"/>
                </a:lnTo>
                <a:lnTo>
                  <a:pt x="1655" y="4234"/>
                </a:lnTo>
                <a:lnTo>
                  <a:pt x="1655" y="4186"/>
                </a:lnTo>
                <a:lnTo>
                  <a:pt x="1631" y="4137"/>
                </a:lnTo>
                <a:lnTo>
                  <a:pt x="1582" y="4088"/>
                </a:lnTo>
                <a:lnTo>
                  <a:pt x="1558" y="4088"/>
                </a:lnTo>
                <a:lnTo>
                  <a:pt x="1460" y="4064"/>
                </a:lnTo>
                <a:lnTo>
                  <a:pt x="1363" y="4113"/>
                </a:lnTo>
                <a:lnTo>
                  <a:pt x="1266" y="4186"/>
                </a:lnTo>
                <a:lnTo>
                  <a:pt x="1217" y="3942"/>
                </a:lnTo>
                <a:lnTo>
                  <a:pt x="1193" y="3699"/>
                </a:lnTo>
                <a:lnTo>
                  <a:pt x="1193" y="3650"/>
                </a:lnTo>
                <a:lnTo>
                  <a:pt x="1144" y="3626"/>
                </a:lnTo>
                <a:lnTo>
                  <a:pt x="1095" y="3602"/>
                </a:lnTo>
                <a:lnTo>
                  <a:pt x="974" y="3602"/>
                </a:lnTo>
                <a:lnTo>
                  <a:pt x="925" y="3529"/>
                </a:lnTo>
                <a:lnTo>
                  <a:pt x="925" y="3431"/>
                </a:lnTo>
                <a:lnTo>
                  <a:pt x="925" y="3310"/>
                </a:lnTo>
                <a:lnTo>
                  <a:pt x="949" y="3042"/>
                </a:lnTo>
                <a:lnTo>
                  <a:pt x="974" y="2896"/>
                </a:lnTo>
                <a:lnTo>
                  <a:pt x="974" y="2823"/>
                </a:lnTo>
                <a:lnTo>
                  <a:pt x="949" y="2774"/>
                </a:lnTo>
                <a:lnTo>
                  <a:pt x="925" y="2726"/>
                </a:lnTo>
                <a:lnTo>
                  <a:pt x="852" y="2701"/>
                </a:lnTo>
                <a:lnTo>
                  <a:pt x="658" y="2701"/>
                </a:lnTo>
                <a:lnTo>
                  <a:pt x="682" y="2044"/>
                </a:lnTo>
                <a:lnTo>
                  <a:pt x="658" y="1971"/>
                </a:lnTo>
                <a:lnTo>
                  <a:pt x="633" y="1923"/>
                </a:lnTo>
                <a:lnTo>
                  <a:pt x="585" y="1898"/>
                </a:lnTo>
                <a:lnTo>
                  <a:pt x="512" y="1874"/>
                </a:lnTo>
                <a:lnTo>
                  <a:pt x="317" y="1898"/>
                </a:lnTo>
                <a:lnTo>
                  <a:pt x="317" y="1704"/>
                </a:lnTo>
                <a:lnTo>
                  <a:pt x="293" y="1509"/>
                </a:lnTo>
                <a:lnTo>
                  <a:pt x="317" y="1460"/>
                </a:lnTo>
                <a:lnTo>
                  <a:pt x="366" y="1193"/>
                </a:lnTo>
                <a:lnTo>
                  <a:pt x="463" y="949"/>
                </a:lnTo>
                <a:lnTo>
                  <a:pt x="536" y="828"/>
                </a:lnTo>
                <a:lnTo>
                  <a:pt x="609" y="730"/>
                </a:lnTo>
                <a:lnTo>
                  <a:pt x="706" y="633"/>
                </a:lnTo>
                <a:lnTo>
                  <a:pt x="828" y="536"/>
                </a:lnTo>
                <a:lnTo>
                  <a:pt x="998" y="463"/>
                </a:lnTo>
                <a:lnTo>
                  <a:pt x="1168" y="414"/>
                </a:lnTo>
                <a:close/>
                <a:moveTo>
                  <a:pt x="1241" y="14357"/>
                </a:moveTo>
                <a:lnTo>
                  <a:pt x="1266" y="14527"/>
                </a:lnTo>
                <a:lnTo>
                  <a:pt x="1339" y="14770"/>
                </a:lnTo>
                <a:lnTo>
                  <a:pt x="1266" y="14795"/>
                </a:lnTo>
                <a:lnTo>
                  <a:pt x="1193" y="14843"/>
                </a:lnTo>
                <a:lnTo>
                  <a:pt x="1071" y="14624"/>
                </a:lnTo>
                <a:lnTo>
                  <a:pt x="1047" y="14576"/>
                </a:lnTo>
                <a:lnTo>
                  <a:pt x="1241" y="14357"/>
                </a:lnTo>
                <a:close/>
                <a:moveTo>
                  <a:pt x="12970" y="1631"/>
                </a:moveTo>
                <a:lnTo>
                  <a:pt x="12629" y="2093"/>
                </a:lnTo>
                <a:lnTo>
                  <a:pt x="12313" y="2580"/>
                </a:lnTo>
                <a:lnTo>
                  <a:pt x="11996" y="3066"/>
                </a:lnTo>
                <a:lnTo>
                  <a:pt x="11729" y="3577"/>
                </a:lnTo>
                <a:lnTo>
                  <a:pt x="11680" y="3650"/>
                </a:lnTo>
                <a:lnTo>
                  <a:pt x="11680" y="3723"/>
                </a:lnTo>
                <a:lnTo>
                  <a:pt x="11680" y="3772"/>
                </a:lnTo>
                <a:lnTo>
                  <a:pt x="11704" y="3821"/>
                </a:lnTo>
                <a:lnTo>
                  <a:pt x="11802" y="3918"/>
                </a:lnTo>
                <a:lnTo>
                  <a:pt x="11899" y="3967"/>
                </a:lnTo>
                <a:lnTo>
                  <a:pt x="11875" y="4015"/>
                </a:lnTo>
                <a:lnTo>
                  <a:pt x="11899" y="4040"/>
                </a:lnTo>
                <a:lnTo>
                  <a:pt x="11899" y="4064"/>
                </a:lnTo>
                <a:lnTo>
                  <a:pt x="11948" y="4064"/>
                </a:lnTo>
                <a:lnTo>
                  <a:pt x="12215" y="4015"/>
                </a:lnTo>
                <a:lnTo>
                  <a:pt x="12483" y="3918"/>
                </a:lnTo>
                <a:lnTo>
                  <a:pt x="12751" y="3796"/>
                </a:lnTo>
                <a:lnTo>
                  <a:pt x="13018" y="3626"/>
                </a:lnTo>
                <a:lnTo>
                  <a:pt x="13505" y="3261"/>
                </a:lnTo>
                <a:lnTo>
                  <a:pt x="13943" y="2920"/>
                </a:lnTo>
                <a:lnTo>
                  <a:pt x="14722" y="2288"/>
                </a:lnTo>
                <a:lnTo>
                  <a:pt x="14722" y="2288"/>
                </a:lnTo>
                <a:lnTo>
                  <a:pt x="14430" y="2726"/>
                </a:lnTo>
                <a:lnTo>
                  <a:pt x="13675" y="3796"/>
                </a:lnTo>
                <a:lnTo>
                  <a:pt x="12945" y="4891"/>
                </a:lnTo>
                <a:lnTo>
                  <a:pt x="12897" y="4989"/>
                </a:lnTo>
                <a:lnTo>
                  <a:pt x="12921" y="5062"/>
                </a:lnTo>
                <a:lnTo>
                  <a:pt x="12945" y="5135"/>
                </a:lnTo>
                <a:lnTo>
                  <a:pt x="13018" y="5208"/>
                </a:lnTo>
                <a:lnTo>
                  <a:pt x="13091" y="5232"/>
                </a:lnTo>
                <a:lnTo>
                  <a:pt x="13164" y="5256"/>
                </a:lnTo>
                <a:lnTo>
                  <a:pt x="13262" y="5232"/>
                </a:lnTo>
                <a:lnTo>
                  <a:pt x="13335" y="5183"/>
                </a:lnTo>
                <a:lnTo>
                  <a:pt x="13481" y="5135"/>
                </a:lnTo>
                <a:lnTo>
                  <a:pt x="13602" y="5086"/>
                </a:lnTo>
                <a:lnTo>
                  <a:pt x="13846" y="4916"/>
                </a:lnTo>
                <a:lnTo>
                  <a:pt x="14381" y="4575"/>
                </a:lnTo>
                <a:lnTo>
                  <a:pt x="14892" y="4234"/>
                </a:lnTo>
                <a:lnTo>
                  <a:pt x="15476" y="3796"/>
                </a:lnTo>
                <a:lnTo>
                  <a:pt x="16084" y="3358"/>
                </a:lnTo>
                <a:lnTo>
                  <a:pt x="16084" y="3358"/>
                </a:lnTo>
                <a:lnTo>
                  <a:pt x="15646" y="4161"/>
                </a:lnTo>
                <a:lnTo>
                  <a:pt x="15208" y="4964"/>
                </a:lnTo>
                <a:lnTo>
                  <a:pt x="14965" y="5329"/>
                </a:lnTo>
                <a:lnTo>
                  <a:pt x="14697" y="5719"/>
                </a:lnTo>
                <a:lnTo>
                  <a:pt x="14430" y="6084"/>
                </a:lnTo>
                <a:lnTo>
                  <a:pt x="14138" y="6424"/>
                </a:lnTo>
                <a:lnTo>
                  <a:pt x="13967" y="6619"/>
                </a:lnTo>
                <a:lnTo>
                  <a:pt x="13797" y="6814"/>
                </a:lnTo>
                <a:lnTo>
                  <a:pt x="13602" y="6984"/>
                </a:lnTo>
                <a:lnTo>
                  <a:pt x="13383" y="7130"/>
                </a:lnTo>
                <a:lnTo>
                  <a:pt x="13164" y="7276"/>
                </a:lnTo>
                <a:lnTo>
                  <a:pt x="12945" y="7397"/>
                </a:lnTo>
                <a:lnTo>
                  <a:pt x="12702" y="7495"/>
                </a:lnTo>
                <a:lnTo>
                  <a:pt x="12459" y="7568"/>
                </a:lnTo>
                <a:lnTo>
                  <a:pt x="12240" y="7592"/>
                </a:lnTo>
                <a:lnTo>
                  <a:pt x="12021" y="7616"/>
                </a:lnTo>
                <a:lnTo>
                  <a:pt x="11826" y="7592"/>
                </a:lnTo>
                <a:lnTo>
                  <a:pt x="11607" y="7543"/>
                </a:lnTo>
                <a:lnTo>
                  <a:pt x="11242" y="7422"/>
                </a:lnTo>
                <a:lnTo>
                  <a:pt x="10828" y="7276"/>
                </a:lnTo>
                <a:lnTo>
                  <a:pt x="10780" y="7179"/>
                </a:lnTo>
                <a:lnTo>
                  <a:pt x="10682" y="7106"/>
                </a:lnTo>
                <a:lnTo>
                  <a:pt x="10561" y="7106"/>
                </a:lnTo>
                <a:lnTo>
                  <a:pt x="10512" y="7130"/>
                </a:lnTo>
                <a:lnTo>
                  <a:pt x="10463" y="7179"/>
                </a:lnTo>
                <a:lnTo>
                  <a:pt x="9393" y="8492"/>
                </a:lnTo>
                <a:lnTo>
                  <a:pt x="8322" y="9782"/>
                </a:lnTo>
                <a:lnTo>
                  <a:pt x="7227" y="11047"/>
                </a:lnTo>
                <a:lnTo>
                  <a:pt x="6108" y="12313"/>
                </a:lnTo>
                <a:lnTo>
                  <a:pt x="4916" y="13578"/>
                </a:lnTo>
                <a:lnTo>
                  <a:pt x="3723" y="14819"/>
                </a:lnTo>
                <a:lnTo>
                  <a:pt x="3139" y="15427"/>
                </a:lnTo>
                <a:lnTo>
                  <a:pt x="2823" y="15743"/>
                </a:lnTo>
                <a:lnTo>
                  <a:pt x="2507" y="16011"/>
                </a:lnTo>
                <a:lnTo>
                  <a:pt x="2312" y="16133"/>
                </a:lnTo>
                <a:lnTo>
                  <a:pt x="2142" y="16230"/>
                </a:lnTo>
                <a:lnTo>
                  <a:pt x="1947" y="16303"/>
                </a:lnTo>
                <a:lnTo>
                  <a:pt x="1752" y="16352"/>
                </a:lnTo>
                <a:lnTo>
                  <a:pt x="1558" y="16376"/>
                </a:lnTo>
                <a:lnTo>
                  <a:pt x="1363" y="16376"/>
                </a:lnTo>
                <a:lnTo>
                  <a:pt x="1168" y="16303"/>
                </a:lnTo>
                <a:lnTo>
                  <a:pt x="949" y="16230"/>
                </a:lnTo>
                <a:lnTo>
                  <a:pt x="876" y="16206"/>
                </a:lnTo>
                <a:lnTo>
                  <a:pt x="828" y="16206"/>
                </a:lnTo>
                <a:lnTo>
                  <a:pt x="779" y="16011"/>
                </a:lnTo>
                <a:lnTo>
                  <a:pt x="828" y="16060"/>
                </a:lnTo>
                <a:lnTo>
                  <a:pt x="901" y="16084"/>
                </a:lnTo>
                <a:lnTo>
                  <a:pt x="949" y="16084"/>
                </a:lnTo>
                <a:lnTo>
                  <a:pt x="998" y="16035"/>
                </a:lnTo>
                <a:lnTo>
                  <a:pt x="998" y="15962"/>
                </a:lnTo>
                <a:lnTo>
                  <a:pt x="925" y="15792"/>
                </a:lnTo>
                <a:lnTo>
                  <a:pt x="852" y="15646"/>
                </a:lnTo>
                <a:lnTo>
                  <a:pt x="779" y="15476"/>
                </a:lnTo>
                <a:lnTo>
                  <a:pt x="706" y="15330"/>
                </a:lnTo>
                <a:lnTo>
                  <a:pt x="779" y="15087"/>
                </a:lnTo>
                <a:lnTo>
                  <a:pt x="852" y="14892"/>
                </a:lnTo>
                <a:lnTo>
                  <a:pt x="876" y="14989"/>
                </a:lnTo>
                <a:lnTo>
                  <a:pt x="974" y="15257"/>
                </a:lnTo>
                <a:lnTo>
                  <a:pt x="1120" y="15500"/>
                </a:lnTo>
                <a:lnTo>
                  <a:pt x="1168" y="15549"/>
                </a:lnTo>
                <a:lnTo>
                  <a:pt x="1266" y="15646"/>
                </a:lnTo>
                <a:lnTo>
                  <a:pt x="1363" y="15719"/>
                </a:lnTo>
                <a:lnTo>
                  <a:pt x="1509" y="15743"/>
                </a:lnTo>
                <a:lnTo>
                  <a:pt x="1655" y="15768"/>
                </a:lnTo>
                <a:lnTo>
                  <a:pt x="1801" y="15743"/>
                </a:lnTo>
                <a:lnTo>
                  <a:pt x="1947" y="15719"/>
                </a:lnTo>
                <a:lnTo>
                  <a:pt x="2215" y="15646"/>
                </a:lnTo>
                <a:lnTo>
                  <a:pt x="2458" y="15500"/>
                </a:lnTo>
                <a:lnTo>
                  <a:pt x="2677" y="15354"/>
                </a:lnTo>
                <a:lnTo>
                  <a:pt x="2896" y="15184"/>
                </a:lnTo>
                <a:lnTo>
                  <a:pt x="3115" y="15014"/>
                </a:lnTo>
                <a:lnTo>
                  <a:pt x="3553" y="14624"/>
                </a:lnTo>
                <a:lnTo>
                  <a:pt x="3918" y="14259"/>
                </a:lnTo>
                <a:lnTo>
                  <a:pt x="4259" y="13870"/>
                </a:lnTo>
                <a:lnTo>
                  <a:pt x="4599" y="13481"/>
                </a:lnTo>
                <a:lnTo>
                  <a:pt x="4745" y="13262"/>
                </a:lnTo>
                <a:lnTo>
                  <a:pt x="4916" y="13067"/>
                </a:lnTo>
                <a:lnTo>
                  <a:pt x="4989" y="12945"/>
                </a:lnTo>
                <a:lnTo>
                  <a:pt x="5037" y="12824"/>
                </a:lnTo>
                <a:lnTo>
                  <a:pt x="5086" y="12702"/>
                </a:lnTo>
                <a:lnTo>
                  <a:pt x="5086" y="12580"/>
                </a:lnTo>
                <a:lnTo>
                  <a:pt x="5086" y="12532"/>
                </a:lnTo>
                <a:lnTo>
                  <a:pt x="5037" y="12507"/>
                </a:lnTo>
                <a:lnTo>
                  <a:pt x="4964" y="12507"/>
                </a:lnTo>
                <a:lnTo>
                  <a:pt x="4867" y="12580"/>
                </a:lnTo>
                <a:lnTo>
                  <a:pt x="4770" y="12653"/>
                </a:lnTo>
                <a:lnTo>
                  <a:pt x="4599" y="12848"/>
                </a:lnTo>
                <a:lnTo>
                  <a:pt x="4453" y="13067"/>
                </a:lnTo>
                <a:lnTo>
                  <a:pt x="4307" y="13262"/>
                </a:lnTo>
                <a:lnTo>
                  <a:pt x="3942" y="13700"/>
                </a:lnTo>
                <a:lnTo>
                  <a:pt x="3529" y="14089"/>
                </a:lnTo>
                <a:lnTo>
                  <a:pt x="3066" y="14503"/>
                </a:lnTo>
                <a:lnTo>
                  <a:pt x="2604" y="14892"/>
                </a:lnTo>
                <a:lnTo>
                  <a:pt x="2312" y="15111"/>
                </a:lnTo>
                <a:lnTo>
                  <a:pt x="2020" y="15306"/>
                </a:lnTo>
                <a:lnTo>
                  <a:pt x="1898" y="15354"/>
                </a:lnTo>
                <a:lnTo>
                  <a:pt x="1777" y="15379"/>
                </a:lnTo>
                <a:lnTo>
                  <a:pt x="1655" y="15379"/>
                </a:lnTo>
                <a:lnTo>
                  <a:pt x="1558" y="15330"/>
                </a:lnTo>
                <a:lnTo>
                  <a:pt x="1485" y="15281"/>
                </a:lnTo>
                <a:lnTo>
                  <a:pt x="1436" y="15184"/>
                </a:lnTo>
                <a:lnTo>
                  <a:pt x="1460" y="15087"/>
                </a:lnTo>
                <a:lnTo>
                  <a:pt x="1533" y="14941"/>
                </a:lnTo>
                <a:lnTo>
                  <a:pt x="1631" y="14941"/>
                </a:lnTo>
                <a:lnTo>
                  <a:pt x="1704" y="14892"/>
                </a:lnTo>
                <a:lnTo>
                  <a:pt x="1728" y="14819"/>
                </a:lnTo>
                <a:lnTo>
                  <a:pt x="1728" y="14770"/>
                </a:lnTo>
                <a:lnTo>
                  <a:pt x="1704" y="14673"/>
                </a:lnTo>
                <a:lnTo>
                  <a:pt x="1655" y="14551"/>
                </a:lnTo>
                <a:lnTo>
                  <a:pt x="1606" y="14454"/>
                </a:lnTo>
                <a:lnTo>
                  <a:pt x="1509" y="14308"/>
                </a:lnTo>
                <a:lnTo>
                  <a:pt x="1412" y="14162"/>
                </a:lnTo>
                <a:lnTo>
                  <a:pt x="1679" y="13919"/>
                </a:lnTo>
                <a:lnTo>
                  <a:pt x="1801" y="14405"/>
                </a:lnTo>
                <a:lnTo>
                  <a:pt x="1825" y="14478"/>
                </a:lnTo>
                <a:lnTo>
                  <a:pt x="1898" y="14527"/>
                </a:lnTo>
                <a:lnTo>
                  <a:pt x="2020" y="14527"/>
                </a:lnTo>
                <a:lnTo>
                  <a:pt x="2069" y="14503"/>
                </a:lnTo>
                <a:lnTo>
                  <a:pt x="2117" y="14454"/>
                </a:lnTo>
                <a:lnTo>
                  <a:pt x="2142" y="14381"/>
                </a:lnTo>
                <a:lnTo>
                  <a:pt x="2142" y="14308"/>
                </a:lnTo>
                <a:lnTo>
                  <a:pt x="2044" y="13992"/>
                </a:lnTo>
                <a:lnTo>
                  <a:pt x="1923" y="13675"/>
                </a:lnTo>
                <a:lnTo>
                  <a:pt x="2093" y="13529"/>
                </a:lnTo>
                <a:lnTo>
                  <a:pt x="2117" y="13748"/>
                </a:lnTo>
                <a:lnTo>
                  <a:pt x="2117" y="13870"/>
                </a:lnTo>
                <a:lnTo>
                  <a:pt x="2142" y="13967"/>
                </a:lnTo>
                <a:lnTo>
                  <a:pt x="2190" y="14065"/>
                </a:lnTo>
                <a:lnTo>
                  <a:pt x="2239" y="14089"/>
                </a:lnTo>
                <a:lnTo>
                  <a:pt x="2288" y="14113"/>
                </a:lnTo>
                <a:lnTo>
                  <a:pt x="2336" y="14113"/>
                </a:lnTo>
                <a:lnTo>
                  <a:pt x="2385" y="14089"/>
                </a:lnTo>
                <a:lnTo>
                  <a:pt x="2434" y="14016"/>
                </a:lnTo>
                <a:lnTo>
                  <a:pt x="2434" y="13919"/>
                </a:lnTo>
                <a:lnTo>
                  <a:pt x="2385" y="13724"/>
                </a:lnTo>
                <a:lnTo>
                  <a:pt x="2263" y="13359"/>
                </a:lnTo>
                <a:lnTo>
                  <a:pt x="2385" y="13262"/>
                </a:lnTo>
                <a:lnTo>
                  <a:pt x="2458" y="13554"/>
                </a:lnTo>
                <a:lnTo>
                  <a:pt x="2531" y="13846"/>
                </a:lnTo>
                <a:lnTo>
                  <a:pt x="2555" y="13894"/>
                </a:lnTo>
                <a:lnTo>
                  <a:pt x="2580" y="13943"/>
                </a:lnTo>
                <a:lnTo>
                  <a:pt x="2628" y="13967"/>
                </a:lnTo>
                <a:lnTo>
                  <a:pt x="2677" y="13967"/>
                </a:lnTo>
                <a:lnTo>
                  <a:pt x="2774" y="13943"/>
                </a:lnTo>
                <a:lnTo>
                  <a:pt x="2823" y="13919"/>
                </a:lnTo>
                <a:lnTo>
                  <a:pt x="2847" y="13870"/>
                </a:lnTo>
                <a:lnTo>
                  <a:pt x="2872" y="13797"/>
                </a:lnTo>
                <a:lnTo>
                  <a:pt x="2847" y="13748"/>
                </a:lnTo>
                <a:lnTo>
                  <a:pt x="2750" y="13408"/>
                </a:lnTo>
                <a:lnTo>
                  <a:pt x="2604" y="13067"/>
                </a:lnTo>
                <a:lnTo>
                  <a:pt x="2823" y="12848"/>
                </a:lnTo>
                <a:lnTo>
                  <a:pt x="2920" y="13164"/>
                </a:lnTo>
                <a:lnTo>
                  <a:pt x="2969" y="13286"/>
                </a:lnTo>
                <a:lnTo>
                  <a:pt x="3018" y="13383"/>
                </a:lnTo>
                <a:lnTo>
                  <a:pt x="3066" y="13481"/>
                </a:lnTo>
                <a:lnTo>
                  <a:pt x="3115" y="13529"/>
                </a:lnTo>
                <a:lnTo>
                  <a:pt x="3212" y="13529"/>
                </a:lnTo>
                <a:lnTo>
                  <a:pt x="3237" y="13505"/>
                </a:lnTo>
                <a:lnTo>
                  <a:pt x="3261" y="13456"/>
                </a:lnTo>
                <a:lnTo>
                  <a:pt x="3285" y="13408"/>
                </a:lnTo>
                <a:lnTo>
                  <a:pt x="3261" y="13310"/>
                </a:lnTo>
                <a:lnTo>
                  <a:pt x="3188" y="13116"/>
                </a:lnTo>
                <a:lnTo>
                  <a:pt x="3091" y="12921"/>
                </a:lnTo>
                <a:lnTo>
                  <a:pt x="2969" y="12726"/>
                </a:lnTo>
                <a:lnTo>
                  <a:pt x="3261" y="12459"/>
                </a:lnTo>
                <a:lnTo>
                  <a:pt x="3285" y="12678"/>
                </a:lnTo>
                <a:lnTo>
                  <a:pt x="3334" y="12897"/>
                </a:lnTo>
                <a:lnTo>
                  <a:pt x="3383" y="12994"/>
                </a:lnTo>
                <a:lnTo>
                  <a:pt x="3480" y="13067"/>
                </a:lnTo>
                <a:lnTo>
                  <a:pt x="3529" y="13067"/>
                </a:lnTo>
                <a:lnTo>
                  <a:pt x="3577" y="13043"/>
                </a:lnTo>
                <a:lnTo>
                  <a:pt x="3626" y="12945"/>
                </a:lnTo>
                <a:lnTo>
                  <a:pt x="3626" y="12848"/>
                </a:lnTo>
                <a:lnTo>
                  <a:pt x="3577" y="12678"/>
                </a:lnTo>
                <a:lnTo>
                  <a:pt x="3529" y="12483"/>
                </a:lnTo>
                <a:lnTo>
                  <a:pt x="3431" y="12288"/>
                </a:lnTo>
                <a:lnTo>
                  <a:pt x="3650" y="12094"/>
                </a:lnTo>
                <a:lnTo>
                  <a:pt x="3699" y="12313"/>
                </a:lnTo>
                <a:lnTo>
                  <a:pt x="3748" y="12483"/>
                </a:lnTo>
                <a:lnTo>
                  <a:pt x="3796" y="12556"/>
                </a:lnTo>
                <a:lnTo>
                  <a:pt x="3845" y="12605"/>
                </a:lnTo>
                <a:lnTo>
                  <a:pt x="3942" y="12605"/>
                </a:lnTo>
                <a:lnTo>
                  <a:pt x="4015" y="12580"/>
                </a:lnTo>
                <a:lnTo>
                  <a:pt x="4040" y="12532"/>
                </a:lnTo>
                <a:lnTo>
                  <a:pt x="4064" y="12483"/>
                </a:lnTo>
                <a:lnTo>
                  <a:pt x="4064" y="12410"/>
                </a:lnTo>
                <a:lnTo>
                  <a:pt x="4015" y="12142"/>
                </a:lnTo>
                <a:lnTo>
                  <a:pt x="3967" y="11996"/>
                </a:lnTo>
                <a:lnTo>
                  <a:pt x="3894" y="11875"/>
                </a:lnTo>
                <a:lnTo>
                  <a:pt x="4161" y="11607"/>
                </a:lnTo>
                <a:lnTo>
                  <a:pt x="4210" y="11729"/>
                </a:lnTo>
                <a:lnTo>
                  <a:pt x="4283" y="11923"/>
                </a:lnTo>
                <a:lnTo>
                  <a:pt x="4332" y="11996"/>
                </a:lnTo>
                <a:lnTo>
                  <a:pt x="4380" y="12021"/>
                </a:lnTo>
                <a:lnTo>
                  <a:pt x="4429" y="12045"/>
                </a:lnTo>
                <a:lnTo>
                  <a:pt x="4478" y="12045"/>
                </a:lnTo>
                <a:lnTo>
                  <a:pt x="4526" y="11996"/>
                </a:lnTo>
                <a:lnTo>
                  <a:pt x="4551" y="11923"/>
                </a:lnTo>
                <a:lnTo>
                  <a:pt x="4551" y="11826"/>
                </a:lnTo>
                <a:lnTo>
                  <a:pt x="4478" y="11680"/>
                </a:lnTo>
                <a:lnTo>
                  <a:pt x="4356" y="11437"/>
                </a:lnTo>
                <a:lnTo>
                  <a:pt x="4405" y="11388"/>
                </a:lnTo>
                <a:lnTo>
                  <a:pt x="4672" y="11169"/>
                </a:lnTo>
                <a:lnTo>
                  <a:pt x="4745" y="11364"/>
                </a:lnTo>
                <a:lnTo>
                  <a:pt x="4818" y="11607"/>
                </a:lnTo>
                <a:lnTo>
                  <a:pt x="4867" y="11729"/>
                </a:lnTo>
                <a:lnTo>
                  <a:pt x="4916" y="11777"/>
                </a:lnTo>
                <a:lnTo>
                  <a:pt x="4964" y="11826"/>
                </a:lnTo>
                <a:lnTo>
                  <a:pt x="5013" y="11826"/>
                </a:lnTo>
                <a:lnTo>
                  <a:pt x="5037" y="11802"/>
                </a:lnTo>
                <a:lnTo>
                  <a:pt x="5062" y="11729"/>
                </a:lnTo>
                <a:lnTo>
                  <a:pt x="5086" y="11680"/>
                </a:lnTo>
                <a:lnTo>
                  <a:pt x="5062" y="11558"/>
                </a:lnTo>
                <a:lnTo>
                  <a:pt x="4964" y="11339"/>
                </a:lnTo>
                <a:lnTo>
                  <a:pt x="4794" y="11023"/>
                </a:lnTo>
                <a:lnTo>
                  <a:pt x="5135" y="10731"/>
                </a:lnTo>
                <a:lnTo>
                  <a:pt x="5135" y="10755"/>
                </a:lnTo>
                <a:lnTo>
                  <a:pt x="5208" y="10950"/>
                </a:lnTo>
                <a:lnTo>
                  <a:pt x="5281" y="11145"/>
                </a:lnTo>
                <a:lnTo>
                  <a:pt x="5329" y="11218"/>
                </a:lnTo>
                <a:lnTo>
                  <a:pt x="5378" y="11242"/>
                </a:lnTo>
                <a:lnTo>
                  <a:pt x="5427" y="11242"/>
                </a:lnTo>
                <a:lnTo>
                  <a:pt x="5475" y="11218"/>
                </a:lnTo>
                <a:lnTo>
                  <a:pt x="5524" y="11193"/>
                </a:lnTo>
                <a:lnTo>
                  <a:pt x="5573" y="11145"/>
                </a:lnTo>
                <a:lnTo>
                  <a:pt x="5597" y="11096"/>
                </a:lnTo>
                <a:lnTo>
                  <a:pt x="5597" y="11023"/>
                </a:lnTo>
                <a:lnTo>
                  <a:pt x="5524" y="10828"/>
                </a:lnTo>
                <a:lnTo>
                  <a:pt x="5475" y="10658"/>
                </a:lnTo>
                <a:lnTo>
                  <a:pt x="5378" y="10488"/>
                </a:lnTo>
                <a:lnTo>
                  <a:pt x="5670" y="10244"/>
                </a:lnTo>
                <a:lnTo>
                  <a:pt x="5670" y="10366"/>
                </a:lnTo>
                <a:lnTo>
                  <a:pt x="5694" y="10512"/>
                </a:lnTo>
                <a:lnTo>
                  <a:pt x="5743" y="10707"/>
                </a:lnTo>
                <a:lnTo>
                  <a:pt x="5792" y="10780"/>
                </a:lnTo>
                <a:lnTo>
                  <a:pt x="5816" y="10804"/>
                </a:lnTo>
                <a:lnTo>
                  <a:pt x="5865" y="10828"/>
                </a:lnTo>
                <a:lnTo>
                  <a:pt x="5913" y="10828"/>
                </a:lnTo>
                <a:lnTo>
                  <a:pt x="5938" y="10804"/>
                </a:lnTo>
                <a:lnTo>
                  <a:pt x="5986" y="10731"/>
                </a:lnTo>
                <a:lnTo>
                  <a:pt x="5986" y="10658"/>
                </a:lnTo>
                <a:lnTo>
                  <a:pt x="5938" y="10488"/>
                </a:lnTo>
                <a:lnTo>
                  <a:pt x="5865" y="10293"/>
                </a:lnTo>
                <a:lnTo>
                  <a:pt x="5767" y="10123"/>
                </a:lnTo>
                <a:lnTo>
                  <a:pt x="5986" y="9928"/>
                </a:lnTo>
                <a:lnTo>
                  <a:pt x="6011" y="10050"/>
                </a:lnTo>
                <a:lnTo>
                  <a:pt x="6035" y="10147"/>
                </a:lnTo>
                <a:lnTo>
                  <a:pt x="6108" y="10244"/>
                </a:lnTo>
                <a:lnTo>
                  <a:pt x="6181" y="10317"/>
                </a:lnTo>
                <a:lnTo>
                  <a:pt x="6230" y="10366"/>
                </a:lnTo>
                <a:lnTo>
                  <a:pt x="6303" y="10366"/>
                </a:lnTo>
                <a:lnTo>
                  <a:pt x="6376" y="10317"/>
                </a:lnTo>
                <a:lnTo>
                  <a:pt x="6400" y="10269"/>
                </a:lnTo>
                <a:lnTo>
                  <a:pt x="6400" y="10220"/>
                </a:lnTo>
                <a:lnTo>
                  <a:pt x="6376" y="10171"/>
                </a:lnTo>
                <a:lnTo>
                  <a:pt x="6327" y="10074"/>
                </a:lnTo>
                <a:lnTo>
                  <a:pt x="6205" y="9952"/>
                </a:lnTo>
                <a:lnTo>
                  <a:pt x="6084" y="9855"/>
                </a:lnTo>
                <a:lnTo>
                  <a:pt x="6376" y="9587"/>
                </a:lnTo>
                <a:lnTo>
                  <a:pt x="6400" y="9758"/>
                </a:lnTo>
                <a:lnTo>
                  <a:pt x="6449" y="9952"/>
                </a:lnTo>
                <a:lnTo>
                  <a:pt x="6473" y="10025"/>
                </a:lnTo>
                <a:lnTo>
                  <a:pt x="6522" y="10050"/>
                </a:lnTo>
                <a:lnTo>
                  <a:pt x="6595" y="10074"/>
                </a:lnTo>
                <a:lnTo>
                  <a:pt x="6643" y="10074"/>
                </a:lnTo>
                <a:lnTo>
                  <a:pt x="6716" y="10025"/>
                </a:lnTo>
                <a:lnTo>
                  <a:pt x="6741" y="10001"/>
                </a:lnTo>
                <a:lnTo>
                  <a:pt x="6765" y="9928"/>
                </a:lnTo>
                <a:lnTo>
                  <a:pt x="6765" y="9855"/>
                </a:lnTo>
                <a:lnTo>
                  <a:pt x="6692" y="9612"/>
                </a:lnTo>
                <a:lnTo>
                  <a:pt x="6643" y="9490"/>
                </a:lnTo>
                <a:lnTo>
                  <a:pt x="6595" y="9393"/>
                </a:lnTo>
                <a:lnTo>
                  <a:pt x="6765" y="9222"/>
                </a:lnTo>
                <a:lnTo>
                  <a:pt x="6814" y="9417"/>
                </a:lnTo>
                <a:lnTo>
                  <a:pt x="6887" y="9587"/>
                </a:lnTo>
                <a:lnTo>
                  <a:pt x="6911" y="9636"/>
                </a:lnTo>
                <a:lnTo>
                  <a:pt x="6960" y="9660"/>
                </a:lnTo>
                <a:lnTo>
                  <a:pt x="7033" y="9660"/>
                </a:lnTo>
                <a:lnTo>
                  <a:pt x="7081" y="9636"/>
                </a:lnTo>
                <a:lnTo>
                  <a:pt x="7130" y="9612"/>
                </a:lnTo>
                <a:lnTo>
                  <a:pt x="7179" y="9563"/>
                </a:lnTo>
                <a:lnTo>
                  <a:pt x="7179" y="9514"/>
                </a:lnTo>
                <a:lnTo>
                  <a:pt x="7179" y="9441"/>
                </a:lnTo>
                <a:lnTo>
                  <a:pt x="7057" y="9174"/>
                </a:lnTo>
                <a:lnTo>
                  <a:pt x="6984" y="9003"/>
                </a:lnTo>
                <a:lnTo>
                  <a:pt x="7106" y="8906"/>
                </a:lnTo>
                <a:lnTo>
                  <a:pt x="7106" y="8955"/>
                </a:lnTo>
                <a:lnTo>
                  <a:pt x="7106" y="9125"/>
                </a:lnTo>
                <a:lnTo>
                  <a:pt x="7130" y="9198"/>
                </a:lnTo>
                <a:lnTo>
                  <a:pt x="7179" y="9271"/>
                </a:lnTo>
                <a:lnTo>
                  <a:pt x="7227" y="9271"/>
                </a:lnTo>
                <a:lnTo>
                  <a:pt x="7276" y="9247"/>
                </a:lnTo>
                <a:lnTo>
                  <a:pt x="7325" y="9198"/>
                </a:lnTo>
                <a:lnTo>
                  <a:pt x="7349" y="9125"/>
                </a:lnTo>
                <a:lnTo>
                  <a:pt x="7325" y="8955"/>
                </a:lnTo>
                <a:lnTo>
                  <a:pt x="7276" y="8736"/>
                </a:lnTo>
                <a:lnTo>
                  <a:pt x="7519" y="8517"/>
                </a:lnTo>
                <a:lnTo>
                  <a:pt x="7544" y="8638"/>
                </a:lnTo>
                <a:lnTo>
                  <a:pt x="7617" y="8760"/>
                </a:lnTo>
                <a:lnTo>
                  <a:pt x="7665" y="8784"/>
                </a:lnTo>
                <a:lnTo>
                  <a:pt x="7714" y="8784"/>
                </a:lnTo>
                <a:lnTo>
                  <a:pt x="7763" y="8736"/>
                </a:lnTo>
                <a:lnTo>
                  <a:pt x="7787" y="8687"/>
                </a:lnTo>
                <a:lnTo>
                  <a:pt x="7763" y="8638"/>
                </a:lnTo>
                <a:lnTo>
                  <a:pt x="7738" y="8590"/>
                </a:lnTo>
                <a:lnTo>
                  <a:pt x="7690" y="8492"/>
                </a:lnTo>
                <a:lnTo>
                  <a:pt x="7641" y="8419"/>
                </a:lnTo>
                <a:lnTo>
                  <a:pt x="7884" y="8176"/>
                </a:lnTo>
                <a:lnTo>
                  <a:pt x="7909" y="8298"/>
                </a:lnTo>
                <a:lnTo>
                  <a:pt x="7933" y="8419"/>
                </a:lnTo>
                <a:lnTo>
                  <a:pt x="7957" y="8468"/>
                </a:lnTo>
                <a:lnTo>
                  <a:pt x="8006" y="8517"/>
                </a:lnTo>
                <a:lnTo>
                  <a:pt x="8152" y="8517"/>
                </a:lnTo>
                <a:lnTo>
                  <a:pt x="8201" y="8492"/>
                </a:lnTo>
                <a:lnTo>
                  <a:pt x="8225" y="8444"/>
                </a:lnTo>
                <a:lnTo>
                  <a:pt x="8249" y="8371"/>
                </a:lnTo>
                <a:lnTo>
                  <a:pt x="8201" y="8152"/>
                </a:lnTo>
                <a:lnTo>
                  <a:pt x="8128" y="7957"/>
                </a:lnTo>
                <a:lnTo>
                  <a:pt x="8468" y="7641"/>
                </a:lnTo>
                <a:lnTo>
                  <a:pt x="8444" y="7762"/>
                </a:lnTo>
                <a:lnTo>
                  <a:pt x="8444" y="7884"/>
                </a:lnTo>
                <a:lnTo>
                  <a:pt x="8493" y="7981"/>
                </a:lnTo>
                <a:lnTo>
                  <a:pt x="8517" y="8030"/>
                </a:lnTo>
                <a:lnTo>
                  <a:pt x="8566" y="8054"/>
                </a:lnTo>
                <a:lnTo>
                  <a:pt x="8590" y="8054"/>
                </a:lnTo>
                <a:lnTo>
                  <a:pt x="8614" y="8030"/>
                </a:lnTo>
                <a:lnTo>
                  <a:pt x="8639" y="7981"/>
                </a:lnTo>
                <a:lnTo>
                  <a:pt x="8639" y="7933"/>
                </a:lnTo>
                <a:lnTo>
                  <a:pt x="8614" y="7835"/>
                </a:lnTo>
                <a:lnTo>
                  <a:pt x="8566" y="7714"/>
                </a:lnTo>
                <a:lnTo>
                  <a:pt x="8541" y="7568"/>
                </a:lnTo>
                <a:lnTo>
                  <a:pt x="9125" y="7033"/>
                </a:lnTo>
                <a:lnTo>
                  <a:pt x="9125" y="7179"/>
                </a:lnTo>
                <a:lnTo>
                  <a:pt x="9149" y="7325"/>
                </a:lnTo>
                <a:lnTo>
                  <a:pt x="9198" y="7373"/>
                </a:lnTo>
                <a:lnTo>
                  <a:pt x="9222" y="7397"/>
                </a:lnTo>
                <a:lnTo>
                  <a:pt x="9271" y="7422"/>
                </a:lnTo>
                <a:lnTo>
                  <a:pt x="9320" y="7397"/>
                </a:lnTo>
                <a:lnTo>
                  <a:pt x="9368" y="7397"/>
                </a:lnTo>
                <a:lnTo>
                  <a:pt x="9393" y="7349"/>
                </a:lnTo>
                <a:lnTo>
                  <a:pt x="9417" y="7300"/>
                </a:lnTo>
                <a:lnTo>
                  <a:pt x="9417" y="7252"/>
                </a:lnTo>
                <a:lnTo>
                  <a:pt x="9393" y="7154"/>
                </a:lnTo>
                <a:lnTo>
                  <a:pt x="9393" y="7033"/>
                </a:lnTo>
                <a:lnTo>
                  <a:pt x="9417" y="6935"/>
                </a:lnTo>
                <a:lnTo>
                  <a:pt x="9417" y="6838"/>
                </a:lnTo>
                <a:lnTo>
                  <a:pt x="9393" y="6789"/>
                </a:lnTo>
                <a:lnTo>
                  <a:pt x="9466" y="6716"/>
                </a:lnTo>
                <a:lnTo>
                  <a:pt x="9490" y="6838"/>
                </a:lnTo>
                <a:lnTo>
                  <a:pt x="9514" y="6960"/>
                </a:lnTo>
                <a:lnTo>
                  <a:pt x="9539" y="7008"/>
                </a:lnTo>
                <a:lnTo>
                  <a:pt x="9587" y="7033"/>
                </a:lnTo>
                <a:lnTo>
                  <a:pt x="9636" y="7057"/>
                </a:lnTo>
                <a:lnTo>
                  <a:pt x="9660" y="7057"/>
                </a:lnTo>
                <a:lnTo>
                  <a:pt x="9709" y="7033"/>
                </a:lnTo>
                <a:lnTo>
                  <a:pt x="9733" y="7008"/>
                </a:lnTo>
                <a:lnTo>
                  <a:pt x="9782" y="6984"/>
                </a:lnTo>
                <a:lnTo>
                  <a:pt x="9782" y="6935"/>
                </a:lnTo>
                <a:lnTo>
                  <a:pt x="9782" y="6741"/>
                </a:lnTo>
                <a:lnTo>
                  <a:pt x="9733" y="6619"/>
                </a:lnTo>
                <a:lnTo>
                  <a:pt x="9709" y="6522"/>
                </a:lnTo>
                <a:lnTo>
                  <a:pt x="9831" y="6376"/>
                </a:lnTo>
                <a:lnTo>
                  <a:pt x="9879" y="6327"/>
                </a:lnTo>
                <a:lnTo>
                  <a:pt x="9904" y="6278"/>
                </a:lnTo>
                <a:lnTo>
                  <a:pt x="9904" y="6205"/>
                </a:lnTo>
                <a:lnTo>
                  <a:pt x="9928" y="6132"/>
                </a:lnTo>
                <a:lnTo>
                  <a:pt x="9952" y="6059"/>
                </a:lnTo>
                <a:lnTo>
                  <a:pt x="9855" y="5670"/>
                </a:lnTo>
                <a:lnTo>
                  <a:pt x="9831" y="5475"/>
                </a:lnTo>
                <a:lnTo>
                  <a:pt x="9806" y="5281"/>
                </a:lnTo>
                <a:lnTo>
                  <a:pt x="9806" y="5037"/>
                </a:lnTo>
                <a:lnTo>
                  <a:pt x="9855" y="4794"/>
                </a:lnTo>
                <a:lnTo>
                  <a:pt x="9904" y="4575"/>
                </a:lnTo>
                <a:lnTo>
                  <a:pt x="9977" y="4332"/>
                </a:lnTo>
                <a:lnTo>
                  <a:pt x="10074" y="4088"/>
                </a:lnTo>
                <a:lnTo>
                  <a:pt x="10196" y="3869"/>
                </a:lnTo>
                <a:lnTo>
                  <a:pt x="10317" y="3650"/>
                </a:lnTo>
                <a:lnTo>
                  <a:pt x="10488" y="3456"/>
                </a:lnTo>
                <a:lnTo>
                  <a:pt x="10658" y="3261"/>
                </a:lnTo>
                <a:lnTo>
                  <a:pt x="10853" y="3091"/>
                </a:lnTo>
                <a:lnTo>
                  <a:pt x="11242" y="2750"/>
                </a:lnTo>
                <a:lnTo>
                  <a:pt x="11680" y="2458"/>
                </a:lnTo>
                <a:lnTo>
                  <a:pt x="12094" y="2166"/>
                </a:lnTo>
                <a:lnTo>
                  <a:pt x="12970" y="1631"/>
                </a:lnTo>
                <a:close/>
                <a:moveTo>
                  <a:pt x="10755" y="11631"/>
                </a:moveTo>
                <a:lnTo>
                  <a:pt x="10755" y="11680"/>
                </a:lnTo>
                <a:lnTo>
                  <a:pt x="10853" y="11850"/>
                </a:lnTo>
                <a:lnTo>
                  <a:pt x="10974" y="12021"/>
                </a:lnTo>
                <a:lnTo>
                  <a:pt x="11266" y="12361"/>
                </a:lnTo>
                <a:lnTo>
                  <a:pt x="11875" y="12970"/>
                </a:lnTo>
                <a:lnTo>
                  <a:pt x="13286" y="14503"/>
                </a:lnTo>
                <a:lnTo>
                  <a:pt x="13943" y="15184"/>
                </a:lnTo>
                <a:lnTo>
                  <a:pt x="14259" y="15549"/>
                </a:lnTo>
                <a:lnTo>
                  <a:pt x="14430" y="15719"/>
                </a:lnTo>
                <a:lnTo>
                  <a:pt x="14503" y="15792"/>
                </a:lnTo>
                <a:lnTo>
                  <a:pt x="14600" y="15841"/>
                </a:lnTo>
                <a:lnTo>
                  <a:pt x="14916" y="16035"/>
                </a:lnTo>
                <a:lnTo>
                  <a:pt x="15208" y="16206"/>
                </a:lnTo>
                <a:lnTo>
                  <a:pt x="15354" y="16279"/>
                </a:lnTo>
                <a:lnTo>
                  <a:pt x="15500" y="16352"/>
                </a:lnTo>
                <a:lnTo>
                  <a:pt x="15671" y="16376"/>
                </a:lnTo>
                <a:lnTo>
                  <a:pt x="15890" y="16376"/>
                </a:lnTo>
                <a:lnTo>
                  <a:pt x="15914" y="16352"/>
                </a:lnTo>
                <a:lnTo>
                  <a:pt x="15938" y="16279"/>
                </a:lnTo>
                <a:lnTo>
                  <a:pt x="15914" y="16230"/>
                </a:lnTo>
                <a:lnTo>
                  <a:pt x="15890" y="16206"/>
                </a:lnTo>
                <a:lnTo>
                  <a:pt x="15865" y="16206"/>
                </a:lnTo>
                <a:lnTo>
                  <a:pt x="15622" y="16157"/>
                </a:lnTo>
                <a:lnTo>
                  <a:pt x="15403" y="16084"/>
                </a:lnTo>
                <a:lnTo>
                  <a:pt x="15233" y="15987"/>
                </a:lnTo>
                <a:lnTo>
                  <a:pt x="15062" y="15865"/>
                </a:lnTo>
                <a:lnTo>
                  <a:pt x="14892" y="15743"/>
                </a:lnTo>
                <a:lnTo>
                  <a:pt x="14746" y="15573"/>
                </a:lnTo>
                <a:lnTo>
                  <a:pt x="14454" y="15233"/>
                </a:lnTo>
                <a:lnTo>
                  <a:pt x="13846" y="14624"/>
                </a:lnTo>
                <a:lnTo>
                  <a:pt x="13262" y="14016"/>
                </a:lnTo>
                <a:lnTo>
                  <a:pt x="12045" y="12799"/>
                </a:lnTo>
                <a:lnTo>
                  <a:pt x="11461" y="12167"/>
                </a:lnTo>
                <a:lnTo>
                  <a:pt x="11145" y="11875"/>
                </a:lnTo>
                <a:lnTo>
                  <a:pt x="10974" y="11729"/>
                </a:lnTo>
                <a:lnTo>
                  <a:pt x="10804" y="11631"/>
                </a:lnTo>
                <a:close/>
                <a:moveTo>
                  <a:pt x="9904" y="8638"/>
                </a:moveTo>
                <a:lnTo>
                  <a:pt x="10123" y="8882"/>
                </a:lnTo>
                <a:lnTo>
                  <a:pt x="9977" y="9003"/>
                </a:lnTo>
                <a:lnTo>
                  <a:pt x="9709" y="9271"/>
                </a:lnTo>
                <a:lnTo>
                  <a:pt x="9587" y="9417"/>
                </a:lnTo>
                <a:lnTo>
                  <a:pt x="9466" y="9587"/>
                </a:lnTo>
                <a:lnTo>
                  <a:pt x="9466" y="9612"/>
                </a:lnTo>
                <a:lnTo>
                  <a:pt x="9490" y="9660"/>
                </a:lnTo>
                <a:lnTo>
                  <a:pt x="9539" y="9660"/>
                </a:lnTo>
                <a:lnTo>
                  <a:pt x="9685" y="9612"/>
                </a:lnTo>
                <a:lnTo>
                  <a:pt x="9831" y="9539"/>
                </a:lnTo>
                <a:lnTo>
                  <a:pt x="10098" y="9320"/>
                </a:lnTo>
                <a:lnTo>
                  <a:pt x="10366" y="9101"/>
                </a:lnTo>
                <a:lnTo>
                  <a:pt x="10536" y="9247"/>
                </a:lnTo>
                <a:lnTo>
                  <a:pt x="10244" y="9466"/>
                </a:lnTo>
                <a:lnTo>
                  <a:pt x="10025" y="9636"/>
                </a:lnTo>
                <a:lnTo>
                  <a:pt x="9928" y="9733"/>
                </a:lnTo>
                <a:lnTo>
                  <a:pt x="9831" y="9855"/>
                </a:lnTo>
                <a:lnTo>
                  <a:pt x="9831" y="9928"/>
                </a:lnTo>
                <a:lnTo>
                  <a:pt x="9855" y="9977"/>
                </a:lnTo>
                <a:lnTo>
                  <a:pt x="9904" y="10025"/>
                </a:lnTo>
                <a:lnTo>
                  <a:pt x="9977" y="10025"/>
                </a:lnTo>
                <a:lnTo>
                  <a:pt x="10098" y="9977"/>
                </a:lnTo>
                <a:lnTo>
                  <a:pt x="10196" y="9904"/>
                </a:lnTo>
                <a:lnTo>
                  <a:pt x="10390" y="9758"/>
                </a:lnTo>
                <a:lnTo>
                  <a:pt x="10780" y="9490"/>
                </a:lnTo>
                <a:lnTo>
                  <a:pt x="10950" y="9660"/>
                </a:lnTo>
                <a:lnTo>
                  <a:pt x="10780" y="9733"/>
                </a:lnTo>
                <a:lnTo>
                  <a:pt x="10609" y="9855"/>
                </a:lnTo>
                <a:lnTo>
                  <a:pt x="10390" y="10001"/>
                </a:lnTo>
                <a:lnTo>
                  <a:pt x="10293" y="10098"/>
                </a:lnTo>
                <a:lnTo>
                  <a:pt x="10220" y="10220"/>
                </a:lnTo>
                <a:lnTo>
                  <a:pt x="10220" y="10269"/>
                </a:lnTo>
                <a:lnTo>
                  <a:pt x="10244" y="10293"/>
                </a:lnTo>
                <a:lnTo>
                  <a:pt x="10293" y="10317"/>
                </a:lnTo>
                <a:lnTo>
                  <a:pt x="10439" y="10317"/>
                </a:lnTo>
                <a:lnTo>
                  <a:pt x="10585" y="10244"/>
                </a:lnTo>
                <a:lnTo>
                  <a:pt x="10828" y="10074"/>
                </a:lnTo>
                <a:lnTo>
                  <a:pt x="10999" y="9977"/>
                </a:lnTo>
                <a:lnTo>
                  <a:pt x="11072" y="9904"/>
                </a:lnTo>
                <a:lnTo>
                  <a:pt x="11145" y="9831"/>
                </a:lnTo>
                <a:lnTo>
                  <a:pt x="11364" y="10025"/>
                </a:lnTo>
                <a:lnTo>
                  <a:pt x="11193" y="10123"/>
                </a:lnTo>
                <a:lnTo>
                  <a:pt x="11072" y="10244"/>
                </a:lnTo>
                <a:lnTo>
                  <a:pt x="10974" y="10342"/>
                </a:lnTo>
                <a:lnTo>
                  <a:pt x="10901" y="10439"/>
                </a:lnTo>
                <a:lnTo>
                  <a:pt x="10853" y="10561"/>
                </a:lnTo>
                <a:lnTo>
                  <a:pt x="10853" y="10634"/>
                </a:lnTo>
                <a:lnTo>
                  <a:pt x="10853" y="10682"/>
                </a:lnTo>
                <a:lnTo>
                  <a:pt x="10877" y="10707"/>
                </a:lnTo>
                <a:lnTo>
                  <a:pt x="10974" y="10682"/>
                </a:lnTo>
                <a:lnTo>
                  <a:pt x="11072" y="10634"/>
                </a:lnTo>
                <a:lnTo>
                  <a:pt x="11218" y="10536"/>
                </a:lnTo>
                <a:lnTo>
                  <a:pt x="11437" y="10366"/>
                </a:lnTo>
                <a:lnTo>
                  <a:pt x="11607" y="10269"/>
                </a:lnTo>
                <a:lnTo>
                  <a:pt x="11753" y="10415"/>
                </a:lnTo>
                <a:lnTo>
                  <a:pt x="11656" y="10488"/>
                </a:lnTo>
                <a:lnTo>
                  <a:pt x="11364" y="10731"/>
                </a:lnTo>
                <a:lnTo>
                  <a:pt x="11242" y="10877"/>
                </a:lnTo>
                <a:lnTo>
                  <a:pt x="11218" y="10950"/>
                </a:lnTo>
                <a:lnTo>
                  <a:pt x="11169" y="11023"/>
                </a:lnTo>
                <a:lnTo>
                  <a:pt x="11193" y="11072"/>
                </a:lnTo>
                <a:lnTo>
                  <a:pt x="11242" y="11096"/>
                </a:lnTo>
                <a:lnTo>
                  <a:pt x="11388" y="11047"/>
                </a:lnTo>
                <a:lnTo>
                  <a:pt x="11510" y="10974"/>
                </a:lnTo>
                <a:lnTo>
                  <a:pt x="11777" y="10780"/>
                </a:lnTo>
                <a:lnTo>
                  <a:pt x="11972" y="10634"/>
                </a:lnTo>
                <a:lnTo>
                  <a:pt x="12191" y="10828"/>
                </a:lnTo>
                <a:lnTo>
                  <a:pt x="12069" y="10926"/>
                </a:lnTo>
                <a:lnTo>
                  <a:pt x="11923" y="11023"/>
                </a:lnTo>
                <a:lnTo>
                  <a:pt x="11777" y="11169"/>
                </a:lnTo>
                <a:lnTo>
                  <a:pt x="11729" y="11242"/>
                </a:lnTo>
                <a:lnTo>
                  <a:pt x="11680" y="11315"/>
                </a:lnTo>
                <a:lnTo>
                  <a:pt x="11656" y="11388"/>
                </a:lnTo>
                <a:lnTo>
                  <a:pt x="11656" y="11485"/>
                </a:lnTo>
                <a:lnTo>
                  <a:pt x="11680" y="11534"/>
                </a:lnTo>
                <a:lnTo>
                  <a:pt x="11704" y="11558"/>
                </a:lnTo>
                <a:lnTo>
                  <a:pt x="11729" y="11558"/>
                </a:lnTo>
                <a:lnTo>
                  <a:pt x="11826" y="11534"/>
                </a:lnTo>
                <a:lnTo>
                  <a:pt x="11899" y="11510"/>
                </a:lnTo>
                <a:lnTo>
                  <a:pt x="12021" y="11412"/>
                </a:lnTo>
                <a:lnTo>
                  <a:pt x="12288" y="11193"/>
                </a:lnTo>
                <a:lnTo>
                  <a:pt x="12459" y="11072"/>
                </a:lnTo>
                <a:lnTo>
                  <a:pt x="12726" y="11315"/>
                </a:lnTo>
                <a:lnTo>
                  <a:pt x="12483" y="11534"/>
                </a:lnTo>
                <a:lnTo>
                  <a:pt x="12361" y="11656"/>
                </a:lnTo>
                <a:lnTo>
                  <a:pt x="12264" y="11777"/>
                </a:lnTo>
                <a:lnTo>
                  <a:pt x="12264" y="11826"/>
                </a:lnTo>
                <a:lnTo>
                  <a:pt x="12264" y="11850"/>
                </a:lnTo>
                <a:lnTo>
                  <a:pt x="12288" y="11948"/>
                </a:lnTo>
                <a:lnTo>
                  <a:pt x="12361" y="11972"/>
                </a:lnTo>
                <a:lnTo>
                  <a:pt x="12459" y="11972"/>
                </a:lnTo>
                <a:lnTo>
                  <a:pt x="12605" y="11875"/>
                </a:lnTo>
                <a:lnTo>
                  <a:pt x="12726" y="11777"/>
                </a:lnTo>
                <a:lnTo>
                  <a:pt x="12970" y="11558"/>
                </a:lnTo>
                <a:lnTo>
                  <a:pt x="12970" y="11534"/>
                </a:lnTo>
                <a:lnTo>
                  <a:pt x="13262" y="11802"/>
                </a:lnTo>
                <a:lnTo>
                  <a:pt x="13116" y="11923"/>
                </a:lnTo>
                <a:lnTo>
                  <a:pt x="12994" y="12021"/>
                </a:lnTo>
                <a:lnTo>
                  <a:pt x="12872" y="12142"/>
                </a:lnTo>
                <a:lnTo>
                  <a:pt x="12799" y="12288"/>
                </a:lnTo>
                <a:lnTo>
                  <a:pt x="12775" y="12361"/>
                </a:lnTo>
                <a:lnTo>
                  <a:pt x="12775" y="12434"/>
                </a:lnTo>
                <a:lnTo>
                  <a:pt x="12799" y="12507"/>
                </a:lnTo>
                <a:lnTo>
                  <a:pt x="12824" y="12532"/>
                </a:lnTo>
                <a:lnTo>
                  <a:pt x="12872" y="12532"/>
                </a:lnTo>
                <a:lnTo>
                  <a:pt x="12994" y="12483"/>
                </a:lnTo>
                <a:lnTo>
                  <a:pt x="13116" y="12434"/>
                </a:lnTo>
                <a:lnTo>
                  <a:pt x="13310" y="12264"/>
                </a:lnTo>
                <a:lnTo>
                  <a:pt x="13554" y="12094"/>
                </a:lnTo>
                <a:lnTo>
                  <a:pt x="13700" y="12215"/>
                </a:lnTo>
                <a:lnTo>
                  <a:pt x="13627" y="12264"/>
                </a:lnTo>
                <a:lnTo>
                  <a:pt x="13432" y="12434"/>
                </a:lnTo>
                <a:lnTo>
                  <a:pt x="13262" y="12653"/>
                </a:lnTo>
                <a:lnTo>
                  <a:pt x="13237" y="12702"/>
                </a:lnTo>
                <a:lnTo>
                  <a:pt x="13262" y="12751"/>
                </a:lnTo>
                <a:lnTo>
                  <a:pt x="13310" y="12799"/>
                </a:lnTo>
                <a:lnTo>
                  <a:pt x="13383" y="12799"/>
                </a:lnTo>
                <a:lnTo>
                  <a:pt x="13602" y="12702"/>
                </a:lnTo>
                <a:lnTo>
                  <a:pt x="13797" y="12556"/>
                </a:lnTo>
                <a:lnTo>
                  <a:pt x="13919" y="12459"/>
                </a:lnTo>
                <a:lnTo>
                  <a:pt x="14162" y="12702"/>
                </a:lnTo>
                <a:lnTo>
                  <a:pt x="13992" y="12848"/>
                </a:lnTo>
                <a:lnTo>
                  <a:pt x="13894" y="12945"/>
                </a:lnTo>
                <a:lnTo>
                  <a:pt x="13797" y="13043"/>
                </a:lnTo>
                <a:lnTo>
                  <a:pt x="13724" y="13164"/>
                </a:lnTo>
                <a:lnTo>
                  <a:pt x="13700" y="13237"/>
                </a:lnTo>
                <a:lnTo>
                  <a:pt x="13700" y="13310"/>
                </a:lnTo>
                <a:lnTo>
                  <a:pt x="13700" y="13359"/>
                </a:lnTo>
                <a:lnTo>
                  <a:pt x="13748" y="13359"/>
                </a:lnTo>
                <a:lnTo>
                  <a:pt x="13870" y="13335"/>
                </a:lnTo>
                <a:lnTo>
                  <a:pt x="13992" y="13286"/>
                </a:lnTo>
                <a:lnTo>
                  <a:pt x="14089" y="13189"/>
                </a:lnTo>
                <a:lnTo>
                  <a:pt x="14186" y="13116"/>
                </a:lnTo>
                <a:lnTo>
                  <a:pt x="14381" y="12921"/>
                </a:lnTo>
                <a:lnTo>
                  <a:pt x="14746" y="13335"/>
                </a:lnTo>
                <a:lnTo>
                  <a:pt x="14624" y="13408"/>
                </a:lnTo>
                <a:lnTo>
                  <a:pt x="14503" y="13505"/>
                </a:lnTo>
                <a:lnTo>
                  <a:pt x="14284" y="13651"/>
                </a:lnTo>
                <a:lnTo>
                  <a:pt x="14186" y="13748"/>
                </a:lnTo>
                <a:lnTo>
                  <a:pt x="14138" y="13870"/>
                </a:lnTo>
                <a:lnTo>
                  <a:pt x="14138" y="13919"/>
                </a:lnTo>
                <a:lnTo>
                  <a:pt x="14162" y="13992"/>
                </a:lnTo>
                <a:lnTo>
                  <a:pt x="14211" y="14016"/>
                </a:lnTo>
                <a:lnTo>
                  <a:pt x="14259" y="14040"/>
                </a:lnTo>
                <a:lnTo>
                  <a:pt x="14381" y="14016"/>
                </a:lnTo>
                <a:lnTo>
                  <a:pt x="14503" y="13943"/>
                </a:lnTo>
                <a:lnTo>
                  <a:pt x="14697" y="13773"/>
                </a:lnTo>
                <a:lnTo>
                  <a:pt x="14819" y="13651"/>
                </a:lnTo>
                <a:lnTo>
                  <a:pt x="14941" y="13529"/>
                </a:lnTo>
                <a:lnTo>
                  <a:pt x="15160" y="13748"/>
                </a:lnTo>
                <a:lnTo>
                  <a:pt x="14989" y="13919"/>
                </a:lnTo>
                <a:lnTo>
                  <a:pt x="14795" y="14065"/>
                </a:lnTo>
                <a:lnTo>
                  <a:pt x="14722" y="14138"/>
                </a:lnTo>
                <a:lnTo>
                  <a:pt x="14673" y="14259"/>
                </a:lnTo>
                <a:lnTo>
                  <a:pt x="14673" y="14284"/>
                </a:lnTo>
                <a:lnTo>
                  <a:pt x="14697" y="14284"/>
                </a:lnTo>
                <a:lnTo>
                  <a:pt x="14770" y="14308"/>
                </a:lnTo>
                <a:lnTo>
                  <a:pt x="14819" y="14308"/>
                </a:lnTo>
                <a:lnTo>
                  <a:pt x="14941" y="14284"/>
                </a:lnTo>
                <a:lnTo>
                  <a:pt x="15062" y="14235"/>
                </a:lnTo>
                <a:lnTo>
                  <a:pt x="15184" y="14162"/>
                </a:lnTo>
                <a:lnTo>
                  <a:pt x="15281" y="14089"/>
                </a:lnTo>
                <a:lnTo>
                  <a:pt x="15379" y="13992"/>
                </a:lnTo>
                <a:lnTo>
                  <a:pt x="15573" y="14186"/>
                </a:lnTo>
                <a:lnTo>
                  <a:pt x="15452" y="14284"/>
                </a:lnTo>
                <a:lnTo>
                  <a:pt x="15330" y="14381"/>
                </a:lnTo>
                <a:lnTo>
                  <a:pt x="15184" y="14503"/>
                </a:lnTo>
                <a:lnTo>
                  <a:pt x="15111" y="14576"/>
                </a:lnTo>
                <a:lnTo>
                  <a:pt x="15038" y="14673"/>
                </a:lnTo>
                <a:lnTo>
                  <a:pt x="15038" y="14746"/>
                </a:lnTo>
                <a:lnTo>
                  <a:pt x="15062" y="14795"/>
                </a:lnTo>
                <a:lnTo>
                  <a:pt x="15111" y="14843"/>
                </a:lnTo>
                <a:lnTo>
                  <a:pt x="15184" y="14843"/>
                </a:lnTo>
                <a:lnTo>
                  <a:pt x="15257" y="14819"/>
                </a:lnTo>
                <a:lnTo>
                  <a:pt x="15354" y="14770"/>
                </a:lnTo>
                <a:lnTo>
                  <a:pt x="15500" y="14649"/>
                </a:lnTo>
                <a:lnTo>
                  <a:pt x="15646" y="14527"/>
                </a:lnTo>
                <a:lnTo>
                  <a:pt x="15792" y="14405"/>
                </a:lnTo>
                <a:lnTo>
                  <a:pt x="15987" y="14649"/>
                </a:lnTo>
                <a:lnTo>
                  <a:pt x="15890" y="14722"/>
                </a:lnTo>
                <a:lnTo>
                  <a:pt x="15744" y="14892"/>
                </a:lnTo>
                <a:lnTo>
                  <a:pt x="15598" y="15087"/>
                </a:lnTo>
                <a:lnTo>
                  <a:pt x="15573" y="15111"/>
                </a:lnTo>
                <a:lnTo>
                  <a:pt x="15598" y="15135"/>
                </a:lnTo>
                <a:lnTo>
                  <a:pt x="15622" y="15160"/>
                </a:lnTo>
                <a:lnTo>
                  <a:pt x="15646" y="15160"/>
                </a:lnTo>
                <a:lnTo>
                  <a:pt x="15865" y="15038"/>
                </a:lnTo>
                <a:lnTo>
                  <a:pt x="16036" y="14916"/>
                </a:lnTo>
                <a:lnTo>
                  <a:pt x="16133" y="14868"/>
                </a:lnTo>
                <a:lnTo>
                  <a:pt x="16230" y="15014"/>
                </a:lnTo>
                <a:lnTo>
                  <a:pt x="16084" y="15135"/>
                </a:lnTo>
                <a:lnTo>
                  <a:pt x="15914" y="15306"/>
                </a:lnTo>
                <a:lnTo>
                  <a:pt x="15768" y="15476"/>
                </a:lnTo>
                <a:lnTo>
                  <a:pt x="15744" y="15524"/>
                </a:lnTo>
                <a:lnTo>
                  <a:pt x="15744" y="15573"/>
                </a:lnTo>
                <a:lnTo>
                  <a:pt x="15792" y="15622"/>
                </a:lnTo>
                <a:lnTo>
                  <a:pt x="15865" y="15670"/>
                </a:lnTo>
                <a:lnTo>
                  <a:pt x="15938" y="15646"/>
                </a:lnTo>
                <a:lnTo>
                  <a:pt x="16109" y="15524"/>
                </a:lnTo>
                <a:lnTo>
                  <a:pt x="16303" y="15403"/>
                </a:lnTo>
                <a:lnTo>
                  <a:pt x="16376" y="15330"/>
                </a:lnTo>
                <a:lnTo>
                  <a:pt x="16425" y="15500"/>
                </a:lnTo>
                <a:lnTo>
                  <a:pt x="16449" y="15695"/>
                </a:lnTo>
                <a:lnTo>
                  <a:pt x="16376" y="15719"/>
                </a:lnTo>
                <a:lnTo>
                  <a:pt x="16255" y="15841"/>
                </a:lnTo>
                <a:lnTo>
                  <a:pt x="16206" y="15938"/>
                </a:lnTo>
                <a:lnTo>
                  <a:pt x="16182" y="16011"/>
                </a:lnTo>
                <a:lnTo>
                  <a:pt x="16157" y="16060"/>
                </a:lnTo>
                <a:lnTo>
                  <a:pt x="16206" y="16108"/>
                </a:lnTo>
                <a:lnTo>
                  <a:pt x="16255" y="16133"/>
                </a:lnTo>
                <a:lnTo>
                  <a:pt x="16303" y="16133"/>
                </a:lnTo>
                <a:lnTo>
                  <a:pt x="16401" y="16108"/>
                </a:lnTo>
                <a:lnTo>
                  <a:pt x="16401" y="16108"/>
                </a:lnTo>
                <a:lnTo>
                  <a:pt x="16328" y="16327"/>
                </a:lnTo>
                <a:lnTo>
                  <a:pt x="16255" y="16449"/>
                </a:lnTo>
                <a:lnTo>
                  <a:pt x="16157" y="16546"/>
                </a:lnTo>
                <a:lnTo>
                  <a:pt x="16060" y="16619"/>
                </a:lnTo>
                <a:lnTo>
                  <a:pt x="15963" y="16668"/>
                </a:lnTo>
                <a:lnTo>
                  <a:pt x="15841" y="16692"/>
                </a:lnTo>
                <a:lnTo>
                  <a:pt x="15719" y="16692"/>
                </a:lnTo>
                <a:lnTo>
                  <a:pt x="15598" y="16668"/>
                </a:lnTo>
                <a:lnTo>
                  <a:pt x="15452" y="16644"/>
                </a:lnTo>
                <a:lnTo>
                  <a:pt x="15160" y="16522"/>
                </a:lnTo>
                <a:lnTo>
                  <a:pt x="14843" y="16327"/>
                </a:lnTo>
                <a:lnTo>
                  <a:pt x="14527" y="16108"/>
                </a:lnTo>
                <a:lnTo>
                  <a:pt x="14186" y="15841"/>
                </a:lnTo>
                <a:lnTo>
                  <a:pt x="13870" y="15549"/>
                </a:lnTo>
                <a:lnTo>
                  <a:pt x="13554" y="15257"/>
                </a:lnTo>
                <a:lnTo>
                  <a:pt x="12970" y="14649"/>
                </a:lnTo>
                <a:lnTo>
                  <a:pt x="12167" y="13797"/>
                </a:lnTo>
                <a:lnTo>
                  <a:pt x="11291" y="12897"/>
                </a:lnTo>
                <a:lnTo>
                  <a:pt x="10439" y="11972"/>
                </a:lnTo>
                <a:lnTo>
                  <a:pt x="10001" y="11534"/>
                </a:lnTo>
                <a:lnTo>
                  <a:pt x="9539" y="11096"/>
                </a:lnTo>
                <a:lnTo>
                  <a:pt x="9076" y="10658"/>
                </a:lnTo>
                <a:lnTo>
                  <a:pt x="8614" y="10269"/>
                </a:lnTo>
                <a:lnTo>
                  <a:pt x="8566" y="10244"/>
                </a:lnTo>
                <a:lnTo>
                  <a:pt x="9904" y="8638"/>
                </a:lnTo>
                <a:close/>
                <a:moveTo>
                  <a:pt x="1071" y="0"/>
                </a:moveTo>
                <a:lnTo>
                  <a:pt x="828" y="73"/>
                </a:lnTo>
                <a:lnTo>
                  <a:pt x="609" y="171"/>
                </a:lnTo>
                <a:lnTo>
                  <a:pt x="414" y="317"/>
                </a:lnTo>
                <a:lnTo>
                  <a:pt x="244" y="511"/>
                </a:lnTo>
                <a:lnTo>
                  <a:pt x="122" y="730"/>
                </a:lnTo>
                <a:lnTo>
                  <a:pt x="25" y="949"/>
                </a:lnTo>
                <a:lnTo>
                  <a:pt x="25" y="1071"/>
                </a:lnTo>
                <a:lnTo>
                  <a:pt x="25" y="1193"/>
                </a:lnTo>
                <a:lnTo>
                  <a:pt x="25" y="1314"/>
                </a:lnTo>
                <a:lnTo>
                  <a:pt x="49" y="1436"/>
                </a:lnTo>
                <a:lnTo>
                  <a:pt x="25" y="1777"/>
                </a:lnTo>
                <a:lnTo>
                  <a:pt x="1" y="2117"/>
                </a:lnTo>
                <a:lnTo>
                  <a:pt x="25" y="2215"/>
                </a:lnTo>
                <a:lnTo>
                  <a:pt x="74" y="2263"/>
                </a:lnTo>
                <a:lnTo>
                  <a:pt x="147" y="2288"/>
                </a:lnTo>
                <a:lnTo>
                  <a:pt x="244" y="2263"/>
                </a:lnTo>
                <a:lnTo>
                  <a:pt x="341" y="2239"/>
                </a:lnTo>
                <a:lnTo>
                  <a:pt x="317" y="2896"/>
                </a:lnTo>
                <a:lnTo>
                  <a:pt x="341" y="2993"/>
                </a:lnTo>
                <a:lnTo>
                  <a:pt x="414" y="3042"/>
                </a:lnTo>
                <a:lnTo>
                  <a:pt x="560" y="3042"/>
                </a:lnTo>
                <a:lnTo>
                  <a:pt x="658" y="3018"/>
                </a:lnTo>
                <a:lnTo>
                  <a:pt x="658" y="3285"/>
                </a:lnTo>
                <a:lnTo>
                  <a:pt x="658" y="3431"/>
                </a:lnTo>
                <a:lnTo>
                  <a:pt x="682" y="3529"/>
                </a:lnTo>
                <a:lnTo>
                  <a:pt x="731" y="3650"/>
                </a:lnTo>
                <a:lnTo>
                  <a:pt x="779" y="3723"/>
                </a:lnTo>
                <a:lnTo>
                  <a:pt x="876" y="3748"/>
                </a:lnTo>
                <a:lnTo>
                  <a:pt x="998" y="3772"/>
                </a:lnTo>
                <a:lnTo>
                  <a:pt x="949" y="3942"/>
                </a:lnTo>
                <a:lnTo>
                  <a:pt x="949" y="4137"/>
                </a:lnTo>
                <a:lnTo>
                  <a:pt x="949" y="4332"/>
                </a:lnTo>
                <a:lnTo>
                  <a:pt x="998" y="4526"/>
                </a:lnTo>
                <a:lnTo>
                  <a:pt x="1047" y="4575"/>
                </a:lnTo>
                <a:lnTo>
                  <a:pt x="1095" y="4624"/>
                </a:lnTo>
                <a:lnTo>
                  <a:pt x="1168" y="4648"/>
                </a:lnTo>
                <a:lnTo>
                  <a:pt x="1241" y="4624"/>
                </a:lnTo>
                <a:lnTo>
                  <a:pt x="1339" y="4551"/>
                </a:lnTo>
                <a:lnTo>
                  <a:pt x="1363" y="4745"/>
                </a:lnTo>
                <a:lnTo>
                  <a:pt x="1436" y="4916"/>
                </a:lnTo>
                <a:lnTo>
                  <a:pt x="1533" y="5086"/>
                </a:lnTo>
                <a:lnTo>
                  <a:pt x="1655" y="5232"/>
                </a:lnTo>
                <a:lnTo>
                  <a:pt x="1728" y="5281"/>
                </a:lnTo>
                <a:lnTo>
                  <a:pt x="1801" y="5281"/>
                </a:lnTo>
                <a:lnTo>
                  <a:pt x="1874" y="5256"/>
                </a:lnTo>
                <a:lnTo>
                  <a:pt x="1850" y="5378"/>
                </a:lnTo>
                <a:lnTo>
                  <a:pt x="1874" y="5500"/>
                </a:lnTo>
                <a:lnTo>
                  <a:pt x="1923" y="5621"/>
                </a:lnTo>
                <a:lnTo>
                  <a:pt x="1996" y="5719"/>
                </a:lnTo>
                <a:lnTo>
                  <a:pt x="2093" y="5792"/>
                </a:lnTo>
                <a:lnTo>
                  <a:pt x="2190" y="5840"/>
                </a:lnTo>
                <a:lnTo>
                  <a:pt x="2263" y="5840"/>
                </a:lnTo>
                <a:lnTo>
                  <a:pt x="2361" y="5816"/>
                </a:lnTo>
                <a:lnTo>
                  <a:pt x="2458" y="5986"/>
                </a:lnTo>
                <a:lnTo>
                  <a:pt x="2434" y="6084"/>
                </a:lnTo>
                <a:lnTo>
                  <a:pt x="2434" y="6181"/>
                </a:lnTo>
                <a:lnTo>
                  <a:pt x="2482" y="6424"/>
                </a:lnTo>
                <a:lnTo>
                  <a:pt x="2531" y="6473"/>
                </a:lnTo>
                <a:lnTo>
                  <a:pt x="2580" y="6522"/>
                </a:lnTo>
                <a:lnTo>
                  <a:pt x="2653" y="6522"/>
                </a:lnTo>
                <a:lnTo>
                  <a:pt x="2726" y="6473"/>
                </a:lnTo>
                <a:lnTo>
                  <a:pt x="2823" y="6424"/>
                </a:lnTo>
                <a:lnTo>
                  <a:pt x="2847" y="6546"/>
                </a:lnTo>
                <a:lnTo>
                  <a:pt x="2896" y="6643"/>
                </a:lnTo>
                <a:lnTo>
                  <a:pt x="2969" y="6741"/>
                </a:lnTo>
                <a:lnTo>
                  <a:pt x="3042" y="6838"/>
                </a:lnTo>
                <a:lnTo>
                  <a:pt x="3139" y="6887"/>
                </a:lnTo>
                <a:lnTo>
                  <a:pt x="3261" y="6911"/>
                </a:lnTo>
                <a:lnTo>
                  <a:pt x="3383" y="6911"/>
                </a:lnTo>
                <a:lnTo>
                  <a:pt x="3529" y="6887"/>
                </a:lnTo>
                <a:lnTo>
                  <a:pt x="3553" y="6887"/>
                </a:lnTo>
                <a:lnTo>
                  <a:pt x="3553" y="6911"/>
                </a:lnTo>
                <a:lnTo>
                  <a:pt x="3529" y="6984"/>
                </a:lnTo>
                <a:lnTo>
                  <a:pt x="3504" y="7130"/>
                </a:lnTo>
                <a:lnTo>
                  <a:pt x="3504" y="7252"/>
                </a:lnTo>
                <a:lnTo>
                  <a:pt x="3529" y="7276"/>
                </a:lnTo>
                <a:lnTo>
                  <a:pt x="3553" y="7325"/>
                </a:lnTo>
                <a:lnTo>
                  <a:pt x="3626" y="7349"/>
                </a:lnTo>
                <a:lnTo>
                  <a:pt x="3723" y="7349"/>
                </a:lnTo>
                <a:lnTo>
                  <a:pt x="3845" y="7300"/>
                </a:lnTo>
                <a:lnTo>
                  <a:pt x="3942" y="7252"/>
                </a:lnTo>
                <a:lnTo>
                  <a:pt x="3942" y="7373"/>
                </a:lnTo>
                <a:lnTo>
                  <a:pt x="3967" y="7470"/>
                </a:lnTo>
                <a:lnTo>
                  <a:pt x="3991" y="7568"/>
                </a:lnTo>
                <a:lnTo>
                  <a:pt x="4088" y="7641"/>
                </a:lnTo>
                <a:lnTo>
                  <a:pt x="4210" y="7689"/>
                </a:lnTo>
                <a:lnTo>
                  <a:pt x="4283" y="7714"/>
                </a:lnTo>
                <a:lnTo>
                  <a:pt x="4356" y="7689"/>
                </a:lnTo>
                <a:lnTo>
                  <a:pt x="4453" y="7641"/>
                </a:lnTo>
                <a:lnTo>
                  <a:pt x="4453" y="7762"/>
                </a:lnTo>
                <a:lnTo>
                  <a:pt x="4453" y="7884"/>
                </a:lnTo>
                <a:lnTo>
                  <a:pt x="4478" y="7933"/>
                </a:lnTo>
                <a:lnTo>
                  <a:pt x="4526" y="7981"/>
                </a:lnTo>
                <a:lnTo>
                  <a:pt x="4575" y="8030"/>
                </a:lnTo>
                <a:lnTo>
                  <a:pt x="4648" y="8054"/>
                </a:lnTo>
                <a:lnTo>
                  <a:pt x="4770" y="8103"/>
                </a:lnTo>
                <a:lnTo>
                  <a:pt x="4891" y="8079"/>
                </a:lnTo>
                <a:lnTo>
                  <a:pt x="5013" y="8054"/>
                </a:lnTo>
                <a:lnTo>
                  <a:pt x="5110" y="7981"/>
                </a:lnTo>
                <a:lnTo>
                  <a:pt x="5159" y="8079"/>
                </a:lnTo>
                <a:lnTo>
                  <a:pt x="5208" y="8103"/>
                </a:lnTo>
                <a:lnTo>
                  <a:pt x="5232" y="8127"/>
                </a:lnTo>
                <a:lnTo>
                  <a:pt x="5329" y="8103"/>
                </a:lnTo>
                <a:lnTo>
                  <a:pt x="5329" y="8127"/>
                </a:lnTo>
                <a:lnTo>
                  <a:pt x="5329" y="8152"/>
                </a:lnTo>
                <a:lnTo>
                  <a:pt x="5354" y="8152"/>
                </a:lnTo>
                <a:lnTo>
                  <a:pt x="5475" y="8103"/>
                </a:lnTo>
                <a:lnTo>
                  <a:pt x="5597" y="8054"/>
                </a:lnTo>
                <a:lnTo>
                  <a:pt x="5597" y="8225"/>
                </a:lnTo>
                <a:lnTo>
                  <a:pt x="5646" y="8298"/>
                </a:lnTo>
                <a:lnTo>
                  <a:pt x="5694" y="8346"/>
                </a:lnTo>
                <a:lnTo>
                  <a:pt x="5840" y="8444"/>
                </a:lnTo>
                <a:lnTo>
                  <a:pt x="5938" y="8492"/>
                </a:lnTo>
                <a:lnTo>
                  <a:pt x="6059" y="8492"/>
                </a:lnTo>
                <a:lnTo>
                  <a:pt x="6181" y="8468"/>
                </a:lnTo>
                <a:lnTo>
                  <a:pt x="6278" y="8419"/>
                </a:lnTo>
                <a:lnTo>
                  <a:pt x="6400" y="8492"/>
                </a:lnTo>
                <a:lnTo>
                  <a:pt x="6546" y="8565"/>
                </a:lnTo>
                <a:lnTo>
                  <a:pt x="6668" y="8687"/>
                </a:lnTo>
                <a:lnTo>
                  <a:pt x="3383" y="11729"/>
                </a:lnTo>
                <a:lnTo>
                  <a:pt x="1947" y="13067"/>
                </a:lnTo>
                <a:lnTo>
                  <a:pt x="1314" y="13627"/>
                </a:lnTo>
                <a:lnTo>
                  <a:pt x="1022" y="13943"/>
                </a:lnTo>
                <a:lnTo>
                  <a:pt x="731" y="14259"/>
                </a:lnTo>
                <a:lnTo>
                  <a:pt x="585" y="14503"/>
                </a:lnTo>
                <a:lnTo>
                  <a:pt x="463" y="14770"/>
                </a:lnTo>
                <a:lnTo>
                  <a:pt x="341" y="15087"/>
                </a:lnTo>
                <a:lnTo>
                  <a:pt x="268" y="15403"/>
                </a:lnTo>
                <a:lnTo>
                  <a:pt x="268" y="15573"/>
                </a:lnTo>
                <a:lnTo>
                  <a:pt x="268" y="15719"/>
                </a:lnTo>
                <a:lnTo>
                  <a:pt x="268" y="15865"/>
                </a:lnTo>
                <a:lnTo>
                  <a:pt x="317" y="16011"/>
                </a:lnTo>
                <a:lnTo>
                  <a:pt x="366" y="16157"/>
                </a:lnTo>
                <a:lnTo>
                  <a:pt x="463" y="16279"/>
                </a:lnTo>
                <a:lnTo>
                  <a:pt x="560" y="16376"/>
                </a:lnTo>
                <a:lnTo>
                  <a:pt x="682" y="16473"/>
                </a:lnTo>
                <a:lnTo>
                  <a:pt x="731" y="16522"/>
                </a:lnTo>
                <a:lnTo>
                  <a:pt x="852" y="16644"/>
                </a:lnTo>
                <a:lnTo>
                  <a:pt x="974" y="16741"/>
                </a:lnTo>
                <a:lnTo>
                  <a:pt x="1095" y="16790"/>
                </a:lnTo>
                <a:lnTo>
                  <a:pt x="1241" y="16838"/>
                </a:lnTo>
                <a:lnTo>
                  <a:pt x="1387" y="16863"/>
                </a:lnTo>
                <a:lnTo>
                  <a:pt x="1679" y="16863"/>
                </a:lnTo>
                <a:lnTo>
                  <a:pt x="1850" y="16838"/>
                </a:lnTo>
                <a:lnTo>
                  <a:pt x="2142" y="16741"/>
                </a:lnTo>
                <a:lnTo>
                  <a:pt x="2434" y="16595"/>
                </a:lnTo>
                <a:lnTo>
                  <a:pt x="2701" y="16425"/>
                </a:lnTo>
                <a:lnTo>
                  <a:pt x="2920" y="16254"/>
                </a:lnTo>
                <a:lnTo>
                  <a:pt x="3285" y="15938"/>
                </a:lnTo>
                <a:lnTo>
                  <a:pt x="3650" y="15597"/>
                </a:lnTo>
                <a:lnTo>
                  <a:pt x="4356" y="14892"/>
                </a:lnTo>
                <a:lnTo>
                  <a:pt x="5694" y="13432"/>
                </a:lnTo>
                <a:lnTo>
                  <a:pt x="7057" y="11972"/>
                </a:lnTo>
                <a:lnTo>
                  <a:pt x="8371" y="10463"/>
                </a:lnTo>
                <a:lnTo>
                  <a:pt x="8833" y="11047"/>
                </a:lnTo>
                <a:lnTo>
                  <a:pt x="9320" y="11583"/>
                </a:lnTo>
                <a:lnTo>
                  <a:pt x="10342" y="12629"/>
                </a:lnTo>
                <a:lnTo>
                  <a:pt x="12386" y="14770"/>
                </a:lnTo>
                <a:lnTo>
                  <a:pt x="12775" y="15160"/>
                </a:lnTo>
                <a:lnTo>
                  <a:pt x="13237" y="15622"/>
                </a:lnTo>
                <a:lnTo>
                  <a:pt x="13773" y="16133"/>
                </a:lnTo>
                <a:lnTo>
                  <a:pt x="14065" y="16376"/>
                </a:lnTo>
                <a:lnTo>
                  <a:pt x="14357" y="16595"/>
                </a:lnTo>
                <a:lnTo>
                  <a:pt x="14649" y="16814"/>
                </a:lnTo>
                <a:lnTo>
                  <a:pt x="14965" y="16960"/>
                </a:lnTo>
                <a:lnTo>
                  <a:pt x="15257" y="17106"/>
                </a:lnTo>
                <a:lnTo>
                  <a:pt x="15549" y="17179"/>
                </a:lnTo>
                <a:lnTo>
                  <a:pt x="15695" y="17203"/>
                </a:lnTo>
                <a:lnTo>
                  <a:pt x="15963" y="17203"/>
                </a:lnTo>
                <a:lnTo>
                  <a:pt x="16084" y="17179"/>
                </a:lnTo>
                <a:lnTo>
                  <a:pt x="16230" y="17130"/>
                </a:lnTo>
                <a:lnTo>
                  <a:pt x="16352" y="17057"/>
                </a:lnTo>
                <a:lnTo>
                  <a:pt x="16474" y="16984"/>
                </a:lnTo>
                <a:lnTo>
                  <a:pt x="16595" y="16863"/>
                </a:lnTo>
                <a:lnTo>
                  <a:pt x="16741" y="16692"/>
                </a:lnTo>
                <a:lnTo>
                  <a:pt x="16863" y="16473"/>
                </a:lnTo>
                <a:lnTo>
                  <a:pt x="16936" y="16230"/>
                </a:lnTo>
                <a:lnTo>
                  <a:pt x="16984" y="15987"/>
                </a:lnTo>
                <a:lnTo>
                  <a:pt x="16984" y="15743"/>
                </a:lnTo>
                <a:lnTo>
                  <a:pt x="16960" y="15500"/>
                </a:lnTo>
                <a:lnTo>
                  <a:pt x="16911" y="15257"/>
                </a:lnTo>
                <a:lnTo>
                  <a:pt x="16838" y="15038"/>
                </a:lnTo>
                <a:lnTo>
                  <a:pt x="16668" y="14722"/>
                </a:lnTo>
                <a:lnTo>
                  <a:pt x="16425" y="14381"/>
                </a:lnTo>
                <a:lnTo>
                  <a:pt x="16157" y="14016"/>
                </a:lnTo>
                <a:lnTo>
                  <a:pt x="15865" y="13651"/>
                </a:lnTo>
                <a:lnTo>
                  <a:pt x="15549" y="13310"/>
                </a:lnTo>
                <a:lnTo>
                  <a:pt x="15233" y="12970"/>
                </a:lnTo>
                <a:lnTo>
                  <a:pt x="14673" y="12459"/>
                </a:lnTo>
                <a:lnTo>
                  <a:pt x="13967" y="11826"/>
                </a:lnTo>
                <a:lnTo>
                  <a:pt x="13262" y="11193"/>
                </a:lnTo>
                <a:lnTo>
                  <a:pt x="13286" y="11120"/>
                </a:lnTo>
                <a:lnTo>
                  <a:pt x="13286" y="11072"/>
                </a:lnTo>
                <a:lnTo>
                  <a:pt x="13262" y="11047"/>
                </a:lnTo>
                <a:lnTo>
                  <a:pt x="13189" y="11023"/>
                </a:lnTo>
                <a:lnTo>
                  <a:pt x="13091" y="11047"/>
                </a:lnTo>
                <a:lnTo>
                  <a:pt x="11631" y="9660"/>
                </a:lnTo>
                <a:lnTo>
                  <a:pt x="10196" y="8273"/>
                </a:lnTo>
                <a:lnTo>
                  <a:pt x="10707" y="7641"/>
                </a:lnTo>
                <a:lnTo>
                  <a:pt x="10828" y="7762"/>
                </a:lnTo>
                <a:lnTo>
                  <a:pt x="10974" y="7860"/>
                </a:lnTo>
                <a:lnTo>
                  <a:pt x="11120" y="7933"/>
                </a:lnTo>
                <a:lnTo>
                  <a:pt x="11291" y="8006"/>
                </a:lnTo>
                <a:lnTo>
                  <a:pt x="11461" y="8054"/>
                </a:lnTo>
                <a:lnTo>
                  <a:pt x="11631" y="8103"/>
                </a:lnTo>
                <a:lnTo>
                  <a:pt x="11996" y="8127"/>
                </a:lnTo>
                <a:lnTo>
                  <a:pt x="12264" y="8127"/>
                </a:lnTo>
                <a:lnTo>
                  <a:pt x="12532" y="8103"/>
                </a:lnTo>
                <a:lnTo>
                  <a:pt x="12799" y="8030"/>
                </a:lnTo>
                <a:lnTo>
                  <a:pt x="13067" y="7933"/>
                </a:lnTo>
                <a:lnTo>
                  <a:pt x="13310" y="7811"/>
                </a:lnTo>
                <a:lnTo>
                  <a:pt x="13554" y="7665"/>
                </a:lnTo>
                <a:lnTo>
                  <a:pt x="13773" y="7519"/>
                </a:lnTo>
                <a:lnTo>
                  <a:pt x="13992" y="7349"/>
                </a:lnTo>
                <a:lnTo>
                  <a:pt x="14235" y="7130"/>
                </a:lnTo>
                <a:lnTo>
                  <a:pt x="14478" y="6911"/>
                </a:lnTo>
                <a:lnTo>
                  <a:pt x="14697" y="6668"/>
                </a:lnTo>
                <a:lnTo>
                  <a:pt x="14892" y="6400"/>
                </a:lnTo>
                <a:lnTo>
                  <a:pt x="15281" y="5865"/>
                </a:lnTo>
                <a:lnTo>
                  <a:pt x="15622" y="5305"/>
                </a:lnTo>
                <a:lnTo>
                  <a:pt x="16011" y="4697"/>
                </a:lnTo>
                <a:lnTo>
                  <a:pt x="16376" y="4064"/>
                </a:lnTo>
                <a:lnTo>
                  <a:pt x="16692" y="3407"/>
                </a:lnTo>
                <a:lnTo>
                  <a:pt x="16960" y="2726"/>
                </a:lnTo>
                <a:lnTo>
                  <a:pt x="16984" y="2628"/>
                </a:lnTo>
                <a:lnTo>
                  <a:pt x="16960" y="2555"/>
                </a:lnTo>
                <a:lnTo>
                  <a:pt x="16960" y="2507"/>
                </a:lnTo>
                <a:lnTo>
                  <a:pt x="16960" y="2434"/>
                </a:lnTo>
                <a:lnTo>
                  <a:pt x="16911" y="2385"/>
                </a:lnTo>
                <a:lnTo>
                  <a:pt x="16863" y="2336"/>
                </a:lnTo>
                <a:lnTo>
                  <a:pt x="16814" y="2288"/>
                </a:lnTo>
                <a:lnTo>
                  <a:pt x="16692" y="2288"/>
                </a:lnTo>
                <a:lnTo>
                  <a:pt x="16644" y="2312"/>
                </a:lnTo>
                <a:lnTo>
                  <a:pt x="15646" y="3066"/>
                </a:lnTo>
                <a:lnTo>
                  <a:pt x="15160" y="3456"/>
                </a:lnTo>
                <a:lnTo>
                  <a:pt x="14649" y="3821"/>
                </a:lnTo>
                <a:lnTo>
                  <a:pt x="13919" y="4332"/>
                </a:lnTo>
                <a:lnTo>
                  <a:pt x="13919" y="4332"/>
                </a:lnTo>
                <a:lnTo>
                  <a:pt x="14746" y="3115"/>
                </a:lnTo>
                <a:lnTo>
                  <a:pt x="15476" y="2020"/>
                </a:lnTo>
                <a:lnTo>
                  <a:pt x="15671" y="1704"/>
                </a:lnTo>
                <a:lnTo>
                  <a:pt x="15768" y="1533"/>
                </a:lnTo>
                <a:lnTo>
                  <a:pt x="15817" y="1363"/>
                </a:lnTo>
                <a:lnTo>
                  <a:pt x="15890" y="1290"/>
                </a:lnTo>
                <a:lnTo>
                  <a:pt x="15963" y="1217"/>
                </a:lnTo>
                <a:lnTo>
                  <a:pt x="15987" y="1120"/>
                </a:lnTo>
                <a:lnTo>
                  <a:pt x="15963" y="1022"/>
                </a:lnTo>
                <a:lnTo>
                  <a:pt x="15890" y="949"/>
                </a:lnTo>
                <a:lnTo>
                  <a:pt x="15817" y="901"/>
                </a:lnTo>
                <a:lnTo>
                  <a:pt x="15744" y="876"/>
                </a:lnTo>
                <a:lnTo>
                  <a:pt x="15622" y="876"/>
                </a:lnTo>
                <a:lnTo>
                  <a:pt x="15549" y="949"/>
                </a:lnTo>
                <a:lnTo>
                  <a:pt x="14551" y="1777"/>
                </a:lnTo>
                <a:lnTo>
                  <a:pt x="13554" y="2580"/>
                </a:lnTo>
                <a:lnTo>
                  <a:pt x="13043" y="2920"/>
                </a:lnTo>
                <a:lnTo>
                  <a:pt x="12532" y="3310"/>
                </a:lnTo>
                <a:lnTo>
                  <a:pt x="12532" y="3310"/>
                </a:lnTo>
                <a:lnTo>
                  <a:pt x="12945" y="2653"/>
                </a:lnTo>
                <a:lnTo>
                  <a:pt x="13359" y="1996"/>
                </a:lnTo>
                <a:lnTo>
                  <a:pt x="13554" y="1752"/>
                </a:lnTo>
                <a:lnTo>
                  <a:pt x="13821" y="1436"/>
                </a:lnTo>
                <a:lnTo>
                  <a:pt x="13919" y="1290"/>
                </a:lnTo>
                <a:lnTo>
                  <a:pt x="14040" y="1120"/>
                </a:lnTo>
                <a:lnTo>
                  <a:pt x="14113" y="949"/>
                </a:lnTo>
                <a:lnTo>
                  <a:pt x="14162" y="779"/>
                </a:lnTo>
                <a:lnTo>
                  <a:pt x="14357" y="584"/>
                </a:lnTo>
                <a:lnTo>
                  <a:pt x="14430" y="487"/>
                </a:lnTo>
                <a:lnTo>
                  <a:pt x="14454" y="390"/>
                </a:lnTo>
                <a:lnTo>
                  <a:pt x="14430" y="292"/>
                </a:lnTo>
                <a:lnTo>
                  <a:pt x="14357" y="195"/>
                </a:lnTo>
                <a:lnTo>
                  <a:pt x="14284" y="146"/>
                </a:lnTo>
                <a:lnTo>
                  <a:pt x="14186" y="122"/>
                </a:lnTo>
                <a:lnTo>
                  <a:pt x="14065" y="122"/>
                </a:lnTo>
                <a:lnTo>
                  <a:pt x="13967" y="195"/>
                </a:lnTo>
                <a:lnTo>
                  <a:pt x="13554" y="560"/>
                </a:lnTo>
                <a:lnTo>
                  <a:pt x="13091" y="901"/>
                </a:lnTo>
                <a:lnTo>
                  <a:pt x="12629" y="1217"/>
                </a:lnTo>
                <a:lnTo>
                  <a:pt x="12142" y="1509"/>
                </a:lnTo>
                <a:lnTo>
                  <a:pt x="11680" y="1801"/>
                </a:lnTo>
                <a:lnTo>
                  <a:pt x="11193" y="2117"/>
                </a:lnTo>
                <a:lnTo>
                  <a:pt x="10755" y="2434"/>
                </a:lnTo>
                <a:lnTo>
                  <a:pt x="10317" y="2823"/>
                </a:lnTo>
                <a:lnTo>
                  <a:pt x="10147" y="2993"/>
                </a:lnTo>
                <a:lnTo>
                  <a:pt x="10001" y="3164"/>
                </a:lnTo>
                <a:lnTo>
                  <a:pt x="9855" y="3383"/>
                </a:lnTo>
                <a:lnTo>
                  <a:pt x="9733" y="3577"/>
                </a:lnTo>
                <a:lnTo>
                  <a:pt x="9612" y="3796"/>
                </a:lnTo>
                <a:lnTo>
                  <a:pt x="9514" y="4015"/>
                </a:lnTo>
                <a:lnTo>
                  <a:pt x="9417" y="4234"/>
                </a:lnTo>
                <a:lnTo>
                  <a:pt x="9368" y="4478"/>
                </a:lnTo>
                <a:lnTo>
                  <a:pt x="9320" y="4672"/>
                </a:lnTo>
                <a:lnTo>
                  <a:pt x="9295" y="4867"/>
                </a:lnTo>
                <a:lnTo>
                  <a:pt x="9295" y="5062"/>
                </a:lnTo>
                <a:lnTo>
                  <a:pt x="9295" y="5281"/>
                </a:lnTo>
                <a:lnTo>
                  <a:pt x="9344" y="5475"/>
                </a:lnTo>
                <a:lnTo>
                  <a:pt x="9393" y="5670"/>
                </a:lnTo>
                <a:lnTo>
                  <a:pt x="9441" y="5865"/>
                </a:lnTo>
                <a:lnTo>
                  <a:pt x="9539" y="6035"/>
                </a:lnTo>
                <a:lnTo>
                  <a:pt x="9514" y="6059"/>
                </a:lnTo>
                <a:lnTo>
                  <a:pt x="8760" y="6765"/>
                </a:lnTo>
                <a:lnTo>
                  <a:pt x="7422" y="5402"/>
                </a:lnTo>
                <a:lnTo>
                  <a:pt x="6059" y="4088"/>
                </a:lnTo>
                <a:lnTo>
                  <a:pt x="3358" y="1412"/>
                </a:lnTo>
                <a:lnTo>
                  <a:pt x="2872" y="925"/>
                </a:lnTo>
                <a:lnTo>
                  <a:pt x="2604" y="682"/>
                </a:lnTo>
                <a:lnTo>
                  <a:pt x="2336" y="438"/>
                </a:lnTo>
                <a:lnTo>
                  <a:pt x="2044" y="244"/>
                </a:lnTo>
                <a:lnTo>
                  <a:pt x="1898" y="171"/>
                </a:lnTo>
                <a:lnTo>
                  <a:pt x="1728" y="98"/>
                </a:lnTo>
                <a:lnTo>
                  <a:pt x="1582" y="49"/>
                </a:lnTo>
                <a:lnTo>
                  <a:pt x="14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2221;p48">
            <a:extLst>
              <a:ext uri="{FF2B5EF4-FFF2-40B4-BE49-F238E27FC236}">
                <a16:creationId xmlns:a16="http://schemas.microsoft.com/office/drawing/2014/main" id="{0CCE7530-93FB-8425-844C-67F142FFF9F1}"/>
              </a:ext>
            </a:extLst>
          </p:cNvPr>
          <p:cNvSpPr/>
          <p:nvPr/>
        </p:nvSpPr>
        <p:spPr>
          <a:xfrm>
            <a:off x="250031" y="3987319"/>
            <a:ext cx="446192" cy="372256"/>
          </a:xfrm>
          <a:custGeom>
            <a:avLst/>
            <a:gdLst/>
            <a:ahLst/>
            <a:cxnLst/>
            <a:rect l="l" t="t" r="r" b="b"/>
            <a:pathLst>
              <a:path w="20416" h="17033" extrusionOk="0">
                <a:moveTo>
                  <a:pt x="9003" y="852"/>
                </a:moveTo>
                <a:lnTo>
                  <a:pt x="8882" y="925"/>
                </a:lnTo>
                <a:lnTo>
                  <a:pt x="8736" y="998"/>
                </a:lnTo>
                <a:lnTo>
                  <a:pt x="8614" y="1095"/>
                </a:lnTo>
                <a:lnTo>
                  <a:pt x="8492" y="1192"/>
                </a:lnTo>
                <a:lnTo>
                  <a:pt x="8395" y="1314"/>
                </a:lnTo>
                <a:lnTo>
                  <a:pt x="8322" y="1460"/>
                </a:lnTo>
                <a:lnTo>
                  <a:pt x="8249" y="1582"/>
                </a:lnTo>
                <a:lnTo>
                  <a:pt x="8225" y="1752"/>
                </a:lnTo>
                <a:lnTo>
                  <a:pt x="8225" y="1898"/>
                </a:lnTo>
                <a:lnTo>
                  <a:pt x="8249" y="2068"/>
                </a:lnTo>
                <a:lnTo>
                  <a:pt x="8298" y="2214"/>
                </a:lnTo>
                <a:lnTo>
                  <a:pt x="8371" y="2360"/>
                </a:lnTo>
                <a:lnTo>
                  <a:pt x="8468" y="2482"/>
                </a:lnTo>
                <a:lnTo>
                  <a:pt x="8565" y="2604"/>
                </a:lnTo>
                <a:lnTo>
                  <a:pt x="8784" y="2847"/>
                </a:lnTo>
                <a:lnTo>
                  <a:pt x="8857" y="2969"/>
                </a:lnTo>
                <a:lnTo>
                  <a:pt x="8882" y="3115"/>
                </a:lnTo>
                <a:lnTo>
                  <a:pt x="8882" y="3188"/>
                </a:lnTo>
                <a:lnTo>
                  <a:pt x="8882" y="3261"/>
                </a:lnTo>
                <a:lnTo>
                  <a:pt x="8833" y="3334"/>
                </a:lnTo>
                <a:lnTo>
                  <a:pt x="8784" y="3431"/>
                </a:lnTo>
                <a:lnTo>
                  <a:pt x="8784" y="3455"/>
                </a:lnTo>
                <a:lnTo>
                  <a:pt x="8784" y="3504"/>
                </a:lnTo>
                <a:lnTo>
                  <a:pt x="8809" y="3528"/>
                </a:lnTo>
                <a:lnTo>
                  <a:pt x="8857" y="3528"/>
                </a:lnTo>
                <a:lnTo>
                  <a:pt x="8979" y="3504"/>
                </a:lnTo>
                <a:lnTo>
                  <a:pt x="9076" y="3431"/>
                </a:lnTo>
                <a:lnTo>
                  <a:pt x="9174" y="3358"/>
                </a:lnTo>
                <a:lnTo>
                  <a:pt x="9198" y="3261"/>
                </a:lnTo>
                <a:lnTo>
                  <a:pt x="9222" y="3163"/>
                </a:lnTo>
                <a:lnTo>
                  <a:pt x="9222" y="3042"/>
                </a:lnTo>
                <a:lnTo>
                  <a:pt x="9198" y="2920"/>
                </a:lnTo>
                <a:lnTo>
                  <a:pt x="9174" y="2774"/>
                </a:lnTo>
                <a:lnTo>
                  <a:pt x="9076" y="2628"/>
                </a:lnTo>
                <a:lnTo>
                  <a:pt x="8979" y="2506"/>
                </a:lnTo>
                <a:lnTo>
                  <a:pt x="8736" y="2263"/>
                </a:lnTo>
                <a:lnTo>
                  <a:pt x="8663" y="2166"/>
                </a:lnTo>
                <a:lnTo>
                  <a:pt x="8614" y="2068"/>
                </a:lnTo>
                <a:lnTo>
                  <a:pt x="8565" y="1971"/>
                </a:lnTo>
                <a:lnTo>
                  <a:pt x="8565" y="1898"/>
                </a:lnTo>
                <a:lnTo>
                  <a:pt x="8565" y="1801"/>
                </a:lnTo>
                <a:lnTo>
                  <a:pt x="8590" y="1728"/>
                </a:lnTo>
                <a:lnTo>
                  <a:pt x="8638" y="1582"/>
                </a:lnTo>
                <a:lnTo>
                  <a:pt x="8760" y="1436"/>
                </a:lnTo>
                <a:lnTo>
                  <a:pt x="8882" y="1290"/>
                </a:lnTo>
                <a:lnTo>
                  <a:pt x="9003" y="1144"/>
                </a:lnTo>
                <a:lnTo>
                  <a:pt x="9125" y="998"/>
                </a:lnTo>
                <a:lnTo>
                  <a:pt x="9125" y="949"/>
                </a:lnTo>
                <a:lnTo>
                  <a:pt x="9101" y="900"/>
                </a:lnTo>
                <a:lnTo>
                  <a:pt x="9076" y="852"/>
                </a:lnTo>
                <a:close/>
                <a:moveTo>
                  <a:pt x="11461" y="925"/>
                </a:moveTo>
                <a:lnTo>
                  <a:pt x="11461" y="949"/>
                </a:lnTo>
                <a:lnTo>
                  <a:pt x="11461" y="1046"/>
                </a:lnTo>
                <a:lnTo>
                  <a:pt x="11437" y="1144"/>
                </a:lnTo>
                <a:lnTo>
                  <a:pt x="11364" y="1338"/>
                </a:lnTo>
                <a:lnTo>
                  <a:pt x="11266" y="1484"/>
                </a:lnTo>
                <a:lnTo>
                  <a:pt x="11145" y="1630"/>
                </a:lnTo>
                <a:lnTo>
                  <a:pt x="10999" y="1776"/>
                </a:lnTo>
                <a:lnTo>
                  <a:pt x="10901" y="1947"/>
                </a:lnTo>
                <a:lnTo>
                  <a:pt x="10828" y="2117"/>
                </a:lnTo>
                <a:lnTo>
                  <a:pt x="10804" y="2214"/>
                </a:lnTo>
                <a:lnTo>
                  <a:pt x="10804" y="2336"/>
                </a:lnTo>
                <a:lnTo>
                  <a:pt x="10828" y="2482"/>
                </a:lnTo>
                <a:lnTo>
                  <a:pt x="10877" y="2604"/>
                </a:lnTo>
                <a:lnTo>
                  <a:pt x="10950" y="2750"/>
                </a:lnTo>
                <a:lnTo>
                  <a:pt x="11047" y="2871"/>
                </a:lnTo>
                <a:lnTo>
                  <a:pt x="11242" y="3115"/>
                </a:lnTo>
                <a:lnTo>
                  <a:pt x="11339" y="3236"/>
                </a:lnTo>
                <a:lnTo>
                  <a:pt x="11412" y="3358"/>
                </a:lnTo>
                <a:lnTo>
                  <a:pt x="11461" y="3480"/>
                </a:lnTo>
                <a:lnTo>
                  <a:pt x="11485" y="3626"/>
                </a:lnTo>
                <a:lnTo>
                  <a:pt x="11510" y="3772"/>
                </a:lnTo>
                <a:lnTo>
                  <a:pt x="11485" y="3966"/>
                </a:lnTo>
                <a:lnTo>
                  <a:pt x="11485" y="3991"/>
                </a:lnTo>
                <a:lnTo>
                  <a:pt x="11510" y="4039"/>
                </a:lnTo>
                <a:lnTo>
                  <a:pt x="11558" y="4039"/>
                </a:lnTo>
                <a:lnTo>
                  <a:pt x="11680" y="4015"/>
                </a:lnTo>
                <a:lnTo>
                  <a:pt x="11777" y="3942"/>
                </a:lnTo>
                <a:lnTo>
                  <a:pt x="11826" y="3869"/>
                </a:lnTo>
                <a:lnTo>
                  <a:pt x="11875" y="3796"/>
                </a:lnTo>
                <a:lnTo>
                  <a:pt x="11899" y="3723"/>
                </a:lnTo>
                <a:lnTo>
                  <a:pt x="11899" y="3626"/>
                </a:lnTo>
                <a:lnTo>
                  <a:pt x="11850" y="3407"/>
                </a:lnTo>
                <a:lnTo>
                  <a:pt x="11753" y="3212"/>
                </a:lnTo>
                <a:lnTo>
                  <a:pt x="11631" y="3017"/>
                </a:lnTo>
                <a:lnTo>
                  <a:pt x="11510" y="2847"/>
                </a:lnTo>
                <a:lnTo>
                  <a:pt x="11412" y="2701"/>
                </a:lnTo>
                <a:lnTo>
                  <a:pt x="11315" y="2579"/>
                </a:lnTo>
                <a:lnTo>
                  <a:pt x="11266" y="2433"/>
                </a:lnTo>
                <a:lnTo>
                  <a:pt x="11242" y="2312"/>
                </a:lnTo>
                <a:lnTo>
                  <a:pt x="11242" y="2190"/>
                </a:lnTo>
                <a:lnTo>
                  <a:pt x="11291" y="2068"/>
                </a:lnTo>
                <a:lnTo>
                  <a:pt x="11364" y="1947"/>
                </a:lnTo>
                <a:lnTo>
                  <a:pt x="11437" y="1825"/>
                </a:lnTo>
                <a:lnTo>
                  <a:pt x="11534" y="1728"/>
                </a:lnTo>
                <a:lnTo>
                  <a:pt x="11631" y="1630"/>
                </a:lnTo>
                <a:lnTo>
                  <a:pt x="11704" y="1533"/>
                </a:lnTo>
                <a:lnTo>
                  <a:pt x="11753" y="1411"/>
                </a:lnTo>
                <a:lnTo>
                  <a:pt x="11777" y="1290"/>
                </a:lnTo>
                <a:lnTo>
                  <a:pt x="11777" y="1144"/>
                </a:lnTo>
                <a:lnTo>
                  <a:pt x="11704" y="1022"/>
                </a:lnTo>
                <a:lnTo>
                  <a:pt x="11680" y="973"/>
                </a:lnTo>
                <a:lnTo>
                  <a:pt x="11631" y="949"/>
                </a:lnTo>
                <a:lnTo>
                  <a:pt x="11558" y="925"/>
                </a:lnTo>
                <a:close/>
                <a:moveTo>
                  <a:pt x="10050" y="0"/>
                </a:moveTo>
                <a:lnTo>
                  <a:pt x="10025" y="49"/>
                </a:lnTo>
                <a:lnTo>
                  <a:pt x="10025" y="73"/>
                </a:lnTo>
                <a:lnTo>
                  <a:pt x="10050" y="122"/>
                </a:lnTo>
                <a:lnTo>
                  <a:pt x="10123" y="219"/>
                </a:lnTo>
                <a:lnTo>
                  <a:pt x="10147" y="316"/>
                </a:lnTo>
                <a:lnTo>
                  <a:pt x="10171" y="414"/>
                </a:lnTo>
                <a:lnTo>
                  <a:pt x="10171" y="487"/>
                </a:lnTo>
                <a:lnTo>
                  <a:pt x="10147" y="560"/>
                </a:lnTo>
                <a:lnTo>
                  <a:pt x="10098" y="657"/>
                </a:lnTo>
                <a:lnTo>
                  <a:pt x="9977" y="803"/>
                </a:lnTo>
                <a:lnTo>
                  <a:pt x="9685" y="1095"/>
                </a:lnTo>
                <a:lnTo>
                  <a:pt x="9539" y="1265"/>
                </a:lnTo>
                <a:lnTo>
                  <a:pt x="9466" y="1411"/>
                </a:lnTo>
                <a:lnTo>
                  <a:pt x="9417" y="1557"/>
                </a:lnTo>
                <a:lnTo>
                  <a:pt x="9393" y="1703"/>
                </a:lnTo>
                <a:lnTo>
                  <a:pt x="9417" y="1849"/>
                </a:lnTo>
                <a:lnTo>
                  <a:pt x="9441" y="1995"/>
                </a:lnTo>
                <a:lnTo>
                  <a:pt x="9490" y="2117"/>
                </a:lnTo>
                <a:lnTo>
                  <a:pt x="9539" y="2263"/>
                </a:lnTo>
                <a:lnTo>
                  <a:pt x="9709" y="2506"/>
                </a:lnTo>
                <a:lnTo>
                  <a:pt x="9977" y="2847"/>
                </a:lnTo>
                <a:lnTo>
                  <a:pt x="10098" y="3042"/>
                </a:lnTo>
                <a:lnTo>
                  <a:pt x="10123" y="3139"/>
                </a:lnTo>
                <a:lnTo>
                  <a:pt x="10147" y="3261"/>
                </a:lnTo>
                <a:lnTo>
                  <a:pt x="10147" y="3358"/>
                </a:lnTo>
                <a:lnTo>
                  <a:pt x="10098" y="3431"/>
                </a:lnTo>
                <a:lnTo>
                  <a:pt x="10050" y="3528"/>
                </a:lnTo>
                <a:lnTo>
                  <a:pt x="9977" y="3601"/>
                </a:lnTo>
                <a:lnTo>
                  <a:pt x="9806" y="3747"/>
                </a:lnTo>
                <a:lnTo>
                  <a:pt x="9636" y="3869"/>
                </a:lnTo>
                <a:lnTo>
                  <a:pt x="9563" y="3966"/>
                </a:lnTo>
                <a:lnTo>
                  <a:pt x="9490" y="4064"/>
                </a:lnTo>
                <a:lnTo>
                  <a:pt x="9417" y="4161"/>
                </a:lnTo>
                <a:lnTo>
                  <a:pt x="9368" y="4283"/>
                </a:lnTo>
                <a:lnTo>
                  <a:pt x="9344" y="4404"/>
                </a:lnTo>
                <a:lnTo>
                  <a:pt x="9344" y="4526"/>
                </a:lnTo>
                <a:lnTo>
                  <a:pt x="9344" y="4648"/>
                </a:lnTo>
                <a:lnTo>
                  <a:pt x="9393" y="4745"/>
                </a:lnTo>
                <a:lnTo>
                  <a:pt x="9417" y="4818"/>
                </a:lnTo>
                <a:lnTo>
                  <a:pt x="9490" y="4867"/>
                </a:lnTo>
                <a:lnTo>
                  <a:pt x="9563" y="4891"/>
                </a:lnTo>
                <a:lnTo>
                  <a:pt x="9685" y="4891"/>
                </a:lnTo>
                <a:lnTo>
                  <a:pt x="9733" y="4842"/>
                </a:lnTo>
                <a:lnTo>
                  <a:pt x="9782" y="4745"/>
                </a:lnTo>
                <a:lnTo>
                  <a:pt x="9806" y="4648"/>
                </a:lnTo>
                <a:lnTo>
                  <a:pt x="9806" y="4575"/>
                </a:lnTo>
                <a:lnTo>
                  <a:pt x="9806" y="4477"/>
                </a:lnTo>
                <a:lnTo>
                  <a:pt x="9855" y="4356"/>
                </a:lnTo>
                <a:lnTo>
                  <a:pt x="9928" y="4234"/>
                </a:lnTo>
                <a:lnTo>
                  <a:pt x="10025" y="4137"/>
                </a:lnTo>
                <a:lnTo>
                  <a:pt x="10269" y="3942"/>
                </a:lnTo>
                <a:lnTo>
                  <a:pt x="10390" y="3796"/>
                </a:lnTo>
                <a:lnTo>
                  <a:pt x="10512" y="3650"/>
                </a:lnTo>
                <a:lnTo>
                  <a:pt x="10561" y="3480"/>
                </a:lnTo>
                <a:lnTo>
                  <a:pt x="10585" y="3309"/>
                </a:lnTo>
                <a:lnTo>
                  <a:pt x="10585" y="3139"/>
                </a:lnTo>
                <a:lnTo>
                  <a:pt x="10561" y="2969"/>
                </a:lnTo>
                <a:lnTo>
                  <a:pt x="10488" y="2798"/>
                </a:lnTo>
                <a:lnTo>
                  <a:pt x="10390" y="2604"/>
                </a:lnTo>
                <a:lnTo>
                  <a:pt x="10244" y="2433"/>
                </a:lnTo>
                <a:lnTo>
                  <a:pt x="10098" y="2239"/>
                </a:lnTo>
                <a:lnTo>
                  <a:pt x="9952" y="2044"/>
                </a:lnTo>
                <a:lnTo>
                  <a:pt x="9831" y="1825"/>
                </a:lnTo>
                <a:lnTo>
                  <a:pt x="9831" y="1752"/>
                </a:lnTo>
                <a:lnTo>
                  <a:pt x="9806" y="1679"/>
                </a:lnTo>
                <a:lnTo>
                  <a:pt x="9855" y="1557"/>
                </a:lnTo>
                <a:lnTo>
                  <a:pt x="9928" y="1411"/>
                </a:lnTo>
                <a:lnTo>
                  <a:pt x="10025" y="1290"/>
                </a:lnTo>
                <a:lnTo>
                  <a:pt x="10269" y="1022"/>
                </a:lnTo>
                <a:lnTo>
                  <a:pt x="10366" y="900"/>
                </a:lnTo>
                <a:lnTo>
                  <a:pt x="10439" y="779"/>
                </a:lnTo>
                <a:lnTo>
                  <a:pt x="10488" y="657"/>
                </a:lnTo>
                <a:lnTo>
                  <a:pt x="10512" y="535"/>
                </a:lnTo>
                <a:lnTo>
                  <a:pt x="10512" y="389"/>
                </a:lnTo>
                <a:lnTo>
                  <a:pt x="10488" y="268"/>
                </a:lnTo>
                <a:lnTo>
                  <a:pt x="10439" y="146"/>
                </a:lnTo>
                <a:lnTo>
                  <a:pt x="10366" y="73"/>
                </a:lnTo>
                <a:lnTo>
                  <a:pt x="10244" y="0"/>
                </a:lnTo>
                <a:close/>
                <a:moveTo>
                  <a:pt x="11266" y="6959"/>
                </a:moveTo>
                <a:lnTo>
                  <a:pt x="11558" y="6984"/>
                </a:lnTo>
                <a:lnTo>
                  <a:pt x="11850" y="7032"/>
                </a:lnTo>
                <a:lnTo>
                  <a:pt x="12142" y="7081"/>
                </a:lnTo>
                <a:lnTo>
                  <a:pt x="12434" y="7178"/>
                </a:lnTo>
                <a:lnTo>
                  <a:pt x="12021" y="7300"/>
                </a:lnTo>
                <a:lnTo>
                  <a:pt x="11826" y="7373"/>
                </a:lnTo>
                <a:lnTo>
                  <a:pt x="11656" y="7470"/>
                </a:lnTo>
                <a:lnTo>
                  <a:pt x="11607" y="7519"/>
                </a:lnTo>
                <a:lnTo>
                  <a:pt x="11607" y="7543"/>
                </a:lnTo>
                <a:lnTo>
                  <a:pt x="11607" y="7640"/>
                </a:lnTo>
                <a:lnTo>
                  <a:pt x="11631" y="7665"/>
                </a:lnTo>
                <a:lnTo>
                  <a:pt x="11656" y="7689"/>
                </a:lnTo>
                <a:lnTo>
                  <a:pt x="11704" y="7713"/>
                </a:lnTo>
                <a:lnTo>
                  <a:pt x="11753" y="7713"/>
                </a:lnTo>
                <a:lnTo>
                  <a:pt x="12337" y="7543"/>
                </a:lnTo>
                <a:lnTo>
                  <a:pt x="12629" y="7446"/>
                </a:lnTo>
                <a:lnTo>
                  <a:pt x="12945" y="7397"/>
                </a:lnTo>
                <a:lnTo>
                  <a:pt x="13286" y="7592"/>
                </a:lnTo>
                <a:lnTo>
                  <a:pt x="12945" y="7640"/>
                </a:lnTo>
                <a:lnTo>
                  <a:pt x="12653" y="7713"/>
                </a:lnTo>
                <a:lnTo>
                  <a:pt x="12410" y="7835"/>
                </a:lnTo>
                <a:lnTo>
                  <a:pt x="12167" y="8005"/>
                </a:lnTo>
                <a:lnTo>
                  <a:pt x="12069" y="8103"/>
                </a:lnTo>
                <a:lnTo>
                  <a:pt x="11972" y="8224"/>
                </a:lnTo>
                <a:lnTo>
                  <a:pt x="11972" y="8249"/>
                </a:lnTo>
                <a:lnTo>
                  <a:pt x="11972" y="8273"/>
                </a:lnTo>
                <a:lnTo>
                  <a:pt x="12021" y="8273"/>
                </a:lnTo>
                <a:lnTo>
                  <a:pt x="12532" y="8103"/>
                </a:lnTo>
                <a:lnTo>
                  <a:pt x="12775" y="8030"/>
                </a:lnTo>
                <a:lnTo>
                  <a:pt x="13043" y="7981"/>
                </a:lnTo>
                <a:lnTo>
                  <a:pt x="13213" y="7957"/>
                </a:lnTo>
                <a:lnTo>
                  <a:pt x="13408" y="7957"/>
                </a:lnTo>
                <a:lnTo>
                  <a:pt x="13602" y="7981"/>
                </a:lnTo>
                <a:lnTo>
                  <a:pt x="13797" y="7957"/>
                </a:lnTo>
                <a:lnTo>
                  <a:pt x="14040" y="8224"/>
                </a:lnTo>
                <a:lnTo>
                  <a:pt x="14259" y="8492"/>
                </a:lnTo>
                <a:lnTo>
                  <a:pt x="14259" y="8492"/>
                </a:lnTo>
                <a:lnTo>
                  <a:pt x="14089" y="8468"/>
                </a:lnTo>
                <a:lnTo>
                  <a:pt x="13894" y="8468"/>
                </a:lnTo>
                <a:lnTo>
                  <a:pt x="13529" y="8492"/>
                </a:lnTo>
                <a:lnTo>
                  <a:pt x="13286" y="8541"/>
                </a:lnTo>
                <a:lnTo>
                  <a:pt x="13043" y="8589"/>
                </a:lnTo>
                <a:lnTo>
                  <a:pt x="12799" y="8662"/>
                </a:lnTo>
                <a:lnTo>
                  <a:pt x="12580" y="8784"/>
                </a:lnTo>
                <a:lnTo>
                  <a:pt x="12556" y="8784"/>
                </a:lnTo>
                <a:lnTo>
                  <a:pt x="12556" y="8808"/>
                </a:lnTo>
                <a:lnTo>
                  <a:pt x="12580" y="8833"/>
                </a:lnTo>
                <a:lnTo>
                  <a:pt x="12848" y="8833"/>
                </a:lnTo>
                <a:lnTo>
                  <a:pt x="13067" y="8808"/>
                </a:lnTo>
                <a:lnTo>
                  <a:pt x="13529" y="8760"/>
                </a:lnTo>
                <a:lnTo>
                  <a:pt x="13748" y="8760"/>
                </a:lnTo>
                <a:lnTo>
                  <a:pt x="13992" y="8784"/>
                </a:lnTo>
                <a:lnTo>
                  <a:pt x="14211" y="8784"/>
                </a:lnTo>
                <a:lnTo>
                  <a:pt x="14430" y="8735"/>
                </a:lnTo>
                <a:lnTo>
                  <a:pt x="14551" y="8979"/>
                </a:lnTo>
                <a:lnTo>
                  <a:pt x="14673" y="9222"/>
                </a:lnTo>
                <a:lnTo>
                  <a:pt x="14673" y="9222"/>
                </a:lnTo>
                <a:lnTo>
                  <a:pt x="14576" y="9173"/>
                </a:lnTo>
                <a:lnTo>
                  <a:pt x="14454" y="9149"/>
                </a:lnTo>
                <a:lnTo>
                  <a:pt x="14332" y="9125"/>
                </a:lnTo>
                <a:lnTo>
                  <a:pt x="14186" y="9149"/>
                </a:lnTo>
                <a:lnTo>
                  <a:pt x="13627" y="9222"/>
                </a:lnTo>
                <a:lnTo>
                  <a:pt x="13335" y="9295"/>
                </a:lnTo>
                <a:lnTo>
                  <a:pt x="13213" y="9344"/>
                </a:lnTo>
                <a:lnTo>
                  <a:pt x="13091" y="9417"/>
                </a:lnTo>
                <a:lnTo>
                  <a:pt x="13067" y="9465"/>
                </a:lnTo>
                <a:lnTo>
                  <a:pt x="13116" y="9490"/>
                </a:lnTo>
                <a:lnTo>
                  <a:pt x="13286" y="9538"/>
                </a:lnTo>
                <a:lnTo>
                  <a:pt x="13456" y="9538"/>
                </a:lnTo>
                <a:lnTo>
                  <a:pt x="13821" y="9465"/>
                </a:lnTo>
                <a:lnTo>
                  <a:pt x="14016" y="9441"/>
                </a:lnTo>
                <a:lnTo>
                  <a:pt x="14381" y="9441"/>
                </a:lnTo>
                <a:lnTo>
                  <a:pt x="14551" y="9514"/>
                </a:lnTo>
                <a:lnTo>
                  <a:pt x="14673" y="9514"/>
                </a:lnTo>
                <a:lnTo>
                  <a:pt x="14722" y="9490"/>
                </a:lnTo>
                <a:lnTo>
                  <a:pt x="14746" y="9441"/>
                </a:lnTo>
                <a:lnTo>
                  <a:pt x="14843" y="9782"/>
                </a:lnTo>
                <a:lnTo>
                  <a:pt x="14649" y="9757"/>
                </a:lnTo>
                <a:lnTo>
                  <a:pt x="14454" y="9757"/>
                </a:lnTo>
                <a:lnTo>
                  <a:pt x="14211" y="9782"/>
                </a:lnTo>
                <a:lnTo>
                  <a:pt x="13992" y="9806"/>
                </a:lnTo>
                <a:lnTo>
                  <a:pt x="13773" y="9855"/>
                </a:lnTo>
                <a:lnTo>
                  <a:pt x="13675" y="9903"/>
                </a:lnTo>
                <a:lnTo>
                  <a:pt x="13578" y="9952"/>
                </a:lnTo>
                <a:lnTo>
                  <a:pt x="13554" y="9976"/>
                </a:lnTo>
                <a:lnTo>
                  <a:pt x="13529" y="10025"/>
                </a:lnTo>
                <a:lnTo>
                  <a:pt x="13554" y="10049"/>
                </a:lnTo>
                <a:lnTo>
                  <a:pt x="13578" y="10074"/>
                </a:lnTo>
                <a:lnTo>
                  <a:pt x="13773" y="10098"/>
                </a:lnTo>
                <a:lnTo>
                  <a:pt x="14892" y="10098"/>
                </a:lnTo>
                <a:lnTo>
                  <a:pt x="14916" y="10463"/>
                </a:lnTo>
                <a:lnTo>
                  <a:pt x="14795" y="10414"/>
                </a:lnTo>
                <a:lnTo>
                  <a:pt x="14405" y="10414"/>
                </a:lnTo>
                <a:lnTo>
                  <a:pt x="14065" y="10439"/>
                </a:lnTo>
                <a:lnTo>
                  <a:pt x="13894" y="10487"/>
                </a:lnTo>
                <a:lnTo>
                  <a:pt x="13724" y="10536"/>
                </a:lnTo>
                <a:lnTo>
                  <a:pt x="13700" y="10560"/>
                </a:lnTo>
                <a:lnTo>
                  <a:pt x="13700" y="10585"/>
                </a:lnTo>
                <a:lnTo>
                  <a:pt x="13700" y="10633"/>
                </a:lnTo>
                <a:lnTo>
                  <a:pt x="13724" y="10658"/>
                </a:lnTo>
                <a:lnTo>
                  <a:pt x="13894" y="10706"/>
                </a:lnTo>
                <a:lnTo>
                  <a:pt x="14065" y="10731"/>
                </a:lnTo>
                <a:lnTo>
                  <a:pt x="14405" y="10755"/>
                </a:lnTo>
                <a:lnTo>
                  <a:pt x="14649" y="10755"/>
                </a:lnTo>
                <a:lnTo>
                  <a:pt x="14795" y="10731"/>
                </a:lnTo>
                <a:lnTo>
                  <a:pt x="14916" y="10682"/>
                </a:lnTo>
                <a:lnTo>
                  <a:pt x="14892" y="10779"/>
                </a:lnTo>
                <a:lnTo>
                  <a:pt x="14916" y="10877"/>
                </a:lnTo>
                <a:lnTo>
                  <a:pt x="14965" y="10950"/>
                </a:lnTo>
                <a:lnTo>
                  <a:pt x="15038" y="10998"/>
                </a:lnTo>
                <a:lnTo>
                  <a:pt x="15135" y="11023"/>
                </a:lnTo>
                <a:lnTo>
                  <a:pt x="15233" y="11023"/>
                </a:lnTo>
                <a:lnTo>
                  <a:pt x="15306" y="10998"/>
                </a:lnTo>
                <a:lnTo>
                  <a:pt x="15379" y="10950"/>
                </a:lnTo>
                <a:lnTo>
                  <a:pt x="15403" y="10852"/>
                </a:lnTo>
                <a:lnTo>
                  <a:pt x="15451" y="10439"/>
                </a:lnTo>
                <a:lnTo>
                  <a:pt x="15670" y="10463"/>
                </a:lnTo>
                <a:lnTo>
                  <a:pt x="15914" y="10463"/>
                </a:lnTo>
                <a:lnTo>
                  <a:pt x="16060" y="10487"/>
                </a:lnTo>
                <a:lnTo>
                  <a:pt x="15865" y="10609"/>
                </a:lnTo>
                <a:lnTo>
                  <a:pt x="15695" y="10755"/>
                </a:lnTo>
                <a:lnTo>
                  <a:pt x="15670" y="10804"/>
                </a:lnTo>
                <a:lnTo>
                  <a:pt x="15646" y="10877"/>
                </a:lnTo>
                <a:lnTo>
                  <a:pt x="15646" y="10925"/>
                </a:lnTo>
                <a:lnTo>
                  <a:pt x="15695" y="10974"/>
                </a:lnTo>
                <a:lnTo>
                  <a:pt x="15719" y="11023"/>
                </a:lnTo>
                <a:lnTo>
                  <a:pt x="15768" y="11047"/>
                </a:lnTo>
                <a:lnTo>
                  <a:pt x="15841" y="11047"/>
                </a:lnTo>
                <a:lnTo>
                  <a:pt x="15914" y="11023"/>
                </a:lnTo>
                <a:lnTo>
                  <a:pt x="16133" y="10901"/>
                </a:lnTo>
                <a:lnTo>
                  <a:pt x="16352" y="10779"/>
                </a:lnTo>
                <a:lnTo>
                  <a:pt x="16571" y="10731"/>
                </a:lnTo>
                <a:lnTo>
                  <a:pt x="16814" y="10682"/>
                </a:lnTo>
                <a:lnTo>
                  <a:pt x="17033" y="10779"/>
                </a:lnTo>
                <a:lnTo>
                  <a:pt x="17179" y="10852"/>
                </a:lnTo>
                <a:lnTo>
                  <a:pt x="16814" y="10974"/>
                </a:lnTo>
                <a:lnTo>
                  <a:pt x="16498" y="11096"/>
                </a:lnTo>
                <a:lnTo>
                  <a:pt x="16230" y="11217"/>
                </a:lnTo>
                <a:lnTo>
                  <a:pt x="16060" y="11315"/>
                </a:lnTo>
                <a:lnTo>
                  <a:pt x="16060" y="11339"/>
                </a:lnTo>
                <a:lnTo>
                  <a:pt x="16060" y="11363"/>
                </a:lnTo>
                <a:lnTo>
                  <a:pt x="16084" y="11388"/>
                </a:lnTo>
                <a:lnTo>
                  <a:pt x="16108" y="11388"/>
                </a:lnTo>
                <a:lnTo>
                  <a:pt x="16522" y="11266"/>
                </a:lnTo>
                <a:lnTo>
                  <a:pt x="16936" y="11144"/>
                </a:lnTo>
                <a:lnTo>
                  <a:pt x="17155" y="11096"/>
                </a:lnTo>
                <a:lnTo>
                  <a:pt x="17374" y="11071"/>
                </a:lnTo>
                <a:lnTo>
                  <a:pt x="17447" y="11071"/>
                </a:lnTo>
                <a:lnTo>
                  <a:pt x="17666" y="11290"/>
                </a:lnTo>
                <a:lnTo>
                  <a:pt x="17398" y="11315"/>
                </a:lnTo>
                <a:lnTo>
                  <a:pt x="17179" y="11339"/>
                </a:lnTo>
                <a:lnTo>
                  <a:pt x="16984" y="11412"/>
                </a:lnTo>
                <a:lnTo>
                  <a:pt x="16790" y="11509"/>
                </a:lnTo>
                <a:lnTo>
                  <a:pt x="16619" y="11631"/>
                </a:lnTo>
                <a:lnTo>
                  <a:pt x="16595" y="11655"/>
                </a:lnTo>
                <a:lnTo>
                  <a:pt x="16595" y="11680"/>
                </a:lnTo>
                <a:lnTo>
                  <a:pt x="16619" y="11704"/>
                </a:lnTo>
                <a:lnTo>
                  <a:pt x="16668" y="11704"/>
                </a:lnTo>
                <a:lnTo>
                  <a:pt x="17082" y="11655"/>
                </a:lnTo>
                <a:lnTo>
                  <a:pt x="17276" y="11631"/>
                </a:lnTo>
                <a:lnTo>
                  <a:pt x="17714" y="11631"/>
                </a:lnTo>
                <a:lnTo>
                  <a:pt x="17909" y="11655"/>
                </a:lnTo>
                <a:lnTo>
                  <a:pt x="18031" y="11874"/>
                </a:lnTo>
                <a:lnTo>
                  <a:pt x="18104" y="12069"/>
                </a:lnTo>
                <a:lnTo>
                  <a:pt x="17179" y="12045"/>
                </a:lnTo>
                <a:lnTo>
                  <a:pt x="16157" y="12045"/>
                </a:lnTo>
                <a:lnTo>
                  <a:pt x="13992" y="12069"/>
                </a:lnTo>
                <a:lnTo>
                  <a:pt x="11899" y="12118"/>
                </a:lnTo>
                <a:lnTo>
                  <a:pt x="10171" y="12142"/>
                </a:lnTo>
                <a:lnTo>
                  <a:pt x="5548" y="12142"/>
                </a:lnTo>
                <a:lnTo>
                  <a:pt x="5719" y="11826"/>
                </a:lnTo>
                <a:lnTo>
                  <a:pt x="5889" y="11534"/>
                </a:lnTo>
                <a:lnTo>
                  <a:pt x="5986" y="11388"/>
                </a:lnTo>
                <a:lnTo>
                  <a:pt x="6084" y="11266"/>
                </a:lnTo>
                <a:lnTo>
                  <a:pt x="6205" y="11144"/>
                </a:lnTo>
                <a:lnTo>
                  <a:pt x="6351" y="11023"/>
                </a:lnTo>
                <a:lnTo>
                  <a:pt x="6546" y="10901"/>
                </a:lnTo>
                <a:lnTo>
                  <a:pt x="6765" y="10804"/>
                </a:lnTo>
                <a:lnTo>
                  <a:pt x="6984" y="10731"/>
                </a:lnTo>
                <a:lnTo>
                  <a:pt x="7203" y="10682"/>
                </a:lnTo>
                <a:lnTo>
                  <a:pt x="7665" y="10585"/>
                </a:lnTo>
                <a:lnTo>
                  <a:pt x="8103" y="10512"/>
                </a:lnTo>
                <a:lnTo>
                  <a:pt x="8200" y="10487"/>
                </a:lnTo>
                <a:lnTo>
                  <a:pt x="8273" y="10463"/>
                </a:lnTo>
                <a:lnTo>
                  <a:pt x="8322" y="10390"/>
                </a:lnTo>
                <a:lnTo>
                  <a:pt x="8346" y="10293"/>
                </a:lnTo>
                <a:lnTo>
                  <a:pt x="8371" y="10098"/>
                </a:lnTo>
                <a:lnTo>
                  <a:pt x="8419" y="9928"/>
                </a:lnTo>
                <a:lnTo>
                  <a:pt x="8468" y="9757"/>
                </a:lnTo>
                <a:lnTo>
                  <a:pt x="8541" y="9587"/>
                </a:lnTo>
                <a:lnTo>
                  <a:pt x="8638" y="9417"/>
                </a:lnTo>
                <a:lnTo>
                  <a:pt x="8736" y="9271"/>
                </a:lnTo>
                <a:lnTo>
                  <a:pt x="8979" y="8979"/>
                </a:lnTo>
                <a:lnTo>
                  <a:pt x="9101" y="8906"/>
                </a:lnTo>
                <a:lnTo>
                  <a:pt x="9198" y="8808"/>
                </a:lnTo>
                <a:lnTo>
                  <a:pt x="9441" y="8687"/>
                </a:lnTo>
                <a:lnTo>
                  <a:pt x="9685" y="8541"/>
                </a:lnTo>
                <a:lnTo>
                  <a:pt x="9782" y="8443"/>
                </a:lnTo>
                <a:lnTo>
                  <a:pt x="9879" y="8346"/>
                </a:lnTo>
                <a:lnTo>
                  <a:pt x="9879" y="8297"/>
                </a:lnTo>
                <a:lnTo>
                  <a:pt x="9879" y="8273"/>
                </a:lnTo>
                <a:lnTo>
                  <a:pt x="9855" y="8224"/>
                </a:lnTo>
                <a:lnTo>
                  <a:pt x="9831" y="8200"/>
                </a:lnTo>
                <a:lnTo>
                  <a:pt x="9758" y="8176"/>
                </a:lnTo>
                <a:lnTo>
                  <a:pt x="9660" y="8151"/>
                </a:lnTo>
                <a:lnTo>
                  <a:pt x="9490" y="8151"/>
                </a:lnTo>
                <a:lnTo>
                  <a:pt x="9320" y="8200"/>
                </a:lnTo>
                <a:lnTo>
                  <a:pt x="9149" y="8297"/>
                </a:lnTo>
                <a:lnTo>
                  <a:pt x="8979" y="8395"/>
                </a:lnTo>
                <a:lnTo>
                  <a:pt x="8833" y="8516"/>
                </a:lnTo>
                <a:lnTo>
                  <a:pt x="8565" y="8760"/>
                </a:lnTo>
                <a:lnTo>
                  <a:pt x="8444" y="8906"/>
                </a:lnTo>
                <a:lnTo>
                  <a:pt x="8322" y="9052"/>
                </a:lnTo>
                <a:lnTo>
                  <a:pt x="8225" y="9198"/>
                </a:lnTo>
                <a:lnTo>
                  <a:pt x="8127" y="9368"/>
                </a:lnTo>
                <a:lnTo>
                  <a:pt x="7981" y="9709"/>
                </a:lnTo>
                <a:lnTo>
                  <a:pt x="7908" y="10074"/>
                </a:lnTo>
                <a:lnTo>
                  <a:pt x="7398" y="10171"/>
                </a:lnTo>
                <a:lnTo>
                  <a:pt x="7130" y="10220"/>
                </a:lnTo>
                <a:lnTo>
                  <a:pt x="6887" y="10293"/>
                </a:lnTo>
                <a:lnTo>
                  <a:pt x="6643" y="10366"/>
                </a:lnTo>
                <a:lnTo>
                  <a:pt x="6400" y="10463"/>
                </a:lnTo>
                <a:lnTo>
                  <a:pt x="6181" y="10585"/>
                </a:lnTo>
                <a:lnTo>
                  <a:pt x="5962" y="10731"/>
                </a:lnTo>
                <a:lnTo>
                  <a:pt x="5816" y="10877"/>
                </a:lnTo>
                <a:lnTo>
                  <a:pt x="5670" y="11023"/>
                </a:lnTo>
                <a:lnTo>
                  <a:pt x="5524" y="11193"/>
                </a:lnTo>
                <a:lnTo>
                  <a:pt x="5427" y="11363"/>
                </a:lnTo>
                <a:lnTo>
                  <a:pt x="5329" y="11558"/>
                </a:lnTo>
                <a:lnTo>
                  <a:pt x="5281" y="11753"/>
                </a:lnTo>
                <a:lnTo>
                  <a:pt x="5256" y="11947"/>
                </a:lnTo>
                <a:lnTo>
                  <a:pt x="5305" y="12142"/>
                </a:lnTo>
                <a:lnTo>
                  <a:pt x="2142" y="12142"/>
                </a:lnTo>
                <a:lnTo>
                  <a:pt x="2239" y="11850"/>
                </a:lnTo>
                <a:lnTo>
                  <a:pt x="2336" y="11558"/>
                </a:lnTo>
                <a:lnTo>
                  <a:pt x="2409" y="11266"/>
                </a:lnTo>
                <a:lnTo>
                  <a:pt x="2531" y="10974"/>
                </a:lnTo>
                <a:lnTo>
                  <a:pt x="2726" y="10633"/>
                </a:lnTo>
                <a:lnTo>
                  <a:pt x="2945" y="10341"/>
                </a:lnTo>
                <a:lnTo>
                  <a:pt x="3188" y="10049"/>
                </a:lnTo>
                <a:lnTo>
                  <a:pt x="3456" y="9782"/>
                </a:lnTo>
                <a:lnTo>
                  <a:pt x="3723" y="9563"/>
                </a:lnTo>
                <a:lnTo>
                  <a:pt x="4040" y="9368"/>
                </a:lnTo>
                <a:lnTo>
                  <a:pt x="4429" y="9173"/>
                </a:lnTo>
                <a:lnTo>
                  <a:pt x="4818" y="9003"/>
                </a:lnTo>
                <a:lnTo>
                  <a:pt x="5013" y="8954"/>
                </a:lnTo>
                <a:lnTo>
                  <a:pt x="5208" y="8906"/>
                </a:lnTo>
                <a:lnTo>
                  <a:pt x="5427" y="8881"/>
                </a:lnTo>
                <a:lnTo>
                  <a:pt x="5597" y="8881"/>
                </a:lnTo>
                <a:lnTo>
                  <a:pt x="5792" y="8906"/>
                </a:lnTo>
                <a:lnTo>
                  <a:pt x="5962" y="8954"/>
                </a:lnTo>
                <a:lnTo>
                  <a:pt x="6132" y="9027"/>
                </a:lnTo>
                <a:lnTo>
                  <a:pt x="6278" y="9125"/>
                </a:lnTo>
                <a:lnTo>
                  <a:pt x="6230" y="9368"/>
                </a:lnTo>
                <a:lnTo>
                  <a:pt x="6230" y="9611"/>
                </a:lnTo>
                <a:lnTo>
                  <a:pt x="6254" y="9660"/>
                </a:lnTo>
                <a:lnTo>
                  <a:pt x="6303" y="9709"/>
                </a:lnTo>
                <a:lnTo>
                  <a:pt x="6351" y="9709"/>
                </a:lnTo>
                <a:lnTo>
                  <a:pt x="6400" y="9660"/>
                </a:lnTo>
                <a:lnTo>
                  <a:pt x="6546" y="9368"/>
                </a:lnTo>
                <a:lnTo>
                  <a:pt x="6716" y="9076"/>
                </a:lnTo>
                <a:lnTo>
                  <a:pt x="6887" y="8833"/>
                </a:lnTo>
                <a:lnTo>
                  <a:pt x="7106" y="8589"/>
                </a:lnTo>
                <a:lnTo>
                  <a:pt x="7300" y="8370"/>
                </a:lnTo>
                <a:lnTo>
                  <a:pt x="7543" y="8151"/>
                </a:lnTo>
                <a:lnTo>
                  <a:pt x="7811" y="7957"/>
                </a:lnTo>
                <a:lnTo>
                  <a:pt x="8079" y="7786"/>
                </a:lnTo>
                <a:lnTo>
                  <a:pt x="8444" y="7567"/>
                </a:lnTo>
                <a:lnTo>
                  <a:pt x="8833" y="7397"/>
                </a:lnTo>
                <a:lnTo>
                  <a:pt x="9222" y="7251"/>
                </a:lnTo>
                <a:lnTo>
                  <a:pt x="9612" y="7130"/>
                </a:lnTo>
                <a:lnTo>
                  <a:pt x="10025" y="7057"/>
                </a:lnTo>
                <a:lnTo>
                  <a:pt x="10439" y="6984"/>
                </a:lnTo>
                <a:lnTo>
                  <a:pt x="10853" y="6959"/>
                </a:lnTo>
                <a:close/>
                <a:moveTo>
                  <a:pt x="19758" y="12556"/>
                </a:moveTo>
                <a:lnTo>
                  <a:pt x="19929" y="12604"/>
                </a:lnTo>
                <a:lnTo>
                  <a:pt x="19977" y="12945"/>
                </a:lnTo>
                <a:lnTo>
                  <a:pt x="19904" y="13042"/>
                </a:lnTo>
                <a:lnTo>
                  <a:pt x="19807" y="13140"/>
                </a:lnTo>
                <a:lnTo>
                  <a:pt x="19685" y="13213"/>
                </a:lnTo>
                <a:lnTo>
                  <a:pt x="19564" y="13261"/>
                </a:lnTo>
                <a:lnTo>
                  <a:pt x="19418" y="13286"/>
                </a:lnTo>
                <a:lnTo>
                  <a:pt x="19247" y="13310"/>
                </a:lnTo>
                <a:lnTo>
                  <a:pt x="18931" y="13310"/>
                </a:lnTo>
                <a:lnTo>
                  <a:pt x="18298" y="13286"/>
                </a:lnTo>
                <a:lnTo>
                  <a:pt x="17033" y="13261"/>
                </a:lnTo>
                <a:lnTo>
                  <a:pt x="15792" y="13213"/>
                </a:lnTo>
                <a:lnTo>
                  <a:pt x="14381" y="13164"/>
                </a:lnTo>
                <a:lnTo>
                  <a:pt x="12970" y="13140"/>
                </a:lnTo>
                <a:lnTo>
                  <a:pt x="12970" y="13115"/>
                </a:lnTo>
                <a:lnTo>
                  <a:pt x="12970" y="13067"/>
                </a:lnTo>
                <a:lnTo>
                  <a:pt x="12921" y="13018"/>
                </a:lnTo>
                <a:lnTo>
                  <a:pt x="12872" y="13018"/>
                </a:lnTo>
                <a:lnTo>
                  <a:pt x="12824" y="13067"/>
                </a:lnTo>
                <a:lnTo>
                  <a:pt x="12775" y="13140"/>
                </a:lnTo>
                <a:lnTo>
                  <a:pt x="10585" y="13115"/>
                </a:lnTo>
                <a:lnTo>
                  <a:pt x="7981" y="13115"/>
                </a:lnTo>
                <a:lnTo>
                  <a:pt x="5378" y="13140"/>
                </a:lnTo>
                <a:lnTo>
                  <a:pt x="2847" y="13164"/>
                </a:lnTo>
                <a:lnTo>
                  <a:pt x="1509" y="13188"/>
                </a:lnTo>
                <a:lnTo>
                  <a:pt x="1022" y="13213"/>
                </a:lnTo>
                <a:lnTo>
                  <a:pt x="803" y="13188"/>
                </a:lnTo>
                <a:lnTo>
                  <a:pt x="584" y="13091"/>
                </a:lnTo>
                <a:lnTo>
                  <a:pt x="463" y="12994"/>
                </a:lnTo>
                <a:lnTo>
                  <a:pt x="414" y="12945"/>
                </a:lnTo>
                <a:lnTo>
                  <a:pt x="414" y="12896"/>
                </a:lnTo>
                <a:lnTo>
                  <a:pt x="414" y="12848"/>
                </a:lnTo>
                <a:lnTo>
                  <a:pt x="414" y="12775"/>
                </a:lnTo>
                <a:lnTo>
                  <a:pt x="536" y="12653"/>
                </a:lnTo>
                <a:lnTo>
                  <a:pt x="609" y="12653"/>
                </a:lnTo>
                <a:lnTo>
                  <a:pt x="657" y="12629"/>
                </a:lnTo>
                <a:lnTo>
                  <a:pt x="730" y="12604"/>
                </a:lnTo>
                <a:lnTo>
                  <a:pt x="779" y="12580"/>
                </a:lnTo>
                <a:lnTo>
                  <a:pt x="949" y="12580"/>
                </a:lnTo>
                <a:lnTo>
                  <a:pt x="1241" y="12604"/>
                </a:lnTo>
                <a:lnTo>
                  <a:pt x="7641" y="12604"/>
                </a:lnTo>
                <a:lnTo>
                  <a:pt x="9977" y="12629"/>
                </a:lnTo>
                <a:lnTo>
                  <a:pt x="12848" y="12653"/>
                </a:lnTo>
                <a:lnTo>
                  <a:pt x="16060" y="12653"/>
                </a:lnTo>
                <a:lnTo>
                  <a:pt x="18663" y="12629"/>
                </a:lnTo>
                <a:lnTo>
                  <a:pt x="19466" y="12604"/>
                </a:lnTo>
                <a:lnTo>
                  <a:pt x="19685" y="12580"/>
                </a:lnTo>
                <a:lnTo>
                  <a:pt x="19758" y="12556"/>
                </a:lnTo>
                <a:close/>
                <a:moveTo>
                  <a:pt x="2580" y="13578"/>
                </a:moveTo>
                <a:lnTo>
                  <a:pt x="2458" y="13675"/>
                </a:lnTo>
                <a:lnTo>
                  <a:pt x="2361" y="13797"/>
                </a:lnTo>
                <a:lnTo>
                  <a:pt x="2288" y="13918"/>
                </a:lnTo>
                <a:lnTo>
                  <a:pt x="2215" y="14040"/>
                </a:lnTo>
                <a:lnTo>
                  <a:pt x="2117" y="14259"/>
                </a:lnTo>
                <a:lnTo>
                  <a:pt x="2093" y="14381"/>
                </a:lnTo>
                <a:lnTo>
                  <a:pt x="2093" y="14502"/>
                </a:lnTo>
                <a:lnTo>
                  <a:pt x="1947" y="14259"/>
                </a:lnTo>
                <a:lnTo>
                  <a:pt x="1777" y="14016"/>
                </a:lnTo>
                <a:lnTo>
                  <a:pt x="1582" y="13797"/>
                </a:lnTo>
                <a:lnTo>
                  <a:pt x="1485" y="13699"/>
                </a:lnTo>
                <a:lnTo>
                  <a:pt x="1387" y="13626"/>
                </a:lnTo>
                <a:lnTo>
                  <a:pt x="1971" y="13602"/>
                </a:lnTo>
                <a:lnTo>
                  <a:pt x="2580" y="13578"/>
                </a:lnTo>
                <a:close/>
                <a:moveTo>
                  <a:pt x="12556" y="13505"/>
                </a:moveTo>
                <a:lnTo>
                  <a:pt x="12361" y="13918"/>
                </a:lnTo>
                <a:lnTo>
                  <a:pt x="12167" y="14308"/>
                </a:lnTo>
                <a:lnTo>
                  <a:pt x="12118" y="14502"/>
                </a:lnTo>
                <a:lnTo>
                  <a:pt x="12118" y="14600"/>
                </a:lnTo>
                <a:lnTo>
                  <a:pt x="12118" y="14721"/>
                </a:lnTo>
                <a:lnTo>
                  <a:pt x="12142" y="14746"/>
                </a:lnTo>
                <a:lnTo>
                  <a:pt x="12167" y="14770"/>
                </a:lnTo>
                <a:lnTo>
                  <a:pt x="12240" y="14770"/>
                </a:lnTo>
                <a:lnTo>
                  <a:pt x="12313" y="14697"/>
                </a:lnTo>
                <a:lnTo>
                  <a:pt x="12361" y="14648"/>
                </a:lnTo>
                <a:lnTo>
                  <a:pt x="12459" y="14502"/>
                </a:lnTo>
                <a:lnTo>
                  <a:pt x="12605" y="14162"/>
                </a:lnTo>
                <a:lnTo>
                  <a:pt x="12848" y="13529"/>
                </a:lnTo>
                <a:lnTo>
                  <a:pt x="13335" y="13529"/>
                </a:lnTo>
                <a:lnTo>
                  <a:pt x="13116" y="13845"/>
                </a:lnTo>
                <a:lnTo>
                  <a:pt x="12945" y="14186"/>
                </a:lnTo>
                <a:lnTo>
                  <a:pt x="12848" y="14332"/>
                </a:lnTo>
                <a:lnTo>
                  <a:pt x="12775" y="14527"/>
                </a:lnTo>
                <a:lnTo>
                  <a:pt x="12775" y="14624"/>
                </a:lnTo>
                <a:lnTo>
                  <a:pt x="12775" y="14697"/>
                </a:lnTo>
                <a:lnTo>
                  <a:pt x="12799" y="14794"/>
                </a:lnTo>
                <a:lnTo>
                  <a:pt x="12848" y="14867"/>
                </a:lnTo>
                <a:lnTo>
                  <a:pt x="12897" y="14892"/>
                </a:lnTo>
                <a:lnTo>
                  <a:pt x="12945" y="14892"/>
                </a:lnTo>
                <a:lnTo>
                  <a:pt x="13018" y="14867"/>
                </a:lnTo>
                <a:lnTo>
                  <a:pt x="13067" y="14819"/>
                </a:lnTo>
                <a:lnTo>
                  <a:pt x="13140" y="14697"/>
                </a:lnTo>
                <a:lnTo>
                  <a:pt x="13237" y="14405"/>
                </a:lnTo>
                <a:lnTo>
                  <a:pt x="13408" y="13967"/>
                </a:lnTo>
                <a:lnTo>
                  <a:pt x="13627" y="13529"/>
                </a:lnTo>
                <a:lnTo>
                  <a:pt x="14065" y="13529"/>
                </a:lnTo>
                <a:lnTo>
                  <a:pt x="13846" y="14162"/>
                </a:lnTo>
                <a:lnTo>
                  <a:pt x="13675" y="14478"/>
                </a:lnTo>
                <a:lnTo>
                  <a:pt x="13627" y="14648"/>
                </a:lnTo>
                <a:lnTo>
                  <a:pt x="13602" y="14746"/>
                </a:lnTo>
                <a:lnTo>
                  <a:pt x="13602" y="14819"/>
                </a:lnTo>
                <a:lnTo>
                  <a:pt x="13627" y="14867"/>
                </a:lnTo>
                <a:lnTo>
                  <a:pt x="13651" y="14916"/>
                </a:lnTo>
                <a:lnTo>
                  <a:pt x="13748" y="14916"/>
                </a:lnTo>
                <a:lnTo>
                  <a:pt x="13821" y="14867"/>
                </a:lnTo>
                <a:lnTo>
                  <a:pt x="13894" y="14794"/>
                </a:lnTo>
                <a:lnTo>
                  <a:pt x="13992" y="14648"/>
                </a:lnTo>
                <a:lnTo>
                  <a:pt x="14065" y="14502"/>
                </a:lnTo>
                <a:lnTo>
                  <a:pt x="14113" y="14332"/>
                </a:lnTo>
                <a:lnTo>
                  <a:pt x="14259" y="13943"/>
                </a:lnTo>
                <a:lnTo>
                  <a:pt x="14357" y="13529"/>
                </a:lnTo>
                <a:lnTo>
                  <a:pt x="14795" y="13529"/>
                </a:lnTo>
                <a:lnTo>
                  <a:pt x="14503" y="14064"/>
                </a:lnTo>
                <a:lnTo>
                  <a:pt x="14357" y="14332"/>
                </a:lnTo>
                <a:lnTo>
                  <a:pt x="14308" y="14478"/>
                </a:lnTo>
                <a:lnTo>
                  <a:pt x="14308" y="14648"/>
                </a:lnTo>
                <a:lnTo>
                  <a:pt x="14308" y="14673"/>
                </a:lnTo>
                <a:lnTo>
                  <a:pt x="14357" y="14721"/>
                </a:lnTo>
                <a:lnTo>
                  <a:pt x="14430" y="14721"/>
                </a:lnTo>
                <a:lnTo>
                  <a:pt x="14551" y="14624"/>
                </a:lnTo>
                <a:lnTo>
                  <a:pt x="14624" y="14478"/>
                </a:lnTo>
                <a:lnTo>
                  <a:pt x="14770" y="14210"/>
                </a:lnTo>
                <a:lnTo>
                  <a:pt x="14892" y="13870"/>
                </a:lnTo>
                <a:lnTo>
                  <a:pt x="15038" y="13529"/>
                </a:lnTo>
                <a:lnTo>
                  <a:pt x="15427" y="13553"/>
                </a:lnTo>
                <a:lnTo>
                  <a:pt x="15233" y="13797"/>
                </a:lnTo>
                <a:lnTo>
                  <a:pt x="15038" y="14089"/>
                </a:lnTo>
                <a:lnTo>
                  <a:pt x="14916" y="14308"/>
                </a:lnTo>
                <a:lnTo>
                  <a:pt x="14868" y="14454"/>
                </a:lnTo>
                <a:lnTo>
                  <a:pt x="14868" y="14575"/>
                </a:lnTo>
                <a:lnTo>
                  <a:pt x="14868" y="14624"/>
                </a:lnTo>
                <a:lnTo>
                  <a:pt x="14916" y="14648"/>
                </a:lnTo>
                <a:lnTo>
                  <a:pt x="14989" y="14648"/>
                </a:lnTo>
                <a:lnTo>
                  <a:pt x="15062" y="14600"/>
                </a:lnTo>
                <a:lnTo>
                  <a:pt x="15111" y="14551"/>
                </a:lnTo>
                <a:lnTo>
                  <a:pt x="15184" y="14429"/>
                </a:lnTo>
                <a:lnTo>
                  <a:pt x="15306" y="14137"/>
                </a:lnTo>
                <a:lnTo>
                  <a:pt x="15403" y="13845"/>
                </a:lnTo>
                <a:lnTo>
                  <a:pt x="15500" y="13553"/>
                </a:lnTo>
                <a:lnTo>
                  <a:pt x="16108" y="13553"/>
                </a:lnTo>
                <a:lnTo>
                  <a:pt x="16060" y="13578"/>
                </a:lnTo>
                <a:lnTo>
                  <a:pt x="15865" y="13797"/>
                </a:lnTo>
                <a:lnTo>
                  <a:pt x="15695" y="14064"/>
                </a:lnTo>
                <a:lnTo>
                  <a:pt x="15622" y="14186"/>
                </a:lnTo>
                <a:lnTo>
                  <a:pt x="15549" y="14308"/>
                </a:lnTo>
                <a:lnTo>
                  <a:pt x="15524" y="14454"/>
                </a:lnTo>
                <a:lnTo>
                  <a:pt x="15524" y="14527"/>
                </a:lnTo>
                <a:lnTo>
                  <a:pt x="15549" y="14575"/>
                </a:lnTo>
                <a:lnTo>
                  <a:pt x="15573" y="14600"/>
                </a:lnTo>
                <a:lnTo>
                  <a:pt x="15622" y="14624"/>
                </a:lnTo>
                <a:lnTo>
                  <a:pt x="15695" y="14624"/>
                </a:lnTo>
                <a:lnTo>
                  <a:pt x="15743" y="14575"/>
                </a:lnTo>
                <a:lnTo>
                  <a:pt x="15768" y="14551"/>
                </a:lnTo>
                <a:lnTo>
                  <a:pt x="15841" y="14429"/>
                </a:lnTo>
                <a:lnTo>
                  <a:pt x="15914" y="14210"/>
                </a:lnTo>
                <a:lnTo>
                  <a:pt x="16011" y="13943"/>
                </a:lnTo>
                <a:lnTo>
                  <a:pt x="16157" y="13675"/>
                </a:lnTo>
                <a:lnTo>
                  <a:pt x="16157" y="13602"/>
                </a:lnTo>
                <a:lnTo>
                  <a:pt x="16133" y="13578"/>
                </a:lnTo>
                <a:lnTo>
                  <a:pt x="16108" y="13553"/>
                </a:lnTo>
                <a:lnTo>
                  <a:pt x="16668" y="13553"/>
                </a:lnTo>
                <a:lnTo>
                  <a:pt x="16522" y="13748"/>
                </a:lnTo>
                <a:lnTo>
                  <a:pt x="16376" y="13967"/>
                </a:lnTo>
                <a:lnTo>
                  <a:pt x="16254" y="14113"/>
                </a:lnTo>
                <a:lnTo>
                  <a:pt x="16157" y="14308"/>
                </a:lnTo>
                <a:lnTo>
                  <a:pt x="16108" y="14381"/>
                </a:lnTo>
                <a:lnTo>
                  <a:pt x="16084" y="14478"/>
                </a:lnTo>
                <a:lnTo>
                  <a:pt x="16060" y="14575"/>
                </a:lnTo>
                <a:lnTo>
                  <a:pt x="16084" y="14673"/>
                </a:lnTo>
                <a:lnTo>
                  <a:pt x="16108" y="14697"/>
                </a:lnTo>
                <a:lnTo>
                  <a:pt x="16133" y="14721"/>
                </a:lnTo>
                <a:lnTo>
                  <a:pt x="16181" y="14746"/>
                </a:lnTo>
                <a:lnTo>
                  <a:pt x="16230" y="14746"/>
                </a:lnTo>
                <a:lnTo>
                  <a:pt x="16303" y="14721"/>
                </a:lnTo>
                <a:lnTo>
                  <a:pt x="16376" y="14673"/>
                </a:lnTo>
                <a:lnTo>
                  <a:pt x="16473" y="14551"/>
                </a:lnTo>
                <a:lnTo>
                  <a:pt x="16644" y="14235"/>
                </a:lnTo>
                <a:lnTo>
                  <a:pt x="16814" y="13894"/>
                </a:lnTo>
                <a:lnTo>
                  <a:pt x="16887" y="13724"/>
                </a:lnTo>
                <a:lnTo>
                  <a:pt x="16960" y="13553"/>
                </a:lnTo>
                <a:lnTo>
                  <a:pt x="17398" y="13553"/>
                </a:lnTo>
                <a:lnTo>
                  <a:pt x="17325" y="13675"/>
                </a:lnTo>
                <a:lnTo>
                  <a:pt x="17252" y="13797"/>
                </a:lnTo>
                <a:lnTo>
                  <a:pt x="17106" y="14040"/>
                </a:lnTo>
                <a:lnTo>
                  <a:pt x="17033" y="14186"/>
                </a:lnTo>
                <a:lnTo>
                  <a:pt x="16960" y="14332"/>
                </a:lnTo>
                <a:lnTo>
                  <a:pt x="16936" y="14429"/>
                </a:lnTo>
                <a:lnTo>
                  <a:pt x="16911" y="14502"/>
                </a:lnTo>
                <a:lnTo>
                  <a:pt x="16936" y="14575"/>
                </a:lnTo>
                <a:lnTo>
                  <a:pt x="16960" y="14648"/>
                </a:lnTo>
                <a:lnTo>
                  <a:pt x="17009" y="14697"/>
                </a:lnTo>
                <a:lnTo>
                  <a:pt x="17082" y="14697"/>
                </a:lnTo>
                <a:lnTo>
                  <a:pt x="17155" y="14673"/>
                </a:lnTo>
                <a:lnTo>
                  <a:pt x="17203" y="14624"/>
                </a:lnTo>
                <a:lnTo>
                  <a:pt x="17252" y="14575"/>
                </a:lnTo>
                <a:lnTo>
                  <a:pt x="17301" y="14502"/>
                </a:lnTo>
                <a:lnTo>
                  <a:pt x="17374" y="14332"/>
                </a:lnTo>
                <a:lnTo>
                  <a:pt x="17422" y="14162"/>
                </a:lnTo>
                <a:lnTo>
                  <a:pt x="17544" y="13870"/>
                </a:lnTo>
                <a:lnTo>
                  <a:pt x="17593" y="13724"/>
                </a:lnTo>
                <a:lnTo>
                  <a:pt x="17617" y="13578"/>
                </a:lnTo>
                <a:lnTo>
                  <a:pt x="18371" y="13578"/>
                </a:lnTo>
                <a:lnTo>
                  <a:pt x="18201" y="13797"/>
                </a:lnTo>
                <a:lnTo>
                  <a:pt x="18055" y="14016"/>
                </a:lnTo>
                <a:lnTo>
                  <a:pt x="17812" y="14259"/>
                </a:lnTo>
                <a:lnTo>
                  <a:pt x="17714" y="14381"/>
                </a:lnTo>
                <a:lnTo>
                  <a:pt x="17690" y="14454"/>
                </a:lnTo>
                <a:lnTo>
                  <a:pt x="17666" y="14551"/>
                </a:lnTo>
                <a:lnTo>
                  <a:pt x="17666" y="14575"/>
                </a:lnTo>
                <a:lnTo>
                  <a:pt x="17690" y="14624"/>
                </a:lnTo>
                <a:lnTo>
                  <a:pt x="17739" y="14648"/>
                </a:lnTo>
                <a:lnTo>
                  <a:pt x="17763" y="14648"/>
                </a:lnTo>
                <a:lnTo>
                  <a:pt x="17860" y="14624"/>
                </a:lnTo>
                <a:lnTo>
                  <a:pt x="17933" y="14575"/>
                </a:lnTo>
                <a:lnTo>
                  <a:pt x="18055" y="14478"/>
                </a:lnTo>
                <a:lnTo>
                  <a:pt x="18177" y="14332"/>
                </a:lnTo>
                <a:lnTo>
                  <a:pt x="18274" y="14186"/>
                </a:lnTo>
                <a:lnTo>
                  <a:pt x="18420" y="13894"/>
                </a:lnTo>
                <a:lnTo>
                  <a:pt x="18566" y="13602"/>
                </a:lnTo>
                <a:lnTo>
                  <a:pt x="19028" y="13602"/>
                </a:lnTo>
                <a:lnTo>
                  <a:pt x="18907" y="13724"/>
                </a:lnTo>
                <a:lnTo>
                  <a:pt x="18809" y="13845"/>
                </a:lnTo>
                <a:lnTo>
                  <a:pt x="18615" y="14137"/>
                </a:lnTo>
                <a:lnTo>
                  <a:pt x="18274" y="14721"/>
                </a:lnTo>
                <a:lnTo>
                  <a:pt x="17787" y="15451"/>
                </a:lnTo>
                <a:lnTo>
                  <a:pt x="17276" y="16205"/>
                </a:lnTo>
                <a:lnTo>
                  <a:pt x="16425" y="16327"/>
                </a:lnTo>
                <a:lnTo>
                  <a:pt x="15549" y="16400"/>
                </a:lnTo>
                <a:lnTo>
                  <a:pt x="14673" y="16449"/>
                </a:lnTo>
                <a:lnTo>
                  <a:pt x="13773" y="16473"/>
                </a:lnTo>
                <a:lnTo>
                  <a:pt x="10244" y="16473"/>
                </a:lnTo>
                <a:lnTo>
                  <a:pt x="6619" y="16522"/>
                </a:lnTo>
                <a:lnTo>
                  <a:pt x="5816" y="16522"/>
                </a:lnTo>
                <a:lnTo>
                  <a:pt x="4989" y="16497"/>
                </a:lnTo>
                <a:lnTo>
                  <a:pt x="4161" y="16522"/>
                </a:lnTo>
                <a:lnTo>
                  <a:pt x="3772" y="16546"/>
                </a:lnTo>
                <a:lnTo>
                  <a:pt x="3358" y="16570"/>
                </a:lnTo>
                <a:lnTo>
                  <a:pt x="3334" y="16497"/>
                </a:lnTo>
                <a:lnTo>
                  <a:pt x="2774" y="15573"/>
                </a:lnTo>
                <a:lnTo>
                  <a:pt x="2190" y="14673"/>
                </a:lnTo>
                <a:lnTo>
                  <a:pt x="2166" y="14600"/>
                </a:lnTo>
                <a:lnTo>
                  <a:pt x="2190" y="14624"/>
                </a:lnTo>
                <a:lnTo>
                  <a:pt x="2215" y="14600"/>
                </a:lnTo>
                <a:lnTo>
                  <a:pt x="2288" y="14527"/>
                </a:lnTo>
                <a:lnTo>
                  <a:pt x="2361" y="14429"/>
                </a:lnTo>
                <a:lnTo>
                  <a:pt x="2409" y="14186"/>
                </a:lnTo>
                <a:lnTo>
                  <a:pt x="2507" y="13894"/>
                </a:lnTo>
                <a:lnTo>
                  <a:pt x="2628" y="13602"/>
                </a:lnTo>
                <a:lnTo>
                  <a:pt x="2628" y="13578"/>
                </a:lnTo>
                <a:lnTo>
                  <a:pt x="2653" y="13578"/>
                </a:lnTo>
                <a:lnTo>
                  <a:pt x="3407" y="13553"/>
                </a:lnTo>
                <a:lnTo>
                  <a:pt x="3091" y="13991"/>
                </a:lnTo>
                <a:lnTo>
                  <a:pt x="2872" y="14332"/>
                </a:lnTo>
                <a:lnTo>
                  <a:pt x="2774" y="14502"/>
                </a:lnTo>
                <a:lnTo>
                  <a:pt x="2701" y="14697"/>
                </a:lnTo>
                <a:lnTo>
                  <a:pt x="2701" y="14746"/>
                </a:lnTo>
                <a:lnTo>
                  <a:pt x="2726" y="14770"/>
                </a:lnTo>
                <a:lnTo>
                  <a:pt x="2774" y="14770"/>
                </a:lnTo>
                <a:lnTo>
                  <a:pt x="2920" y="14648"/>
                </a:lnTo>
                <a:lnTo>
                  <a:pt x="3018" y="14502"/>
                </a:lnTo>
                <a:lnTo>
                  <a:pt x="3212" y="14186"/>
                </a:lnTo>
                <a:lnTo>
                  <a:pt x="3553" y="13553"/>
                </a:lnTo>
                <a:lnTo>
                  <a:pt x="4161" y="13553"/>
                </a:lnTo>
                <a:lnTo>
                  <a:pt x="3918" y="13845"/>
                </a:lnTo>
                <a:lnTo>
                  <a:pt x="3699" y="14162"/>
                </a:lnTo>
                <a:lnTo>
                  <a:pt x="3602" y="14332"/>
                </a:lnTo>
                <a:lnTo>
                  <a:pt x="3504" y="14527"/>
                </a:lnTo>
                <a:lnTo>
                  <a:pt x="3480" y="14624"/>
                </a:lnTo>
                <a:lnTo>
                  <a:pt x="3456" y="14721"/>
                </a:lnTo>
                <a:lnTo>
                  <a:pt x="3456" y="14819"/>
                </a:lnTo>
                <a:lnTo>
                  <a:pt x="3504" y="14916"/>
                </a:lnTo>
                <a:lnTo>
                  <a:pt x="3553" y="14940"/>
                </a:lnTo>
                <a:lnTo>
                  <a:pt x="3602" y="14965"/>
                </a:lnTo>
                <a:lnTo>
                  <a:pt x="3675" y="14916"/>
                </a:lnTo>
                <a:lnTo>
                  <a:pt x="3748" y="14843"/>
                </a:lnTo>
                <a:lnTo>
                  <a:pt x="3796" y="14770"/>
                </a:lnTo>
                <a:lnTo>
                  <a:pt x="3845" y="14697"/>
                </a:lnTo>
                <a:lnTo>
                  <a:pt x="3991" y="14332"/>
                </a:lnTo>
                <a:lnTo>
                  <a:pt x="4210" y="13943"/>
                </a:lnTo>
                <a:lnTo>
                  <a:pt x="4429" y="13553"/>
                </a:lnTo>
                <a:lnTo>
                  <a:pt x="5281" y="13529"/>
                </a:lnTo>
                <a:lnTo>
                  <a:pt x="5062" y="13821"/>
                </a:lnTo>
                <a:lnTo>
                  <a:pt x="4989" y="13967"/>
                </a:lnTo>
                <a:lnTo>
                  <a:pt x="4916" y="14113"/>
                </a:lnTo>
                <a:lnTo>
                  <a:pt x="4867" y="14259"/>
                </a:lnTo>
                <a:lnTo>
                  <a:pt x="4867" y="14332"/>
                </a:lnTo>
                <a:lnTo>
                  <a:pt x="4891" y="14405"/>
                </a:lnTo>
                <a:lnTo>
                  <a:pt x="4940" y="14429"/>
                </a:lnTo>
                <a:lnTo>
                  <a:pt x="4989" y="14429"/>
                </a:lnTo>
                <a:lnTo>
                  <a:pt x="5037" y="14405"/>
                </a:lnTo>
                <a:lnTo>
                  <a:pt x="5086" y="14356"/>
                </a:lnTo>
                <a:lnTo>
                  <a:pt x="5135" y="14235"/>
                </a:lnTo>
                <a:lnTo>
                  <a:pt x="5232" y="14016"/>
                </a:lnTo>
                <a:lnTo>
                  <a:pt x="5378" y="13748"/>
                </a:lnTo>
                <a:lnTo>
                  <a:pt x="5548" y="13529"/>
                </a:lnTo>
                <a:lnTo>
                  <a:pt x="6011" y="13529"/>
                </a:lnTo>
                <a:lnTo>
                  <a:pt x="5913" y="13553"/>
                </a:lnTo>
                <a:lnTo>
                  <a:pt x="5840" y="13602"/>
                </a:lnTo>
                <a:lnTo>
                  <a:pt x="5719" y="13748"/>
                </a:lnTo>
                <a:lnTo>
                  <a:pt x="5597" y="13894"/>
                </a:lnTo>
                <a:lnTo>
                  <a:pt x="5500" y="14040"/>
                </a:lnTo>
                <a:lnTo>
                  <a:pt x="5402" y="14235"/>
                </a:lnTo>
                <a:lnTo>
                  <a:pt x="5281" y="14454"/>
                </a:lnTo>
                <a:lnTo>
                  <a:pt x="5232" y="14575"/>
                </a:lnTo>
                <a:lnTo>
                  <a:pt x="5208" y="14673"/>
                </a:lnTo>
                <a:lnTo>
                  <a:pt x="5208" y="14794"/>
                </a:lnTo>
                <a:lnTo>
                  <a:pt x="5208" y="14892"/>
                </a:lnTo>
                <a:lnTo>
                  <a:pt x="5256" y="14940"/>
                </a:lnTo>
                <a:lnTo>
                  <a:pt x="5305" y="14989"/>
                </a:lnTo>
                <a:lnTo>
                  <a:pt x="5354" y="14989"/>
                </a:lnTo>
                <a:lnTo>
                  <a:pt x="5427" y="14965"/>
                </a:lnTo>
                <a:lnTo>
                  <a:pt x="5475" y="14916"/>
                </a:lnTo>
                <a:lnTo>
                  <a:pt x="5548" y="14843"/>
                </a:lnTo>
                <a:lnTo>
                  <a:pt x="5621" y="14673"/>
                </a:lnTo>
                <a:lnTo>
                  <a:pt x="5694" y="14478"/>
                </a:lnTo>
                <a:lnTo>
                  <a:pt x="5767" y="14308"/>
                </a:lnTo>
                <a:lnTo>
                  <a:pt x="5962" y="13943"/>
                </a:lnTo>
                <a:lnTo>
                  <a:pt x="6059" y="13748"/>
                </a:lnTo>
                <a:lnTo>
                  <a:pt x="6084" y="13651"/>
                </a:lnTo>
                <a:lnTo>
                  <a:pt x="6084" y="13553"/>
                </a:lnTo>
                <a:lnTo>
                  <a:pt x="6084" y="13529"/>
                </a:lnTo>
                <a:lnTo>
                  <a:pt x="6668" y="13529"/>
                </a:lnTo>
                <a:lnTo>
                  <a:pt x="6522" y="13724"/>
                </a:lnTo>
                <a:lnTo>
                  <a:pt x="6351" y="13918"/>
                </a:lnTo>
                <a:lnTo>
                  <a:pt x="6181" y="14162"/>
                </a:lnTo>
                <a:lnTo>
                  <a:pt x="6132" y="14308"/>
                </a:lnTo>
                <a:lnTo>
                  <a:pt x="6108" y="14429"/>
                </a:lnTo>
                <a:lnTo>
                  <a:pt x="6132" y="14478"/>
                </a:lnTo>
                <a:lnTo>
                  <a:pt x="6157" y="14502"/>
                </a:lnTo>
                <a:lnTo>
                  <a:pt x="6205" y="14502"/>
                </a:lnTo>
                <a:lnTo>
                  <a:pt x="6327" y="14429"/>
                </a:lnTo>
                <a:lnTo>
                  <a:pt x="6400" y="14332"/>
                </a:lnTo>
                <a:lnTo>
                  <a:pt x="6522" y="14113"/>
                </a:lnTo>
                <a:lnTo>
                  <a:pt x="6668" y="13821"/>
                </a:lnTo>
                <a:lnTo>
                  <a:pt x="6789" y="13505"/>
                </a:lnTo>
                <a:lnTo>
                  <a:pt x="7179" y="13505"/>
                </a:lnTo>
                <a:lnTo>
                  <a:pt x="6984" y="13821"/>
                </a:lnTo>
                <a:lnTo>
                  <a:pt x="6814" y="14137"/>
                </a:lnTo>
                <a:lnTo>
                  <a:pt x="6741" y="14283"/>
                </a:lnTo>
                <a:lnTo>
                  <a:pt x="6692" y="14429"/>
                </a:lnTo>
                <a:lnTo>
                  <a:pt x="6692" y="14502"/>
                </a:lnTo>
                <a:lnTo>
                  <a:pt x="6692" y="14575"/>
                </a:lnTo>
                <a:lnTo>
                  <a:pt x="6716" y="14624"/>
                </a:lnTo>
                <a:lnTo>
                  <a:pt x="6765" y="14697"/>
                </a:lnTo>
                <a:lnTo>
                  <a:pt x="6789" y="14721"/>
                </a:lnTo>
                <a:lnTo>
                  <a:pt x="6838" y="14721"/>
                </a:lnTo>
                <a:lnTo>
                  <a:pt x="6911" y="14697"/>
                </a:lnTo>
                <a:lnTo>
                  <a:pt x="6960" y="14648"/>
                </a:lnTo>
                <a:lnTo>
                  <a:pt x="7033" y="14551"/>
                </a:lnTo>
                <a:lnTo>
                  <a:pt x="7106" y="14283"/>
                </a:lnTo>
                <a:lnTo>
                  <a:pt x="7227" y="13894"/>
                </a:lnTo>
                <a:lnTo>
                  <a:pt x="7373" y="13505"/>
                </a:lnTo>
                <a:lnTo>
                  <a:pt x="7762" y="13505"/>
                </a:lnTo>
                <a:lnTo>
                  <a:pt x="7592" y="13845"/>
                </a:lnTo>
                <a:lnTo>
                  <a:pt x="7422" y="14210"/>
                </a:lnTo>
                <a:lnTo>
                  <a:pt x="7276" y="14551"/>
                </a:lnTo>
                <a:lnTo>
                  <a:pt x="7227" y="14721"/>
                </a:lnTo>
                <a:lnTo>
                  <a:pt x="7227" y="14819"/>
                </a:lnTo>
                <a:lnTo>
                  <a:pt x="7227" y="14916"/>
                </a:lnTo>
                <a:lnTo>
                  <a:pt x="7252" y="14940"/>
                </a:lnTo>
                <a:lnTo>
                  <a:pt x="7276" y="14965"/>
                </a:lnTo>
                <a:lnTo>
                  <a:pt x="7349" y="14965"/>
                </a:lnTo>
                <a:lnTo>
                  <a:pt x="7422" y="14916"/>
                </a:lnTo>
                <a:lnTo>
                  <a:pt x="7495" y="14843"/>
                </a:lnTo>
                <a:lnTo>
                  <a:pt x="7592" y="14697"/>
                </a:lnTo>
                <a:lnTo>
                  <a:pt x="7714" y="14381"/>
                </a:lnTo>
                <a:lnTo>
                  <a:pt x="7908" y="13967"/>
                </a:lnTo>
                <a:lnTo>
                  <a:pt x="7981" y="13748"/>
                </a:lnTo>
                <a:lnTo>
                  <a:pt x="8054" y="13529"/>
                </a:lnTo>
                <a:lnTo>
                  <a:pt x="8054" y="13505"/>
                </a:lnTo>
                <a:lnTo>
                  <a:pt x="8614" y="13505"/>
                </a:lnTo>
                <a:lnTo>
                  <a:pt x="8346" y="13991"/>
                </a:lnTo>
                <a:lnTo>
                  <a:pt x="8152" y="14308"/>
                </a:lnTo>
                <a:lnTo>
                  <a:pt x="8079" y="14478"/>
                </a:lnTo>
                <a:lnTo>
                  <a:pt x="8054" y="14575"/>
                </a:lnTo>
                <a:lnTo>
                  <a:pt x="8054" y="14673"/>
                </a:lnTo>
                <a:lnTo>
                  <a:pt x="8054" y="14697"/>
                </a:lnTo>
                <a:lnTo>
                  <a:pt x="8079" y="14721"/>
                </a:lnTo>
                <a:lnTo>
                  <a:pt x="8152" y="14721"/>
                </a:lnTo>
                <a:lnTo>
                  <a:pt x="8273" y="14624"/>
                </a:lnTo>
                <a:lnTo>
                  <a:pt x="8371" y="14502"/>
                </a:lnTo>
                <a:lnTo>
                  <a:pt x="8517" y="14210"/>
                </a:lnTo>
                <a:lnTo>
                  <a:pt x="8882" y="13505"/>
                </a:lnTo>
                <a:lnTo>
                  <a:pt x="9198" y="13505"/>
                </a:lnTo>
                <a:lnTo>
                  <a:pt x="8979" y="13821"/>
                </a:lnTo>
                <a:lnTo>
                  <a:pt x="8784" y="14162"/>
                </a:lnTo>
                <a:lnTo>
                  <a:pt x="8687" y="14332"/>
                </a:lnTo>
                <a:lnTo>
                  <a:pt x="8590" y="14527"/>
                </a:lnTo>
                <a:lnTo>
                  <a:pt x="8517" y="14721"/>
                </a:lnTo>
                <a:lnTo>
                  <a:pt x="8517" y="14819"/>
                </a:lnTo>
                <a:lnTo>
                  <a:pt x="8517" y="14916"/>
                </a:lnTo>
                <a:lnTo>
                  <a:pt x="8541" y="14965"/>
                </a:lnTo>
                <a:lnTo>
                  <a:pt x="8590" y="14989"/>
                </a:lnTo>
                <a:lnTo>
                  <a:pt x="8638" y="14989"/>
                </a:lnTo>
                <a:lnTo>
                  <a:pt x="8687" y="14965"/>
                </a:lnTo>
                <a:lnTo>
                  <a:pt x="8760" y="14916"/>
                </a:lnTo>
                <a:lnTo>
                  <a:pt x="8809" y="14843"/>
                </a:lnTo>
                <a:lnTo>
                  <a:pt x="8906" y="14673"/>
                </a:lnTo>
                <a:lnTo>
                  <a:pt x="9052" y="14308"/>
                </a:lnTo>
                <a:lnTo>
                  <a:pt x="9271" y="13894"/>
                </a:lnTo>
                <a:lnTo>
                  <a:pt x="9514" y="13505"/>
                </a:lnTo>
                <a:lnTo>
                  <a:pt x="9855" y="13505"/>
                </a:lnTo>
                <a:lnTo>
                  <a:pt x="9514" y="14064"/>
                </a:lnTo>
                <a:lnTo>
                  <a:pt x="9320" y="14405"/>
                </a:lnTo>
                <a:lnTo>
                  <a:pt x="9247" y="14575"/>
                </a:lnTo>
                <a:lnTo>
                  <a:pt x="9222" y="14673"/>
                </a:lnTo>
                <a:lnTo>
                  <a:pt x="9222" y="14770"/>
                </a:lnTo>
                <a:lnTo>
                  <a:pt x="9247" y="14819"/>
                </a:lnTo>
                <a:lnTo>
                  <a:pt x="9271" y="14843"/>
                </a:lnTo>
                <a:lnTo>
                  <a:pt x="9320" y="14867"/>
                </a:lnTo>
                <a:lnTo>
                  <a:pt x="9368" y="14843"/>
                </a:lnTo>
                <a:lnTo>
                  <a:pt x="9514" y="14746"/>
                </a:lnTo>
                <a:lnTo>
                  <a:pt x="9612" y="14624"/>
                </a:lnTo>
                <a:lnTo>
                  <a:pt x="9782" y="14332"/>
                </a:lnTo>
                <a:lnTo>
                  <a:pt x="10196" y="13505"/>
                </a:lnTo>
                <a:lnTo>
                  <a:pt x="10293" y="13505"/>
                </a:lnTo>
                <a:lnTo>
                  <a:pt x="9977" y="14137"/>
                </a:lnTo>
                <a:lnTo>
                  <a:pt x="9758" y="14478"/>
                </a:lnTo>
                <a:lnTo>
                  <a:pt x="9685" y="14673"/>
                </a:lnTo>
                <a:lnTo>
                  <a:pt x="9660" y="14770"/>
                </a:lnTo>
                <a:lnTo>
                  <a:pt x="9660" y="14867"/>
                </a:lnTo>
                <a:lnTo>
                  <a:pt x="9660" y="14916"/>
                </a:lnTo>
                <a:lnTo>
                  <a:pt x="9709" y="14940"/>
                </a:lnTo>
                <a:lnTo>
                  <a:pt x="9758" y="14965"/>
                </a:lnTo>
                <a:lnTo>
                  <a:pt x="9806" y="14965"/>
                </a:lnTo>
                <a:lnTo>
                  <a:pt x="9904" y="14916"/>
                </a:lnTo>
                <a:lnTo>
                  <a:pt x="9977" y="14867"/>
                </a:lnTo>
                <a:lnTo>
                  <a:pt x="10098" y="14697"/>
                </a:lnTo>
                <a:lnTo>
                  <a:pt x="10220" y="14527"/>
                </a:lnTo>
                <a:lnTo>
                  <a:pt x="10293" y="14332"/>
                </a:lnTo>
                <a:lnTo>
                  <a:pt x="10390" y="14137"/>
                </a:lnTo>
                <a:lnTo>
                  <a:pt x="10488" y="13943"/>
                </a:lnTo>
                <a:lnTo>
                  <a:pt x="10634" y="13505"/>
                </a:lnTo>
                <a:lnTo>
                  <a:pt x="11023" y="13505"/>
                </a:lnTo>
                <a:lnTo>
                  <a:pt x="10974" y="13553"/>
                </a:lnTo>
                <a:lnTo>
                  <a:pt x="10926" y="13626"/>
                </a:lnTo>
                <a:lnTo>
                  <a:pt x="10828" y="13797"/>
                </a:lnTo>
                <a:lnTo>
                  <a:pt x="10707" y="14113"/>
                </a:lnTo>
                <a:lnTo>
                  <a:pt x="10634" y="14259"/>
                </a:lnTo>
                <a:lnTo>
                  <a:pt x="10585" y="14478"/>
                </a:lnTo>
                <a:lnTo>
                  <a:pt x="10561" y="14600"/>
                </a:lnTo>
                <a:lnTo>
                  <a:pt x="10585" y="14673"/>
                </a:lnTo>
                <a:lnTo>
                  <a:pt x="10634" y="14746"/>
                </a:lnTo>
                <a:lnTo>
                  <a:pt x="10731" y="14770"/>
                </a:lnTo>
                <a:lnTo>
                  <a:pt x="10828" y="14746"/>
                </a:lnTo>
                <a:lnTo>
                  <a:pt x="10926" y="14673"/>
                </a:lnTo>
                <a:lnTo>
                  <a:pt x="10999" y="14575"/>
                </a:lnTo>
                <a:lnTo>
                  <a:pt x="11047" y="14478"/>
                </a:lnTo>
                <a:lnTo>
                  <a:pt x="11120" y="14235"/>
                </a:lnTo>
                <a:lnTo>
                  <a:pt x="11169" y="14040"/>
                </a:lnTo>
                <a:lnTo>
                  <a:pt x="11266" y="13797"/>
                </a:lnTo>
                <a:lnTo>
                  <a:pt x="11291" y="13626"/>
                </a:lnTo>
                <a:lnTo>
                  <a:pt x="11291" y="13553"/>
                </a:lnTo>
                <a:lnTo>
                  <a:pt x="11266" y="13505"/>
                </a:lnTo>
                <a:lnTo>
                  <a:pt x="11704" y="13505"/>
                </a:lnTo>
                <a:lnTo>
                  <a:pt x="11558" y="13870"/>
                </a:lnTo>
                <a:lnTo>
                  <a:pt x="11485" y="14064"/>
                </a:lnTo>
                <a:lnTo>
                  <a:pt x="11412" y="14259"/>
                </a:lnTo>
                <a:lnTo>
                  <a:pt x="11388" y="14356"/>
                </a:lnTo>
                <a:lnTo>
                  <a:pt x="11364" y="14454"/>
                </a:lnTo>
                <a:lnTo>
                  <a:pt x="11388" y="14551"/>
                </a:lnTo>
                <a:lnTo>
                  <a:pt x="11412" y="14648"/>
                </a:lnTo>
                <a:lnTo>
                  <a:pt x="11437" y="14673"/>
                </a:lnTo>
                <a:lnTo>
                  <a:pt x="11461" y="14697"/>
                </a:lnTo>
                <a:lnTo>
                  <a:pt x="11534" y="14673"/>
                </a:lnTo>
                <a:lnTo>
                  <a:pt x="11607" y="14624"/>
                </a:lnTo>
                <a:lnTo>
                  <a:pt x="11680" y="14551"/>
                </a:lnTo>
                <a:lnTo>
                  <a:pt x="11729" y="14454"/>
                </a:lnTo>
                <a:lnTo>
                  <a:pt x="11777" y="14356"/>
                </a:lnTo>
                <a:lnTo>
                  <a:pt x="11826" y="14162"/>
                </a:lnTo>
                <a:lnTo>
                  <a:pt x="11875" y="13967"/>
                </a:lnTo>
                <a:lnTo>
                  <a:pt x="11948" y="13748"/>
                </a:lnTo>
                <a:lnTo>
                  <a:pt x="11996" y="13505"/>
                </a:lnTo>
                <a:close/>
                <a:moveTo>
                  <a:pt x="10658" y="6473"/>
                </a:moveTo>
                <a:lnTo>
                  <a:pt x="10196" y="6546"/>
                </a:lnTo>
                <a:lnTo>
                  <a:pt x="9733" y="6643"/>
                </a:lnTo>
                <a:lnTo>
                  <a:pt x="9271" y="6765"/>
                </a:lnTo>
                <a:lnTo>
                  <a:pt x="8833" y="6935"/>
                </a:lnTo>
                <a:lnTo>
                  <a:pt x="8395" y="7105"/>
                </a:lnTo>
                <a:lnTo>
                  <a:pt x="7981" y="7324"/>
                </a:lnTo>
                <a:lnTo>
                  <a:pt x="7543" y="7592"/>
                </a:lnTo>
                <a:lnTo>
                  <a:pt x="7325" y="7738"/>
                </a:lnTo>
                <a:lnTo>
                  <a:pt x="7130" y="7908"/>
                </a:lnTo>
                <a:lnTo>
                  <a:pt x="6935" y="8078"/>
                </a:lnTo>
                <a:lnTo>
                  <a:pt x="6741" y="8273"/>
                </a:lnTo>
                <a:lnTo>
                  <a:pt x="6595" y="8468"/>
                </a:lnTo>
                <a:lnTo>
                  <a:pt x="6449" y="8687"/>
                </a:lnTo>
                <a:lnTo>
                  <a:pt x="6278" y="8589"/>
                </a:lnTo>
                <a:lnTo>
                  <a:pt x="6108" y="8516"/>
                </a:lnTo>
                <a:lnTo>
                  <a:pt x="5938" y="8468"/>
                </a:lnTo>
                <a:lnTo>
                  <a:pt x="5743" y="8443"/>
                </a:lnTo>
                <a:lnTo>
                  <a:pt x="5354" y="8443"/>
                </a:lnTo>
                <a:lnTo>
                  <a:pt x="5159" y="8468"/>
                </a:lnTo>
                <a:lnTo>
                  <a:pt x="4964" y="8516"/>
                </a:lnTo>
                <a:lnTo>
                  <a:pt x="4575" y="8638"/>
                </a:lnTo>
                <a:lnTo>
                  <a:pt x="4210" y="8784"/>
                </a:lnTo>
                <a:lnTo>
                  <a:pt x="3869" y="8954"/>
                </a:lnTo>
                <a:lnTo>
                  <a:pt x="3553" y="9149"/>
                </a:lnTo>
                <a:lnTo>
                  <a:pt x="3358" y="9295"/>
                </a:lnTo>
                <a:lnTo>
                  <a:pt x="3188" y="9417"/>
                </a:lnTo>
                <a:lnTo>
                  <a:pt x="2847" y="9733"/>
                </a:lnTo>
                <a:lnTo>
                  <a:pt x="2555" y="10098"/>
                </a:lnTo>
                <a:lnTo>
                  <a:pt x="2312" y="10463"/>
                </a:lnTo>
                <a:lnTo>
                  <a:pt x="2093" y="10828"/>
                </a:lnTo>
                <a:lnTo>
                  <a:pt x="1996" y="11047"/>
                </a:lnTo>
                <a:lnTo>
                  <a:pt x="1898" y="11266"/>
                </a:lnTo>
                <a:lnTo>
                  <a:pt x="1825" y="11485"/>
                </a:lnTo>
                <a:lnTo>
                  <a:pt x="1777" y="11728"/>
                </a:lnTo>
                <a:lnTo>
                  <a:pt x="1752" y="11947"/>
                </a:lnTo>
                <a:lnTo>
                  <a:pt x="1777" y="12142"/>
                </a:lnTo>
                <a:lnTo>
                  <a:pt x="1217" y="12191"/>
                </a:lnTo>
                <a:lnTo>
                  <a:pt x="657" y="12215"/>
                </a:lnTo>
                <a:lnTo>
                  <a:pt x="560" y="12239"/>
                </a:lnTo>
                <a:lnTo>
                  <a:pt x="487" y="12239"/>
                </a:lnTo>
                <a:lnTo>
                  <a:pt x="390" y="12264"/>
                </a:lnTo>
                <a:lnTo>
                  <a:pt x="317" y="12288"/>
                </a:lnTo>
                <a:lnTo>
                  <a:pt x="244" y="12312"/>
                </a:lnTo>
                <a:lnTo>
                  <a:pt x="122" y="12410"/>
                </a:lnTo>
                <a:lnTo>
                  <a:pt x="49" y="12556"/>
                </a:lnTo>
                <a:lnTo>
                  <a:pt x="0" y="12726"/>
                </a:lnTo>
                <a:lnTo>
                  <a:pt x="0" y="12896"/>
                </a:lnTo>
                <a:lnTo>
                  <a:pt x="49" y="13067"/>
                </a:lnTo>
                <a:lnTo>
                  <a:pt x="122" y="13237"/>
                </a:lnTo>
                <a:lnTo>
                  <a:pt x="195" y="13310"/>
                </a:lnTo>
                <a:lnTo>
                  <a:pt x="268" y="13383"/>
                </a:lnTo>
                <a:lnTo>
                  <a:pt x="463" y="13505"/>
                </a:lnTo>
                <a:lnTo>
                  <a:pt x="657" y="13578"/>
                </a:lnTo>
                <a:lnTo>
                  <a:pt x="876" y="13602"/>
                </a:lnTo>
                <a:lnTo>
                  <a:pt x="1047" y="13626"/>
                </a:lnTo>
                <a:lnTo>
                  <a:pt x="1047" y="13699"/>
                </a:lnTo>
                <a:lnTo>
                  <a:pt x="1047" y="13772"/>
                </a:lnTo>
                <a:lnTo>
                  <a:pt x="1071" y="13943"/>
                </a:lnTo>
                <a:lnTo>
                  <a:pt x="1168" y="14137"/>
                </a:lnTo>
                <a:lnTo>
                  <a:pt x="1266" y="14308"/>
                </a:lnTo>
                <a:lnTo>
                  <a:pt x="1533" y="14624"/>
                </a:lnTo>
                <a:lnTo>
                  <a:pt x="1752" y="14916"/>
                </a:lnTo>
                <a:lnTo>
                  <a:pt x="2336" y="15816"/>
                </a:lnTo>
                <a:lnTo>
                  <a:pt x="2896" y="16741"/>
                </a:lnTo>
                <a:lnTo>
                  <a:pt x="2945" y="16814"/>
                </a:lnTo>
                <a:lnTo>
                  <a:pt x="3018" y="16862"/>
                </a:lnTo>
                <a:lnTo>
                  <a:pt x="3066" y="16911"/>
                </a:lnTo>
                <a:lnTo>
                  <a:pt x="3115" y="16935"/>
                </a:lnTo>
                <a:lnTo>
                  <a:pt x="3529" y="16984"/>
                </a:lnTo>
                <a:lnTo>
                  <a:pt x="3967" y="17008"/>
                </a:lnTo>
                <a:lnTo>
                  <a:pt x="4405" y="17033"/>
                </a:lnTo>
                <a:lnTo>
                  <a:pt x="4867" y="17008"/>
                </a:lnTo>
                <a:lnTo>
                  <a:pt x="5743" y="16984"/>
                </a:lnTo>
                <a:lnTo>
                  <a:pt x="6619" y="16960"/>
                </a:lnTo>
                <a:lnTo>
                  <a:pt x="10244" y="16935"/>
                </a:lnTo>
                <a:lnTo>
                  <a:pt x="13894" y="16911"/>
                </a:lnTo>
                <a:lnTo>
                  <a:pt x="15524" y="16911"/>
                </a:lnTo>
                <a:lnTo>
                  <a:pt x="16352" y="16862"/>
                </a:lnTo>
                <a:lnTo>
                  <a:pt x="16741" y="16838"/>
                </a:lnTo>
                <a:lnTo>
                  <a:pt x="17155" y="16765"/>
                </a:lnTo>
                <a:lnTo>
                  <a:pt x="17252" y="16838"/>
                </a:lnTo>
                <a:lnTo>
                  <a:pt x="17374" y="16862"/>
                </a:lnTo>
                <a:lnTo>
                  <a:pt x="17422" y="16862"/>
                </a:lnTo>
                <a:lnTo>
                  <a:pt x="17471" y="16838"/>
                </a:lnTo>
                <a:lnTo>
                  <a:pt x="17544" y="16789"/>
                </a:lnTo>
                <a:lnTo>
                  <a:pt x="17593" y="16741"/>
                </a:lnTo>
                <a:lnTo>
                  <a:pt x="17860" y="16303"/>
                </a:lnTo>
                <a:lnTo>
                  <a:pt x="18128" y="15840"/>
                </a:lnTo>
                <a:lnTo>
                  <a:pt x="18663" y="14940"/>
                </a:lnTo>
                <a:lnTo>
                  <a:pt x="18858" y="14648"/>
                </a:lnTo>
                <a:lnTo>
                  <a:pt x="19101" y="14308"/>
                </a:lnTo>
                <a:lnTo>
                  <a:pt x="19199" y="14137"/>
                </a:lnTo>
                <a:lnTo>
                  <a:pt x="19272" y="13943"/>
                </a:lnTo>
                <a:lnTo>
                  <a:pt x="19320" y="13772"/>
                </a:lnTo>
                <a:lnTo>
                  <a:pt x="19320" y="13602"/>
                </a:lnTo>
                <a:lnTo>
                  <a:pt x="19539" y="13578"/>
                </a:lnTo>
                <a:lnTo>
                  <a:pt x="19734" y="13529"/>
                </a:lnTo>
                <a:lnTo>
                  <a:pt x="19929" y="13456"/>
                </a:lnTo>
                <a:lnTo>
                  <a:pt x="20075" y="13334"/>
                </a:lnTo>
                <a:lnTo>
                  <a:pt x="20221" y="13188"/>
                </a:lnTo>
                <a:lnTo>
                  <a:pt x="20318" y="13018"/>
                </a:lnTo>
                <a:lnTo>
                  <a:pt x="20391" y="12823"/>
                </a:lnTo>
                <a:lnTo>
                  <a:pt x="20415" y="12629"/>
                </a:lnTo>
                <a:lnTo>
                  <a:pt x="20391" y="12580"/>
                </a:lnTo>
                <a:lnTo>
                  <a:pt x="20367" y="12531"/>
                </a:lnTo>
                <a:lnTo>
                  <a:pt x="20269" y="12434"/>
                </a:lnTo>
                <a:lnTo>
                  <a:pt x="20123" y="12361"/>
                </a:lnTo>
                <a:lnTo>
                  <a:pt x="19929" y="12288"/>
                </a:lnTo>
                <a:lnTo>
                  <a:pt x="19661" y="12215"/>
                </a:lnTo>
                <a:lnTo>
                  <a:pt x="19345" y="12166"/>
                </a:lnTo>
                <a:lnTo>
                  <a:pt x="18615" y="12093"/>
                </a:lnTo>
                <a:lnTo>
                  <a:pt x="18542" y="11850"/>
                </a:lnTo>
                <a:lnTo>
                  <a:pt x="18444" y="11607"/>
                </a:lnTo>
                <a:lnTo>
                  <a:pt x="18298" y="11388"/>
                </a:lnTo>
                <a:lnTo>
                  <a:pt x="18152" y="11169"/>
                </a:lnTo>
                <a:lnTo>
                  <a:pt x="17982" y="10974"/>
                </a:lnTo>
                <a:lnTo>
                  <a:pt x="17812" y="10804"/>
                </a:lnTo>
                <a:lnTo>
                  <a:pt x="17617" y="10633"/>
                </a:lnTo>
                <a:lnTo>
                  <a:pt x="17398" y="10463"/>
                </a:lnTo>
                <a:lnTo>
                  <a:pt x="17203" y="10366"/>
                </a:lnTo>
                <a:lnTo>
                  <a:pt x="16984" y="10244"/>
                </a:lnTo>
                <a:lnTo>
                  <a:pt x="16741" y="10147"/>
                </a:lnTo>
                <a:lnTo>
                  <a:pt x="16473" y="10074"/>
                </a:lnTo>
                <a:lnTo>
                  <a:pt x="16181" y="10025"/>
                </a:lnTo>
                <a:lnTo>
                  <a:pt x="15914" y="10001"/>
                </a:lnTo>
                <a:lnTo>
                  <a:pt x="15670" y="10025"/>
                </a:lnTo>
                <a:lnTo>
                  <a:pt x="15549" y="10049"/>
                </a:lnTo>
                <a:lnTo>
                  <a:pt x="15451" y="10098"/>
                </a:lnTo>
                <a:lnTo>
                  <a:pt x="15403" y="9733"/>
                </a:lnTo>
                <a:lnTo>
                  <a:pt x="15330" y="9392"/>
                </a:lnTo>
                <a:lnTo>
                  <a:pt x="15208" y="9052"/>
                </a:lnTo>
                <a:lnTo>
                  <a:pt x="15062" y="8735"/>
                </a:lnTo>
                <a:lnTo>
                  <a:pt x="14892" y="8443"/>
                </a:lnTo>
                <a:lnTo>
                  <a:pt x="14673" y="8151"/>
                </a:lnTo>
                <a:lnTo>
                  <a:pt x="14454" y="7884"/>
                </a:lnTo>
                <a:lnTo>
                  <a:pt x="14186" y="7640"/>
                </a:lnTo>
                <a:lnTo>
                  <a:pt x="13919" y="7421"/>
                </a:lnTo>
                <a:lnTo>
                  <a:pt x="13627" y="7227"/>
                </a:lnTo>
                <a:lnTo>
                  <a:pt x="13310" y="7032"/>
                </a:lnTo>
                <a:lnTo>
                  <a:pt x="12994" y="6886"/>
                </a:lnTo>
                <a:lnTo>
                  <a:pt x="12653" y="6740"/>
                </a:lnTo>
                <a:lnTo>
                  <a:pt x="12288" y="6643"/>
                </a:lnTo>
                <a:lnTo>
                  <a:pt x="11948" y="6546"/>
                </a:lnTo>
                <a:lnTo>
                  <a:pt x="11583" y="6497"/>
                </a:lnTo>
                <a:lnTo>
                  <a:pt x="11120" y="64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407045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1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D094456-0558-8A9D-A969-5D6ACA4009D0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514350" indent="-514350" algn="ctr"/>
            <a:r>
              <a:rPr lang="th-TH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3. โครงการสวัสดิการร้านค้าจำหน่ายผลิตภัณฑ์ด้านปศุสัตว์</a:t>
            </a:r>
            <a:endParaRPr lang="th-TH" sz="3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ยึดเนื้อหา 2">
            <a:extLst>
              <a:ext uri="{FF2B5EF4-FFF2-40B4-BE49-F238E27FC236}">
                <a16:creationId xmlns:a16="http://schemas.microsoft.com/office/drawing/2014/main" id="{04A5737F-6484-B44A-C7C5-C03FBBDD7ED3}"/>
              </a:ext>
            </a:extLst>
          </p:cNvPr>
          <p:cNvSpPr txBox="1">
            <a:spLocks/>
          </p:cNvSpPr>
          <p:nvPr/>
        </p:nvSpPr>
        <p:spPr>
          <a:xfrm>
            <a:off x="159657" y="914697"/>
            <a:ext cx="8641432" cy="1920473"/>
          </a:xfrm>
          <a:prstGeom prst="rect">
            <a:avLst/>
          </a:prstGeom>
          <a:noFill/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th-TH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วัตถุประสงค์โครงการ </a:t>
            </a:r>
            <a:r>
              <a:rPr lang="en-US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:</a:t>
            </a:r>
            <a:r>
              <a:rPr lang="th-TH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 </a:t>
            </a:r>
            <a: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เพื่อช่วยเหลือและอำนวยความสะดวกแก่ข้าราชการและเจ้าหน้าที่</a:t>
            </a:r>
            <a:b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</a:br>
            <a: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กรมปศุสัตว์ให้สามารถซื้อผลิตภัณฑ์ด้านปศุสัตว์ในราคาถูก พร้อมยังสนับสนุนการปฏิบัติงานตามภารกิจกรมปศุสัตว์ในการเผยแพร่ประชาสัมพันธ์ผลิตภัณฑ์ด้านปศุสัตว์เป็นไปตามระเบียบคณะกรรมการสวัสดิการกรมปศุสัตว์ ว่าด้วยการจัดสวัสดิการภายในกรมปศุสัตว์ พ.ศ. 2548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C3CBED1B-8883-3BCC-75C2-8958A057E2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1" t="-76" b="6640"/>
          <a:stretch/>
        </p:blipFill>
        <p:spPr>
          <a:xfrm>
            <a:off x="342911" y="2883565"/>
            <a:ext cx="2536254" cy="1920473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7">
            <a:extLst>
              <a:ext uri="{FF2B5EF4-FFF2-40B4-BE49-F238E27FC236}">
                <a16:creationId xmlns:a16="http://schemas.microsoft.com/office/drawing/2014/main" id="{FA3FC30C-AB52-8A4E-F25E-69058DD9A8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781" y="2860654"/>
            <a:ext cx="2840979" cy="1937184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BF6533F2-FC18-202C-5679-AB59F74F525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511" y="2883565"/>
            <a:ext cx="2582328" cy="19371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59634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1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ชื่อเรื่อง 1">
            <a:extLst>
              <a:ext uri="{FF2B5EF4-FFF2-40B4-BE49-F238E27FC236}">
                <a16:creationId xmlns:a16="http://schemas.microsoft.com/office/drawing/2014/main" id="{B019A67E-D58B-B33C-E053-736E5F9F24F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514350" indent="-514350"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4. โครงการจำหน่ายสินค้าเพื่อสวัสดิการกรมปศุสัตว์</a:t>
            </a:r>
            <a:endParaRPr lang="th-TH" sz="4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ตัวยึดเนื้อหา 2">
            <a:extLst>
              <a:ext uri="{FF2B5EF4-FFF2-40B4-BE49-F238E27FC236}">
                <a16:creationId xmlns:a16="http://schemas.microsoft.com/office/drawing/2014/main" id="{FE21377B-D816-5593-9A20-71177FE76319}"/>
              </a:ext>
            </a:extLst>
          </p:cNvPr>
          <p:cNvSpPr txBox="1">
            <a:spLocks/>
          </p:cNvSpPr>
          <p:nvPr/>
        </p:nvSpPr>
        <p:spPr>
          <a:xfrm>
            <a:off x="281790" y="974358"/>
            <a:ext cx="8435280" cy="1518728"/>
          </a:xfrm>
          <a:prstGeom prst="rect">
            <a:avLst/>
          </a:prstGeom>
          <a:noFill/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th-TH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วัตถุประสงค์โครงการ </a:t>
            </a:r>
            <a:r>
              <a:rPr lang="en-US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:</a:t>
            </a:r>
            <a:r>
              <a:rPr lang="th-TH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 </a:t>
            </a:r>
            <a: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เพื่อเป็นสวัสดิการแก่เจ้าหน้าที่กรมปศุสัตว์ มีโอกาสเลือกซื้อสินค้าอุปโภค บริโภค และสินค้าเกษตรในราคาประหยัด มีคุณภาพ ปลอดภัย และ</a:t>
            </a:r>
            <a:b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</a:br>
            <a: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เพิ่มช่องทางให้เกษตรกรสามารถจำหน่ายสินค้าเกษตรได้โดยตรง</a:t>
            </a:r>
          </a:p>
        </p:txBody>
      </p:sp>
      <p:sp>
        <p:nvSpPr>
          <p:cNvPr id="9" name="สี่เหลี่ยมผืนผ้า 6">
            <a:extLst>
              <a:ext uri="{FF2B5EF4-FFF2-40B4-BE49-F238E27FC236}">
                <a16:creationId xmlns:a16="http://schemas.microsoft.com/office/drawing/2014/main" id="{1F115188-5BC1-F708-FEF0-1F9486A6AFE1}"/>
              </a:ext>
            </a:extLst>
          </p:cNvPr>
          <p:cNvSpPr/>
          <p:nvPr/>
        </p:nvSpPr>
        <p:spPr>
          <a:xfrm>
            <a:off x="3302518" y="2702740"/>
            <a:ext cx="2520280" cy="18722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5A83F5EA-27A3-16BF-45CE-30F239355140}"/>
              </a:ext>
            </a:extLst>
          </p:cNvPr>
          <p:cNvSpPr/>
          <p:nvPr/>
        </p:nvSpPr>
        <p:spPr>
          <a:xfrm>
            <a:off x="361482" y="2702740"/>
            <a:ext cx="2520280" cy="18722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สี่เหลี่ยมผืนผ้า 12">
            <a:extLst>
              <a:ext uri="{FF2B5EF4-FFF2-40B4-BE49-F238E27FC236}">
                <a16:creationId xmlns:a16="http://schemas.microsoft.com/office/drawing/2014/main" id="{18380F1D-72FF-4D2D-16E3-76697E97F39C}"/>
              </a:ext>
            </a:extLst>
          </p:cNvPr>
          <p:cNvSpPr/>
          <p:nvPr/>
        </p:nvSpPr>
        <p:spPr>
          <a:xfrm>
            <a:off x="6196790" y="2702740"/>
            <a:ext cx="2520280" cy="18722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Google Shape;2218;p48">
            <a:extLst>
              <a:ext uri="{FF2B5EF4-FFF2-40B4-BE49-F238E27FC236}">
                <a16:creationId xmlns:a16="http://schemas.microsoft.com/office/drawing/2014/main" id="{A37EA95C-DC48-5709-4CF8-BFD7381FB533}"/>
              </a:ext>
            </a:extLst>
          </p:cNvPr>
          <p:cNvSpPr/>
          <p:nvPr/>
        </p:nvSpPr>
        <p:spPr>
          <a:xfrm>
            <a:off x="4308242" y="4690242"/>
            <a:ext cx="382375" cy="402591"/>
          </a:xfrm>
          <a:custGeom>
            <a:avLst/>
            <a:gdLst/>
            <a:ahLst/>
            <a:cxnLst/>
            <a:rect l="l" t="t" r="r" b="b"/>
            <a:pathLst>
              <a:path w="17496" h="18421" extrusionOk="0">
                <a:moveTo>
                  <a:pt x="7421" y="1047"/>
                </a:moveTo>
                <a:lnTo>
                  <a:pt x="7373" y="1071"/>
                </a:lnTo>
                <a:lnTo>
                  <a:pt x="7348" y="1120"/>
                </a:lnTo>
                <a:lnTo>
                  <a:pt x="7324" y="1169"/>
                </a:lnTo>
                <a:lnTo>
                  <a:pt x="7348" y="1315"/>
                </a:lnTo>
                <a:lnTo>
                  <a:pt x="7348" y="1461"/>
                </a:lnTo>
                <a:lnTo>
                  <a:pt x="7324" y="1582"/>
                </a:lnTo>
                <a:lnTo>
                  <a:pt x="7300" y="1704"/>
                </a:lnTo>
                <a:lnTo>
                  <a:pt x="7178" y="1923"/>
                </a:lnTo>
                <a:lnTo>
                  <a:pt x="7008" y="2142"/>
                </a:lnTo>
                <a:lnTo>
                  <a:pt x="6862" y="2385"/>
                </a:lnTo>
                <a:lnTo>
                  <a:pt x="6813" y="2483"/>
                </a:lnTo>
                <a:lnTo>
                  <a:pt x="6765" y="2604"/>
                </a:lnTo>
                <a:lnTo>
                  <a:pt x="6740" y="2750"/>
                </a:lnTo>
                <a:lnTo>
                  <a:pt x="6740" y="2872"/>
                </a:lnTo>
                <a:lnTo>
                  <a:pt x="6740" y="3018"/>
                </a:lnTo>
                <a:lnTo>
                  <a:pt x="6789" y="3164"/>
                </a:lnTo>
                <a:lnTo>
                  <a:pt x="6862" y="3286"/>
                </a:lnTo>
                <a:lnTo>
                  <a:pt x="6959" y="3432"/>
                </a:lnTo>
                <a:lnTo>
                  <a:pt x="7154" y="3699"/>
                </a:lnTo>
                <a:lnTo>
                  <a:pt x="7251" y="3845"/>
                </a:lnTo>
                <a:lnTo>
                  <a:pt x="7275" y="3991"/>
                </a:lnTo>
                <a:lnTo>
                  <a:pt x="7275" y="4064"/>
                </a:lnTo>
                <a:lnTo>
                  <a:pt x="7275" y="4137"/>
                </a:lnTo>
                <a:lnTo>
                  <a:pt x="7251" y="4186"/>
                </a:lnTo>
                <a:lnTo>
                  <a:pt x="7178" y="4259"/>
                </a:lnTo>
                <a:lnTo>
                  <a:pt x="7154" y="4332"/>
                </a:lnTo>
                <a:lnTo>
                  <a:pt x="7129" y="4405"/>
                </a:lnTo>
                <a:lnTo>
                  <a:pt x="7129" y="4478"/>
                </a:lnTo>
                <a:lnTo>
                  <a:pt x="7178" y="4527"/>
                </a:lnTo>
                <a:lnTo>
                  <a:pt x="7251" y="4575"/>
                </a:lnTo>
                <a:lnTo>
                  <a:pt x="7324" y="4600"/>
                </a:lnTo>
                <a:lnTo>
                  <a:pt x="7397" y="4575"/>
                </a:lnTo>
                <a:lnTo>
                  <a:pt x="7470" y="4527"/>
                </a:lnTo>
                <a:lnTo>
                  <a:pt x="7567" y="4429"/>
                </a:lnTo>
                <a:lnTo>
                  <a:pt x="7616" y="4332"/>
                </a:lnTo>
                <a:lnTo>
                  <a:pt x="7665" y="4235"/>
                </a:lnTo>
                <a:lnTo>
                  <a:pt x="7689" y="4113"/>
                </a:lnTo>
                <a:lnTo>
                  <a:pt x="7689" y="4016"/>
                </a:lnTo>
                <a:lnTo>
                  <a:pt x="7665" y="3918"/>
                </a:lnTo>
                <a:lnTo>
                  <a:pt x="7592" y="3724"/>
                </a:lnTo>
                <a:lnTo>
                  <a:pt x="7470" y="3505"/>
                </a:lnTo>
                <a:lnTo>
                  <a:pt x="7324" y="3310"/>
                </a:lnTo>
                <a:lnTo>
                  <a:pt x="7202" y="3115"/>
                </a:lnTo>
                <a:lnTo>
                  <a:pt x="7105" y="2921"/>
                </a:lnTo>
                <a:lnTo>
                  <a:pt x="7081" y="2823"/>
                </a:lnTo>
                <a:lnTo>
                  <a:pt x="7105" y="2726"/>
                </a:lnTo>
                <a:lnTo>
                  <a:pt x="7154" y="2604"/>
                </a:lnTo>
                <a:lnTo>
                  <a:pt x="7202" y="2483"/>
                </a:lnTo>
                <a:lnTo>
                  <a:pt x="7373" y="2239"/>
                </a:lnTo>
                <a:lnTo>
                  <a:pt x="7543" y="1972"/>
                </a:lnTo>
                <a:lnTo>
                  <a:pt x="7689" y="1728"/>
                </a:lnTo>
                <a:lnTo>
                  <a:pt x="7738" y="1607"/>
                </a:lnTo>
                <a:lnTo>
                  <a:pt x="7762" y="1485"/>
                </a:lnTo>
                <a:lnTo>
                  <a:pt x="7762" y="1363"/>
                </a:lnTo>
                <a:lnTo>
                  <a:pt x="7713" y="1242"/>
                </a:lnTo>
                <a:lnTo>
                  <a:pt x="7616" y="1144"/>
                </a:lnTo>
                <a:lnTo>
                  <a:pt x="7494" y="1071"/>
                </a:lnTo>
                <a:lnTo>
                  <a:pt x="7421" y="1047"/>
                </a:lnTo>
                <a:close/>
                <a:moveTo>
                  <a:pt x="10293" y="1242"/>
                </a:moveTo>
                <a:lnTo>
                  <a:pt x="10268" y="1266"/>
                </a:lnTo>
                <a:lnTo>
                  <a:pt x="10244" y="1363"/>
                </a:lnTo>
                <a:lnTo>
                  <a:pt x="10220" y="1485"/>
                </a:lnTo>
                <a:lnTo>
                  <a:pt x="10195" y="1607"/>
                </a:lnTo>
                <a:lnTo>
                  <a:pt x="10171" y="1680"/>
                </a:lnTo>
                <a:lnTo>
                  <a:pt x="10098" y="1826"/>
                </a:lnTo>
                <a:lnTo>
                  <a:pt x="10001" y="1923"/>
                </a:lnTo>
                <a:lnTo>
                  <a:pt x="9782" y="2166"/>
                </a:lnTo>
                <a:lnTo>
                  <a:pt x="9684" y="2288"/>
                </a:lnTo>
                <a:lnTo>
                  <a:pt x="9611" y="2434"/>
                </a:lnTo>
                <a:lnTo>
                  <a:pt x="9587" y="2604"/>
                </a:lnTo>
                <a:lnTo>
                  <a:pt x="9587" y="2775"/>
                </a:lnTo>
                <a:lnTo>
                  <a:pt x="9636" y="2921"/>
                </a:lnTo>
                <a:lnTo>
                  <a:pt x="9709" y="3042"/>
                </a:lnTo>
                <a:lnTo>
                  <a:pt x="9879" y="3286"/>
                </a:lnTo>
                <a:lnTo>
                  <a:pt x="10001" y="3456"/>
                </a:lnTo>
                <a:lnTo>
                  <a:pt x="10074" y="3626"/>
                </a:lnTo>
                <a:lnTo>
                  <a:pt x="10098" y="3724"/>
                </a:lnTo>
                <a:lnTo>
                  <a:pt x="10098" y="3821"/>
                </a:lnTo>
                <a:lnTo>
                  <a:pt x="10074" y="3918"/>
                </a:lnTo>
                <a:lnTo>
                  <a:pt x="10025" y="4016"/>
                </a:lnTo>
                <a:lnTo>
                  <a:pt x="9952" y="4137"/>
                </a:lnTo>
                <a:lnTo>
                  <a:pt x="9855" y="4235"/>
                </a:lnTo>
                <a:lnTo>
                  <a:pt x="9782" y="4332"/>
                </a:lnTo>
                <a:lnTo>
                  <a:pt x="9709" y="4454"/>
                </a:lnTo>
                <a:lnTo>
                  <a:pt x="9684" y="4502"/>
                </a:lnTo>
                <a:lnTo>
                  <a:pt x="9684" y="4575"/>
                </a:lnTo>
                <a:lnTo>
                  <a:pt x="9733" y="4673"/>
                </a:lnTo>
                <a:lnTo>
                  <a:pt x="9757" y="4721"/>
                </a:lnTo>
                <a:lnTo>
                  <a:pt x="9806" y="4746"/>
                </a:lnTo>
                <a:lnTo>
                  <a:pt x="9855" y="4770"/>
                </a:lnTo>
                <a:lnTo>
                  <a:pt x="9928" y="4746"/>
                </a:lnTo>
                <a:lnTo>
                  <a:pt x="10122" y="4648"/>
                </a:lnTo>
                <a:lnTo>
                  <a:pt x="10268" y="4502"/>
                </a:lnTo>
                <a:lnTo>
                  <a:pt x="10414" y="4332"/>
                </a:lnTo>
                <a:lnTo>
                  <a:pt x="10487" y="4137"/>
                </a:lnTo>
                <a:lnTo>
                  <a:pt x="10536" y="3943"/>
                </a:lnTo>
                <a:lnTo>
                  <a:pt x="10536" y="3724"/>
                </a:lnTo>
                <a:lnTo>
                  <a:pt x="10487" y="3505"/>
                </a:lnTo>
                <a:lnTo>
                  <a:pt x="10414" y="3310"/>
                </a:lnTo>
                <a:lnTo>
                  <a:pt x="10293" y="3140"/>
                </a:lnTo>
                <a:lnTo>
                  <a:pt x="10171" y="2994"/>
                </a:lnTo>
                <a:lnTo>
                  <a:pt x="10074" y="2872"/>
                </a:lnTo>
                <a:lnTo>
                  <a:pt x="10025" y="2775"/>
                </a:lnTo>
                <a:lnTo>
                  <a:pt x="10001" y="2653"/>
                </a:lnTo>
                <a:lnTo>
                  <a:pt x="10025" y="2556"/>
                </a:lnTo>
                <a:lnTo>
                  <a:pt x="10074" y="2434"/>
                </a:lnTo>
                <a:lnTo>
                  <a:pt x="10122" y="2337"/>
                </a:lnTo>
                <a:lnTo>
                  <a:pt x="10293" y="2118"/>
                </a:lnTo>
                <a:lnTo>
                  <a:pt x="10414" y="1947"/>
                </a:lnTo>
                <a:lnTo>
                  <a:pt x="10512" y="1753"/>
                </a:lnTo>
                <a:lnTo>
                  <a:pt x="10512" y="1655"/>
                </a:lnTo>
                <a:lnTo>
                  <a:pt x="10536" y="1558"/>
                </a:lnTo>
                <a:lnTo>
                  <a:pt x="10512" y="1461"/>
                </a:lnTo>
                <a:lnTo>
                  <a:pt x="10487" y="1363"/>
                </a:lnTo>
                <a:lnTo>
                  <a:pt x="10463" y="1290"/>
                </a:lnTo>
                <a:lnTo>
                  <a:pt x="10390" y="1266"/>
                </a:lnTo>
                <a:lnTo>
                  <a:pt x="10317" y="1242"/>
                </a:lnTo>
                <a:close/>
                <a:moveTo>
                  <a:pt x="8322" y="1"/>
                </a:moveTo>
                <a:lnTo>
                  <a:pt x="8273" y="49"/>
                </a:lnTo>
                <a:lnTo>
                  <a:pt x="8249" y="98"/>
                </a:lnTo>
                <a:lnTo>
                  <a:pt x="8273" y="171"/>
                </a:lnTo>
                <a:lnTo>
                  <a:pt x="8492" y="512"/>
                </a:lnTo>
                <a:lnTo>
                  <a:pt x="8614" y="682"/>
                </a:lnTo>
                <a:lnTo>
                  <a:pt x="8687" y="877"/>
                </a:lnTo>
                <a:lnTo>
                  <a:pt x="8711" y="1023"/>
                </a:lnTo>
                <a:lnTo>
                  <a:pt x="8735" y="1144"/>
                </a:lnTo>
                <a:lnTo>
                  <a:pt x="8711" y="1266"/>
                </a:lnTo>
                <a:lnTo>
                  <a:pt x="8687" y="1388"/>
                </a:lnTo>
                <a:lnTo>
                  <a:pt x="8614" y="1631"/>
                </a:lnTo>
                <a:lnTo>
                  <a:pt x="8492" y="1850"/>
                </a:lnTo>
                <a:lnTo>
                  <a:pt x="8322" y="2166"/>
                </a:lnTo>
                <a:lnTo>
                  <a:pt x="8249" y="2312"/>
                </a:lnTo>
                <a:lnTo>
                  <a:pt x="8200" y="2458"/>
                </a:lnTo>
                <a:lnTo>
                  <a:pt x="8200" y="2604"/>
                </a:lnTo>
                <a:lnTo>
                  <a:pt x="8200" y="2775"/>
                </a:lnTo>
                <a:lnTo>
                  <a:pt x="8249" y="2921"/>
                </a:lnTo>
                <a:lnTo>
                  <a:pt x="8322" y="3091"/>
                </a:lnTo>
                <a:lnTo>
                  <a:pt x="8419" y="3213"/>
                </a:lnTo>
                <a:lnTo>
                  <a:pt x="8516" y="3334"/>
                </a:lnTo>
                <a:lnTo>
                  <a:pt x="8589" y="3432"/>
                </a:lnTo>
                <a:lnTo>
                  <a:pt x="8638" y="3529"/>
                </a:lnTo>
                <a:lnTo>
                  <a:pt x="8662" y="3651"/>
                </a:lnTo>
                <a:lnTo>
                  <a:pt x="8662" y="3748"/>
                </a:lnTo>
                <a:lnTo>
                  <a:pt x="8638" y="3845"/>
                </a:lnTo>
                <a:lnTo>
                  <a:pt x="8614" y="3967"/>
                </a:lnTo>
                <a:lnTo>
                  <a:pt x="8516" y="4162"/>
                </a:lnTo>
                <a:lnTo>
                  <a:pt x="8297" y="4551"/>
                </a:lnTo>
                <a:lnTo>
                  <a:pt x="8200" y="4746"/>
                </a:lnTo>
                <a:lnTo>
                  <a:pt x="8103" y="4940"/>
                </a:lnTo>
                <a:lnTo>
                  <a:pt x="8054" y="5062"/>
                </a:lnTo>
                <a:lnTo>
                  <a:pt x="8054" y="5208"/>
                </a:lnTo>
                <a:lnTo>
                  <a:pt x="8054" y="5354"/>
                </a:lnTo>
                <a:lnTo>
                  <a:pt x="8078" y="5476"/>
                </a:lnTo>
                <a:lnTo>
                  <a:pt x="8127" y="5622"/>
                </a:lnTo>
                <a:lnTo>
                  <a:pt x="8224" y="5719"/>
                </a:lnTo>
                <a:lnTo>
                  <a:pt x="8297" y="5816"/>
                </a:lnTo>
                <a:lnTo>
                  <a:pt x="8419" y="5889"/>
                </a:lnTo>
                <a:lnTo>
                  <a:pt x="8492" y="5914"/>
                </a:lnTo>
                <a:lnTo>
                  <a:pt x="8565" y="5914"/>
                </a:lnTo>
                <a:lnTo>
                  <a:pt x="8614" y="5889"/>
                </a:lnTo>
                <a:lnTo>
                  <a:pt x="8662" y="5841"/>
                </a:lnTo>
                <a:lnTo>
                  <a:pt x="8711" y="5792"/>
                </a:lnTo>
                <a:lnTo>
                  <a:pt x="8711" y="5719"/>
                </a:lnTo>
                <a:lnTo>
                  <a:pt x="8687" y="5670"/>
                </a:lnTo>
                <a:lnTo>
                  <a:pt x="8662" y="5597"/>
                </a:lnTo>
                <a:lnTo>
                  <a:pt x="8589" y="5476"/>
                </a:lnTo>
                <a:lnTo>
                  <a:pt x="8541" y="5378"/>
                </a:lnTo>
                <a:lnTo>
                  <a:pt x="8516" y="5257"/>
                </a:lnTo>
                <a:lnTo>
                  <a:pt x="8516" y="5159"/>
                </a:lnTo>
                <a:lnTo>
                  <a:pt x="8541" y="5038"/>
                </a:lnTo>
                <a:lnTo>
                  <a:pt x="8565" y="4940"/>
                </a:lnTo>
                <a:lnTo>
                  <a:pt x="8687" y="4721"/>
                </a:lnTo>
                <a:lnTo>
                  <a:pt x="8954" y="4283"/>
                </a:lnTo>
                <a:lnTo>
                  <a:pt x="9076" y="4040"/>
                </a:lnTo>
                <a:lnTo>
                  <a:pt x="9100" y="3943"/>
                </a:lnTo>
                <a:lnTo>
                  <a:pt x="9125" y="3821"/>
                </a:lnTo>
                <a:lnTo>
                  <a:pt x="9125" y="3626"/>
                </a:lnTo>
                <a:lnTo>
                  <a:pt x="9076" y="3480"/>
                </a:lnTo>
                <a:lnTo>
                  <a:pt x="9027" y="3310"/>
                </a:lnTo>
                <a:lnTo>
                  <a:pt x="8930" y="3164"/>
                </a:lnTo>
                <a:lnTo>
                  <a:pt x="8784" y="2921"/>
                </a:lnTo>
                <a:lnTo>
                  <a:pt x="8711" y="2823"/>
                </a:lnTo>
                <a:lnTo>
                  <a:pt x="8662" y="2726"/>
                </a:lnTo>
                <a:lnTo>
                  <a:pt x="8662" y="2604"/>
                </a:lnTo>
                <a:lnTo>
                  <a:pt x="8662" y="2507"/>
                </a:lnTo>
                <a:lnTo>
                  <a:pt x="8711" y="2361"/>
                </a:lnTo>
                <a:lnTo>
                  <a:pt x="8784" y="2215"/>
                </a:lnTo>
                <a:lnTo>
                  <a:pt x="8954" y="1899"/>
                </a:lnTo>
                <a:lnTo>
                  <a:pt x="9076" y="1582"/>
                </a:lnTo>
                <a:lnTo>
                  <a:pt x="9125" y="1436"/>
                </a:lnTo>
                <a:lnTo>
                  <a:pt x="9149" y="1266"/>
                </a:lnTo>
                <a:lnTo>
                  <a:pt x="9149" y="1096"/>
                </a:lnTo>
                <a:lnTo>
                  <a:pt x="9125" y="901"/>
                </a:lnTo>
                <a:lnTo>
                  <a:pt x="9100" y="755"/>
                </a:lnTo>
                <a:lnTo>
                  <a:pt x="9052" y="609"/>
                </a:lnTo>
                <a:lnTo>
                  <a:pt x="8979" y="463"/>
                </a:lnTo>
                <a:lnTo>
                  <a:pt x="8881" y="341"/>
                </a:lnTo>
                <a:lnTo>
                  <a:pt x="8784" y="220"/>
                </a:lnTo>
                <a:lnTo>
                  <a:pt x="8662" y="122"/>
                </a:lnTo>
                <a:lnTo>
                  <a:pt x="8541" y="49"/>
                </a:lnTo>
                <a:lnTo>
                  <a:pt x="8395" y="1"/>
                </a:lnTo>
                <a:close/>
                <a:moveTo>
                  <a:pt x="6497" y="7982"/>
                </a:moveTo>
                <a:lnTo>
                  <a:pt x="6424" y="8079"/>
                </a:lnTo>
                <a:lnTo>
                  <a:pt x="6229" y="8055"/>
                </a:lnTo>
                <a:lnTo>
                  <a:pt x="5791" y="8030"/>
                </a:lnTo>
                <a:lnTo>
                  <a:pt x="6156" y="8006"/>
                </a:lnTo>
                <a:lnTo>
                  <a:pt x="6497" y="7982"/>
                </a:lnTo>
                <a:close/>
                <a:moveTo>
                  <a:pt x="10512" y="6911"/>
                </a:moveTo>
                <a:lnTo>
                  <a:pt x="11242" y="6960"/>
                </a:lnTo>
                <a:lnTo>
                  <a:pt x="11972" y="7009"/>
                </a:lnTo>
                <a:lnTo>
                  <a:pt x="12677" y="7106"/>
                </a:lnTo>
                <a:lnTo>
                  <a:pt x="13407" y="7228"/>
                </a:lnTo>
                <a:lnTo>
                  <a:pt x="14089" y="7374"/>
                </a:lnTo>
                <a:lnTo>
                  <a:pt x="14186" y="7422"/>
                </a:lnTo>
                <a:lnTo>
                  <a:pt x="14259" y="7471"/>
                </a:lnTo>
                <a:lnTo>
                  <a:pt x="14283" y="7520"/>
                </a:lnTo>
                <a:lnTo>
                  <a:pt x="14283" y="7593"/>
                </a:lnTo>
                <a:lnTo>
                  <a:pt x="14259" y="7666"/>
                </a:lnTo>
                <a:lnTo>
                  <a:pt x="14210" y="7714"/>
                </a:lnTo>
                <a:lnTo>
                  <a:pt x="14162" y="7787"/>
                </a:lnTo>
                <a:lnTo>
                  <a:pt x="14089" y="7836"/>
                </a:lnTo>
                <a:lnTo>
                  <a:pt x="13894" y="7909"/>
                </a:lnTo>
                <a:lnTo>
                  <a:pt x="13699" y="7958"/>
                </a:lnTo>
                <a:lnTo>
                  <a:pt x="13310" y="8030"/>
                </a:lnTo>
                <a:lnTo>
                  <a:pt x="12775" y="8079"/>
                </a:lnTo>
                <a:lnTo>
                  <a:pt x="12750" y="8006"/>
                </a:lnTo>
                <a:lnTo>
                  <a:pt x="12677" y="7982"/>
                </a:lnTo>
                <a:lnTo>
                  <a:pt x="12215" y="7860"/>
                </a:lnTo>
                <a:lnTo>
                  <a:pt x="11753" y="7787"/>
                </a:lnTo>
                <a:lnTo>
                  <a:pt x="11290" y="7714"/>
                </a:lnTo>
                <a:lnTo>
                  <a:pt x="10804" y="7666"/>
                </a:lnTo>
                <a:lnTo>
                  <a:pt x="9855" y="7617"/>
                </a:lnTo>
                <a:lnTo>
                  <a:pt x="8906" y="7593"/>
                </a:lnTo>
                <a:lnTo>
                  <a:pt x="7884" y="7593"/>
                </a:lnTo>
                <a:lnTo>
                  <a:pt x="6862" y="7641"/>
                </a:lnTo>
                <a:lnTo>
                  <a:pt x="6424" y="7666"/>
                </a:lnTo>
                <a:lnTo>
                  <a:pt x="5986" y="7714"/>
                </a:lnTo>
                <a:lnTo>
                  <a:pt x="5767" y="7739"/>
                </a:lnTo>
                <a:lnTo>
                  <a:pt x="5548" y="7787"/>
                </a:lnTo>
                <a:lnTo>
                  <a:pt x="5353" y="7860"/>
                </a:lnTo>
                <a:lnTo>
                  <a:pt x="5159" y="7933"/>
                </a:lnTo>
                <a:lnTo>
                  <a:pt x="5159" y="7958"/>
                </a:lnTo>
                <a:lnTo>
                  <a:pt x="5159" y="7982"/>
                </a:lnTo>
                <a:lnTo>
                  <a:pt x="5207" y="8006"/>
                </a:lnTo>
                <a:lnTo>
                  <a:pt x="5207" y="8006"/>
                </a:lnTo>
                <a:lnTo>
                  <a:pt x="4696" y="7958"/>
                </a:lnTo>
                <a:lnTo>
                  <a:pt x="4331" y="7933"/>
                </a:lnTo>
                <a:lnTo>
                  <a:pt x="3869" y="7909"/>
                </a:lnTo>
                <a:lnTo>
                  <a:pt x="3626" y="7860"/>
                </a:lnTo>
                <a:lnTo>
                  <a:pt x="3431" y="7787"/>
                </a:lnTo>
                <a:lnTo>
                  <a:pt x="3334" y="7739"/>
                </a:lnTo>
                <a:lnTo>
                  <a:pt x="3261" y="7666"/>
                </a:lnTo>
                <a:lnTo>
                  <a:pt x="3212" y="7617"/>
                </a:lnTo>
                <a:lnTo>
                  <a:pt x="3163" y="7520"/>
                </a:lnTo>
                <a:lnTo>
                  <a:pt x="3261" y="7471"/>
                </a:lnTo>
                <a:lnTo>
                  <a:pt x="3358" y="7398"/>
                </a:lnTo>
                <a:lnTo>
                  <a:pt x="3577" y="7325"/>
                </a:lnTo>
                <a:lnTo>
                  <a:pt x="3820" y="7301"/>
                </a:lnTo>
                <a:lnTo>
                  <a:pt x="4064" y="7276"/>
                </a:lnTo>
                <a:lnTo>
                  <a:pt x="5548" y="7130"/>
                </a:lnTo>
                <a:lnTo>
                  <a:pt x="6935" y="7009"/>
                </a:lnTo>
                <a:lnTo>
                  <a:pt x="8322" y="6936"/>
                </a:lnTo>
                <a:lnTo>
                  <a:pt x="9052" y="6911"/>
                </a:lnTo>
                <a:close/>
                <a:moveTo>
                  <a:pt x="7032" y="7933"/>
                </a:moveTo>
                <a:lnTo>
                  <a:pt x="6935" y="8079"/>
                </a:lnTo>
                <a:lnTo>
                  <a:pt x="6935" y="8103"/>
                </a:lnTo>
                <a:lnTo>
                  <a:pt x="6765" y="8079"/>
                </a:lnTo>
                <a:lnTo>
                  <a:pt x="6789" y="8030"/>
                </a:lnTo>
                <a:lnTo>
                  <a:pt x="6862" y="7958"/>
                </a:lnTo>
                <a:lnTo>
                  <a:pt x="6862" y="7933"/>
                </a:lnTo>
                <a:close/>
                <a:moveTo>
                  <a:pt x="7519" y="7909"/>
                </a:moveTo>
                <a:lnTo>
                  <a:pt x="7470" y="8006"/>
                </a:lnTo>
                <a:lnTo>
                  <a:pt x="7421" y="8103"/>
                </a:lnTo>
                <a:lnTo>
                  <a:pt x="7275" y="8103"/>
                </a:lnTo>
                <a:lnTo>
                  <a:pt x="7348" y="8006"/>
                </a:lnTo>
                <a:lnTo>
                  <a:pt x="7421" y="7909"/>
                </a:lnTo>
                <a:close/>
                <a:moveTo>
                  <a:pt x="8054" y="7909"/>
                </a:moveTo>
                <a:lnTo>
                  <a:pt x="7981" y="8006"/>
                </a:lnTo>
                <a:lnTo>
                  <a:pt x="7908" y="8103"/>
                </a:lnTo>
                <a:lnTo>
                  <a:pt x="7908" y="8128"/>
                </a:lnTo>
                <a:lnTo>
                  <a:pt x="7665" y="8128"/>
                </a:lnTo>
                <a:lnTo>
                  <a:pt x="7689" y="8030"/>
                </a:lnTo>
                <a:lnTo>
                  <a:pt x="7786" y="7909"/>
                </a:lnTo>
                <a:close/>
                <a:moveTo>
                  <a:pt x="8468" y="7909"/>
                </a:moveTo>
                <a:lnTo>
                  <a:pt x="8395" y="8006"/>
                </a:lnTo>
                <a:lnTo>
                  <a:pt x="8322" y="8128"/>
                </a:lnTo>
                <a:lnTo>
                  <a:pt x="8224" y="8128"/>
                </a:lnTo>
                <a:lnTo>
                  <a:pt x="8322" y="7909"/>
                </a:lnTo>
                <a:close/>
                <a:moveTo>
                  <a:pt x="8784" y="7909"/>
                </a:moveTo>
                <a:lnTo>
                  <a:pt x="8662" y="8128"/>
                </a:lnTo>
                <a:lnTo>
                  <a:pt x="8541" y="8128"/>
                </a:lnTo>
                <a:lnTo>
                  <a:pt x="8589" y="7909"/>
                </a:lnTo>
                <a:close/>
                <a:moveTo>
                  <a:pt x="10171" y="7958"/>
                </a:moveTo>
                <a:lnTo>
                  <a:pt x="10122" y="8006"/>
                </a:lnTo>
                <a:lnTo>
                  <a:pt x="10001" y="8128"/>
                </a:lnTo>
                <a:lnTo>
                  <a:pt x="9976" y="8128"/>
                </a:lnTo>
                <a:lnTo>
                  <a:pt x="10049" y="7958"/>
                </a:lnTo>
                <a:close/>
                <a:moveTo>
                  <a:pt x="10414" y="7982"/>
                </a:moveTo>
                <a:lnTo>
                  <a:pt x="10585" y="8006"/>
                </a:lnTo>
                <a:lnTo>
                  <a:pt x="10585" y="8055"/>
                </a:lnTo>
                <a:lnTo>
                  <a:pt x="10560" y="8128"/>
                </a:lnTo>
                <a:lnTo>
                  <a:pt x="10341" y="8128"/>
                </a:lnTo>
                <a:lnTo>
                  <a:pt x="10414" y="7982"/>
                </a:lnTo>
                <a:close/>
                <a:moveTo>
                  <a:pt x="10779" y="8006"/>
                </a:moveTo>
                <a:lnTo>
                  <a:pt x="11485" y="8103"/>
                </a:lnTo>
                <a:lnTo>
                  <a:pt x="10804" y="8128"/>
                </a:lnTo>
                <a:lnTo>
                  <a:pt x="10779" y="8055"/>
                </a:lnTo>
                <a:lnTo>
                  <a:pt x="10779" y="8006"/>
                </a:lnTo>
                <a:close/>
                <a:moveTo>
                  <a:pt x="9319" y="7909"/>
                </a:moveTo>
                <a:lnTo>
                  <a:pt x="9222" y="8030"/>
                </a:lnTo>
                <a:lnTo>
                  <a:pt x="9125" y="8152"/>
                </a:lnTo>
                <a:lnTo>
                  <a:pt x="8979" y="8152"/>
                </a:lnTo>
                <a:lnTo>
                  <a:pt x="9027" y="7909"/>
                </a:lnTo>
                <a:close/>
                <a:moveTo>
                  <a:pt x="9417" y="7909"/>
                </a:moveTo>
                <a:lnTo>
                  <a:pt x="9952" y="7958"/>
                </a:lnTo>
                <a:lnTo>
                  <a:pt x="9855" y="8103"/>
                </a:lnTo>
                <a:lnTo>
                  <a:pt x="9855" y="8128"/>
                </a:lnTo>
                <a:lnTo>
                  <a:pt x="9611" y="8128"/>
                </a:lnTo>
                <a:lnTo>
                  <a:pt x="9660" y="8030"/>
                </a:lnTo>
                <a:lnTo>
                  <a:pt x="9660" y="7982"/>
                </a:lnTo>
                <a:lnTo>
                  <a:pt x="9636" y="7958"/>
                </a:lnTo>
                <a:lnTo>
                  <a:pt x="9611" y="7933"/>
                </a:lnTo>
                <a:lnTo>
                  <a:pt x="9563" y="7958"/>
                </a:lnTo>
                <a:lnTo>
                  <a:pt x="9441" y="8103"/>
                </a:lnTo>
                <a:lnTo>
                  <a:pt x="9417" y="8152"/>
                </a:lnTo>
                <a:lnTo>
                  <a:pt x="9344" y="8152"/>
                </a:lnTo>
                <a:lnTo>
                  <a:pt x="9417" y="7933"/>
                </a:lnTo>
                <a:lnTo>
                  <a:pt x="9417" y="7909"/>
                </a:lnTo>
                <a:close/>
                <a:moveTo>
                  <a:pt x="1874" y="8955"/>
                </a:moveTo>
                <a:lnTo>
                  <a:pt x="2117" y="9004"/>
                </a:lnTo>
                <a:lnTo>
                  <a:pt x="2360" y="9052"/>
                </a:lnTo>
                <a:lnTo>
                  <a:pt x="2604" y="9052"/>
                </a:lnTo>
                <a:lnTo>
                  <a:pt x="2823" y="10342"/>
                </a:lnTo>
                <a:lnTo>
                  <a:pt x="3115" y="11607"/>
                </a:lnTo>
                <a:lnTo>
                  <a:pt x="3309" y="12362"/>
                </a:lnTo>
                <a:lnTo>
                  <a:pt x="3309" y="12362"/>
                </a:lnTo>
                <a:lnTo>
                  <a:pt x="3163" y="12167"/>
                </a:lnTo>
                <a:lnTo>
                  <a:pt x="2993" y="11997"/>
                </a:lnTo>
                <a:lnTo>
                  <a:pt x="2823" y="11826"/>
                </a:lnTo>
                <a:lnTo>
                  <a:pt x="2628" y="11656"/>
                </a:lnTo>
                <a:lnTo>
                  <a:pt x="2385" y="11486"/>
                </a:lnTo>
                <a:lnTo>
                  <a:pt x="2117" y="11315"/>
                </a:lnTo>
                <a:lnTo>
                  <a:pt x="1825" y="11145"/>
                </a:lnTo>
                <a:lnTo>
                  <a:pt x="1557" y="10950"/>
                </a:lnTo>
                <a:lnTo>
                  <a:pt x="1338" y="10731"/>
                </a:lnTo>
                <a:lnTo>
                  <a:pt x="1217" y="10610"/>
                </a:lnTo>
                <a:lnTo>
                  <a:pt x="1144" y="10464"/>
                </a:lnTo>
                <a:lnTo>
                  <a:pt x="1071" y="10342"/>
                </a:lnTo>
                <a:lnTo>
                  <a:pt x="998" y="10196"/>
                </a:lnTo>
                <a:lnTo>
                  <a:pt x="973" y="10050"/>
                </a:lnTo>
                <a:lnTo>
                  <a:pt x="949" y="9880"/>
                </a:lnTo>
                <a:lnTo>
                  <a:pt x="949" y="9734"/>
                </a:lnTo>
                <a:lnTo>
                  <a:pt x="998" y="9563"/>
                </a:lnTo>
                <a:lnTo>
                  <a:pt x="1046" y="9442"/>
                </a:lnTo>
                <a:lnTo>
                  <a:pt x="1119" y="9320"/>
                </a:lnTo>
                <a:lnTo>
                  <a:pt x="1241" y="9198"/>
                </a:lnTo>
                <a:lnTo>
                  <a:pt x="1338" y="9101"/>
                </a:lnTo>
                <a:lnTo>
                  <a:pt x="1484" y="9028"/>
                </a:lnTo>
                <a:lnTo>
                  <a:pt x="1630" y="8979"/>
                </a:lnTo>
                <a:lnTo>
                  <a:pt x="1752" y="8955"/>
                </a:lnTo>
                <a:close/>
                <a:moveTo>
                  <a:pt x="14137" y="15525"/>
                </a:moveTo>
                <a:lnTo>
                  <a:pt x="14405" y="15598"/>
                </a:lnTo>
                <a:lnTo>
                  <a:pt x="14405" y="15720"/>
                </a:lnTo>
                <a:lnTo>
                  <a:pt x="14405" y="15841"/>
                </a:lnTo>
                <a:lnTo>
                  <a:pt x="14381" y="15939"/>
                </a:lnTo>
                <a:lnTo>
                  <a:pt x="14356" y="16012"/>
                </a:lnTo>
                <a:lnTo>
                  <a:pt x="14283" y="16060"/>
                </a:lnTo>
                <a:lnTo>
                  <a:pt x="14235" y="16085"/>
                </a:lnTo>
                <a:lnTo>
                  <a:pt x="14137" y="16109"/>
                </a:lnTo>
                <a:lnTo>
                  <a:pt x="14040" y="16109"/>
                </a:lnTo>
                <a:lnTo>
                  <a:pt x="13529" y="16133"/>
                </a:lnTo>
                <a:lnTo>
                  <a:pt x="13018" y="16133"/>
                </a:lnTo>
                <a:lnTo>
                  <a:pt x="13213" y="15866"/>
                </a:lnTo>
                <a:lnTo>
                  <a:pt x="13383" y="15549"/>
                </a:lnTo>
                <a:lnTo>
                  <a:pt x="13797" y="15549"/>
                </a:lnTo>
                <a:lnTo>
                  <a:pt x="14137" y="15525"/>
                </a:lnTo>
                <a:close/>
                <a:moveTo>
                  <a:pt x="4623" y="15379"/>
                </a:moveTo>
                <a:lnTo>
                  <a:pt x="4891" y="15768"/>
                </a:lnTo>
                <a:lnTo>
                  <a:pt x="5183" y="16157"/>
                </a:lnTo>
                <a:lnTo>
                  <a:pt x="5183" y="16157"/>
                </a:lnTo>
                <a:lnTo>
                  <a:pt x="3796" y="16085"/>
                </a:lnTo>
                <a:lnTo>
                  <a:pt x="3674" y="16109"/>
                </a:lnTo>
                <a:lnTo>
                  <a:pt x="3577" y="16060"/>
                </a:lnTo>
                <a:lnTo>
                  <a:pt x="3504" y="15987"/>
                </a:lnTo>
                <a:lnTo>
                  <a:pt x="3455" y="15841"/>
                </a:lnTo>
                <a:lnTo>
                  <a:pt x="3772" y="15695"/>
                </a:lnTo>
                <a:lnTo>
                  <a:pt x="4185" y="15525"/>
                </a:lnTo>
                <a:lnTo>
                  <a:pt x="4623" y="15379"/>
                </a:lnTo>
                <a:close/>
                <a:moveTo>
                  <a:pt x="3017" y="7982"/>
                </a:moveTo>
                <a:lnTo>
                  <a:pt x="3163" y="8079"/>
                </a:lnTo>
                <a:lnTo>
                  <a:pt x="3309" y="8152"/>
                </a:lnTo>
                <a:lnTo>
                  <a:pt x="3480" y="8201"/>
                </a:lnTo>
                <a:lnTo>
                  <a:pt x="3650" y="8249"/>
                </a:lnTo>
                <a:lnTo>
                  <a:pt x="3991" y="8298"/>
                </a:lnTo>
                <a:lnTo>
                  <a:pt x="4331" y="8322"/>
                </a:lnTo>
                <a:lnTo>
                  <a:pt x="5329" y="8420"/>
                </a:lnTo>
                <a:lnTo>
                  <a:pt x="6302" y="8493"/>
                </a:lnTo>
                <a:lnTo>
                  <a:pt x="7300" y="8541"/>
                </a:lnTo>
                <a:lnTo>
                  <a:pt x="8297" y="8566"/>
                </a:lnTo>
                <a:lnTo>
                  <a:pt x="10293" y="8566"/>
                </a:lnTo>
                <a:lnTo>
                  <a:pt x="12288" y="8517"/>
                </a:lnTo>
                <a:lnTo>
                  <a:pt x="13067" y="8493"/>
                </a:lnTo>
                <a:lnTo>
                  <a:pt x="13432" y="8468"/>
                </a:lnTo>
                <a:lnTo>
                  <a:pt x="13821" y="8395"/>
                </a:lnTo>
                <a:lnTo>
                  <a:pt x="14016" y="8347"/>
                </a:lnTo>
                <a:lnTo>
                  <a:pt x="14235" y="8249"/>
                </a:lnTo>
                <a:lnTo>
                  <a:pt x="14454" y="8152"/>
                </a:lnTo>
                <a:lnTo>
                  <a:pt x="14648" y="8006"/>
                </a:lnTo>
                <a:lnTo>
                  <a:pt x="14648" y="8931"/>
                </a:lnTo>
                <a:lnTo>
                  <a:pt x="14478" y="8931"/>
                </a:lnTo>
                <a:lnTo>
                  <a:pt x="14308" y="8955"/>
                </a:lnTo>
                <a:lnTo>
                  <a:pt x="13943" y="9052"/>
                </a:lnTo>
                <a:lnTo>
                  <a:pt x="13334" y="9174"/>
                </a:lnTo>
                <a:lnTo>
                  <a:pt x="12726" y="9247"/>
                </a:lnTo>
                <a:lnTo>
                  <a:pt x="12458" y="9271"/>
                </a:lnTo>
                <a:lnTo>
                  <a:pt x="12191" y="9271"/>
                </a:lnTo>
                <a:lnTo>
                  <a:pt x="11655" y="9247"/>
                </a:lnTo>
                <a:lnTo>
                  <a:pt x="10585" y="9247"/>
                </a:lnTo>
                <a:lnTo>
                  <a:pt x="10536" y="9271"/>
                </a:lnTo>
                <a:lnTo>
                  <a:pt x="10536" y="9296"/>
                </a:lnTo>
                <a:lnTo>
                  <a:pt x="10536" y="9344"/>
                </a:lnTo>
                <a:lnTo>
                  <a:pt x="10560" y="9369"/>
                </a:lnTo>
                <a:lnTo>
                  <a:pt x="10828" y="9442"/>
                </a:lnTo>
                <a:lnTo>
                  <a:pt x="11096" y="9490"/>
                </a:lnTo>
                <a:lnTo>
                  <a:pt x="11363" y="9539"/>
                </a:lnTo>
                <a:lnTo>
                  <a:pt x="11631" y="9563"/>
                </a:lnTo>
                <a:lnTo>
                  <a:pt x="12191" y="9539"/>
                </a:lnTo>
                <a:lnTo>
                  <a:pt x="12726" y="9515"/>
                </a:lnTo>
                <a:lnTo>
                  <a:pt x="13213" y="9490"/>
                </a:lnTo>
                <a:lnTo>
                  <a:pt x="13724" y="9417"/>
                </a:lnTo>
                <a:lnTo>
                  <a:pt x="13967" y="9369"/>
                </a:lnTo>
                <a:lnTo>
                  <a:pt x="14210" y="9320"/>
                </a:lnTo>
                <a:lnTo>
                  <a:pt x="14429" y="9223"/>
                </a:lnTo>
                <a:lnTo>
                  <a:pt x="14648" y="9125"/>
                </a:lnTo>
                <a:lnTo>
                  <a:pt x="14648" y="9125"/>
                </a:lnTo>
                <a:lnTo>
                  <a:pt x="14600" y="9612"/>
                </a:lnTo>
                <a:lnTo>
                  <a:pt x="13748" y="9855"/>
                </a:lnTo>
                <a:lnTo>
                  <a:pt x="13310" y="9977"/>
                </a:lnTo>
                <a:lnTo>
                  <a:pt x="12872" y="10050"/>
                </a:lnTo>
                <a:lnTo>
                  <a:pt x="12410" y="10050"/>
                </a:lnTo>
                <a:lnTo>
                  <a:pt x="11947" y="10026"/>
                </a:lnTo>
                <a:lnTo>
                  <a:pt x="11485" y="9977"/>
                </a:lnTo>
                <a:lnTo>
                  <a:pt x="11266" y="9977"/>
                </a:lnTo>
                <a:lnTo>
                  <a:pt x="11047" y="10001"/>
                </a:lnTo>
                <a:lnTo>
                  <a:pt x="10974" y="10026"/>
                </a:lnTo>
                <a:lnTo>
                  <a:pt x="10950" y="10074"/>
                </a:lnTo>
                <a:lnTo>
                  <a:pt x="10950" y="10123"/>
                </a:lnTo>
                <a:lnTo>
                  <a:pt x="10998" y="10172"/>
                </a:lnTo>
                <a:lnTo>
                  <a:pt x="11217" y="10293"/>
                </a:lnTo>
                <a:lnTo>
                  <a:pt x="11461" y="10366"/>
                </a:lnTo>
                <a:lnTo>
                  <a:pt x="11704" y="10439"/>
                </a:lnTo>
                <a:lnTo>
                  <a:pt x="11996" y="10464"/>
                </a:lnTo>
                <a:lnTo>
                  <a:pt x="12264" y="10464"/>
                </a:lnTo>
                <a:lnTo>
                  <a:pt x="12531" y="10439"/>
                </a:lnTo>
                <a:lnTo>
                  <a:pt x="13042" y="10415"/>
                </a:lnTo>
                <a:lnTo>
                  <a:pt x="13432" y="10342"/>
                </a:lnTo>
                <a:lnTo>
                  <a:pt x="13821" y="10269"/>
                </a:lnTo>
                <a:lnTo>
                  <a:pt x="14210" y="10123"/>
                </a:lnTo>
                <a:lnTo>
                  <a:pt x="14551" y="9953"/>
                </a:lnTo>
                <a:lnTo>
                  <a:pt x="14551" y="10074"/>
                </a:lnTo>
                <a:lnTo>
                  <a:pt x="14454" y="10537"/>
                </a:lnTo>
                <a:lnTo>
                  <a:pt x="14113" y="10585"/>
                </a:lnTo>
                <a:lnTo>
                  <a:pt x="13772" y="10658"/>
                </a:lnTo>
                <a:lnTo>
                  <a:pt x="13456" y="10756"/>
                </a:lnTo>
                <a:lnTo>
                  <a:pt x="13140" y="10829"/>
                </a:lnTo>
                <a:lnTo>
                  <a:pt x="12702" y="10853"/>
                </a:lnTo>
                <a:lnTo>
                  <a:pt x="12264" y="10902"/>
                </a:lnTo>
                <a:lnTo>
                  <a:pt x="11826" y="10950"/>
                </a:lnTo>
                <a:lnTo>
                  <a:pt x="11607" y="10999"/>
                </a:lnTo>
                <a:lnTo>
                  <a:pt x="11412" y="11072"/>
                </a:lnTo>
                <a:lnTo>
                  <a:pt x="11388" y="11096"/>
                </a:lnTo>
                <a:lnTo>
                  <a:pt x="11412" y="11121"/>
                </a:lnTo>
                <a:lnTo>
                  <a:pt x="11607" y="11218"/>
                </a:lnTo>
                <a:lnTo>
                  <a:pt x="11826" y="11267"/>
                </a:lnTo>
                <a:lnTo>
                  <a:pt x="12045" y="11291"/>
                </a:lnTo>
                <a:lnTo>
                  <a:pt x="12288" y="11291"/>
                </a:lnTo>
                <a:lnTo>
                  <a:pt x="12750" y="11242"/>
                </a:lnTo>
                <a:lnTo>
                  <a:pt x="13188" y="11194"/>
                </a:lnTo>
                <a:lnTo>
                  <a:pt x="13748" y="11121"/>
                </a:lnTo>
                <a:lnTo>
                  <a:pt x="14064" y="11048"/>
                </a:lnTo>
                <a:lnTo>
                  <a:pt x="14356" y="10950"/>
                </a:lnTo>
                <a:lnTo>
                  <a:pt x="14162" y="11729"/>
                </a:lnTo>
                <a:lnTo>
                  <a:pt x="13845" y="11753"/>
                </a:lnTo>
                <a:lnTo>
                  <a:pt x="13553" y="11778"/>
                </a:lnTo>
                <a:lnTo>
                  <a:pt x="12921" y="11875"/>
                </a:lnTo>
                <a:lnTo>
                  <a:pt x="12653" y="11875"/>
                </a:lnTo>
                <a:lnTo>
                  <a:pt x="12337" y="11899"/>
                </a:lnTo>
                <a:lnTo>
                  <a:pt x="12191" y="11899"/>
                </a:lnTo>
                <a:lnTo>
                  <a:pt x="12069" y="11948"/>
                </a:lnTo>
                <a:lnTo>
                  <a:pt x="11923" y="11997"/>
                </a:lnTo>
                <a:lnTo>
                  <a:pt x="11801" y="12070"/>
                </a:lnTo>
                <a:lnTo>
                  <a:pt x="11801" y="12094"/>
                </a:lnTo>
                <a:lnTo>
                  <a:pt x="11801" y="12118"/>
                </a:lnTo>
                <a:lnTo>
                  <a:pt x="11923" y="12191"/>
                </a:lnTo>
                <a:lnTo>
                  <a:pt x="12069" y="12240"/>
                </a:lnTo>
                <a:lnTo>
                  <a:pt x="12191" y="12264"/>
                </a:lnTo>
                <a:lnTo>
                  <a:pt x="12653" y="12264"/>
                </a:lnTo>
                <a:lnTo>
                  <a:pt x="12921" y="12216"/>
                </a:lnTo>
                <a:lnTo>
                  <a:pt x="13505" y="12167"/>
                </a:lnTo>
                <a:lnTo>
                  <a:pt x="13772" y="12143"/>
                </a:lnTo>
                <a:lnTo>
                  <a:pt x="14064" y="12070"/>
                </a:lnTo>
                <a:lnTo>
                  <a:pt x="14064" y="12070"/>
                </a:lnTo>
                <a:lnTo>
                  <a:pt x="13943" y="12483"/>
                </a:lnTo>
                <a:lnTo>
                  <a:pt x="13845" y="12848"/>
                </a:lnTo>
                <a:lnTo>
                  <a:pt x="13724" y="12800"/>
                </a:lnTo>
                <a:lnTo>
                  <a:pt x="13626" y="12775"/>
                </a:lnTo>
                <a:lnTo>
                  <a:pt x="13383" y="12775"/>
                </a:lnTo>
                <a:lnTo>
                  <a:pt x="12896" y="12848"/>
                </a:lnTo>
                <a:lnTo>
                  <a:pt x="12337" y="12897"/>
                </a:lnTo>
                <a:lnTo>
                  <a:pt x="12069" y="12946"/>
                </a:lnTo>
                <a:lnTo>
                  <a:pt x="11777" y="13043"/>
                </a:lnTo>
                <a:lnTo>
                  <a:pt x="11753" y="13067"/>
                </a:lnTo>
                <a:lnTo>
                  <a:pt x="11753" y="13116"/>
                </a:lnTo>
                <a:lnTo>
                  <a:pt x="11777" y="13165"/>
                </a:lnTo>
                <a:lnTo>
                  <a:pt x="11801" y="13189"/>
                </a:lnTo>
                <a:lnTo>
                  <a:pt x="12069" y="13238"/>
                </a:lnTo>
                <a:lnTo>
                  <a:pt x="12361" y="13238"/>
                </a:lnTo>
                <a:lnTo>
                  <a:pt x="12896" y="13213"/>
                </a:lnTo>
                <a:lnTo>
                  <a:pt x="13334" y="13189"/>
                </a:lnTo>
                <a:lnTo>
                  <a:pt x="13578" y="13165"/>
                </a:lnTo>
                <a:lnTo>
                  <a:pt x="13675" y="13140"/>
                </a:lnTo>
                <a:lnTo>
                  <a:pt x="13772" y="13092"/>
                </a:lnTo>
                <a:lnTo>
                  <a:pt x="13772" y="13092"/>
                </a:lnTo>
                <a:lnTo>
                  <a:pt x="13505" y="13870"/>
                </a:lnTo>
                <a:lnTo>
                  <a:pt x="13310" y="13870"/>
                </a:lnTo>
                <a:lnTo>
                  <a:pt x="13115" y="13895"/>
                </a:lnTo>
                <a:lnTo>
                  <a:pt x="12896" y="13919"/>
                </a:lnTo>
                <a:lnTo>
                  <a:pt x="12702" y="13943"/>
                </a:lnTo>
                <a:lnTo>
                  <a:pt x="12483" y="13943"/>
                </a:lnTo>
                <a:lnTo>
                  <a:pt x="12239" y="13919"/>
                </a:lnTo>
                <a:lnTo>
                  <a:pt x="11777" y="13870"/>
                </a:lnTo>
                <a:lnTo>
                  <a:pt x="11753" y="13895"/>
                </a:lnTo>
                <a:lnTo>
                  <a:pt x="11753" y="13919"/>
                </a:lnTo>
                <a:lnTo>
                  <a:pt x="11947" y="14041"/>
                </a:lnTo>
                <a:lnTo>
                  <a:pt x="12142" y="14138"/>
                </a:lnTo>
                <a:lnTo>
                  <a:pt x="12361" y="14187"/>
                </a:lnTo>
                <a:lnTo>
                  <a:pt x="12604" y="14211"/>
                </a:lnTo>
                <a:lnTo>
                  <a:pt x="12775" y="14235"/>
                </a:lnTo>
                <a:lnTo>
                  <a:pt x="13188" y="14235"/>
                </a:lnTo>
                <a:lnTo>
                  <a:pt x="13383" y="14187"/>
                </a:lnTo>
                <a:lnTo>
                  <a:pt x="13383" y="14187"/>
                </a:lnTo>
                <a:lnTo>
                  <a:pt x="13286" y="14430"/>
                </a:lnTo>
                <a:lnTo>
                  <a:pt x="13261" y="14454"/>
                </a:lnTo>
                <a:lnTo>
                  <a:pt x="13237" y="14479"/>
                </a:lnTo>
                <a:lnTo>
                  <a:pt x="13213" y="14576"/>
                </a:lnTo>
                <a:lnTo>
                  <a:pt x="13140" y="14527"/>
                </a:lnTo>
                <a:lnTo>
                  <a:pt x="12872" y="14527"/>
                </a:lnTo>
                <a:lnTo>
                  <a:pt x="12507" y="14552"/>
                </a:lnTo>
                <a:lnTo>
                  <a:pt x="12288" y="14552"/>
                </a:lnTo>
                <a:lnTo>
                  <a:pt x="12069" y="14503"/>
                </a:lnTo>
                <a:lnTo>
                  <a:pt x="11850" y="14479"/>
                </a:lnTo>
                <a:lnTo>
                  <a:pt x="11631" y="14454"/>
                </a:lnTo>
                <a:lnTo>
                  <a:pt x="11582" y="14479"/>
                </a:lnTo>
                <a:lnTo>
                  <a:pt x="11558" y="14503"/>
                </a:lnTo>
                <a:lnTo>
                  <a:pt x="11558" y="14552"/>
                </a:lnTo>
                <a:lnTo>
                  <a:pt x="11582" y="14600"/>
                </a:lnTo>
                <a:lnTo>
                  <a:pt x="11655" y="14673"/>
                </a:lnTo>
                <a:lnTo>
                  <a:pt x="11753" y="14746"/>
                </a:lnTo>
                <a:lnTo>
                  <a:pt x="11947" y="14844"/>
                </a:lnTo>
                <a:lnTo>
                  <a:pt x="12166" y="14917"/>
                </a:lnTo>
                <a:lnTo>
                  <a:pt x="12410" y="14941"/>
                </a:lnTo>
                <a:lnTo>
                  <a:pt x="12750" y="14941"/>
                </a:lnTo>
                <a:lnTo>
                  <a:pt x="12945" y="14892"/>
                </a:lnTo>
                <a:lnTo>
                  <a:pt x="13115" y="14819"/>
                </a:lnTo>
                <a:lnTo>
                  <a:pt x="12872" y="15257"/>
                </a:lnTo>
                <a:lnTo>
                  <a:pt x="12750" y="15233"/>
                </a:lnTo>
                <a:lnTo>
                  <a:pt x="12629" y="15257"/>
                </a:lnTo>
                <a:lnTo>
                  <a:pt x="12385" y="15257"/>
                </a:lnTo>
                <a:lnTo>
                  <a:pt x="12191" y="15233"/>
                </a:lnTo>
                <a:lnTo>
                  <a:pt x="11996" y="15209"/>
                </a:lnTo>
                <a:lnTo>
                  <a:pt x="11801" y="15184"/>
                </a:lnTo>
                <a:lnTo>
                  <a:pt x="11631" y="15184"/>
                </a:lnTo>
                <a:lnTo>
                  <a:pt x="11582" y="15209"/>
                </a:lnTo>
                <a:lnTo>
                  <a:pt x="11607" y="15257"/>
                </a:lnTo>
                <a:lnTo>
                  <a:pt x="11655" y="15330"/>
                </a:lnTo>
                <a:lnTo>
                  <a:pt x="11728" y="15403"/>
                </a:lnTo>
                <a:lnTo>
                  <a:pt x="11801" y="15476"/>
                </a:lnTo>
                <a:lnTo>
                  <a:pt x="11899" y="15525"/>
                </a:lnTo>
                <a:lnTo>
                  <a:pt x="12093" y="15574"/>
                </a:lnTo>
                <a:lnTo>
                  <a:pt x="12288" y="15598"/>
                </a:lnTo>
                <a:lnTo>
                  <a:pt x="12458" y="15622"/>
                </a:lnTo>
                <a:lnTo>
                  <a:pt x="12653" y="15622"/>
                </a:lnTo>
                <a:lnTo>
                  <a:pt x="12458" y="15890"/>
                </a:lnTo>
                <a:lnTo>
                  <a:pt x="12264" y="15866"/>
                </a:lnTo>
                <a:lnTo>
                  <a:pt x="12045" y="15890"/>
                </a:lnTo>
                <a:lnTo>
                  <a:pt x="11826" y="15866"/>
                </a:lnTo>
                <a:lnTo>
                  <a:pt x="11631" y="15841"/>
                </a:lnTo>
                <a:lnTo>
                  <a:pt x="11558" y="15841"/>
                </a:lnTo>
                <a:lnTo>
                  <a:pt x="11461" y="15890"/>
                </a:lnTo>
                <a:lnTo>
                  <a:pt x="11509" y="15987"/>
                </a:lnTo>
                <a:lnTo>
                  <a:pt x="11607" y="16060"/>
                </a:lnTo>
                <a:lnTo>
                  <a:pt x="11728" y="16133"/>
                </a:lnTo>
                <a:lnTo>
                  <a:pt x="11850" y="16157"/>
                </a:lnTo>
                <a:lnTo>
                  <a:pt x="8930" y="16206"/>
                </a:lnTo>
                <a:lnTo>
                  <a:pt x="7324" y="16206"/>
                </a:lnTo>
                <a:lnTo>
                  <a:pt x="5694" y="16182"/>
                </a:lnTo>
                <a:lnTo>
                  <a:pt x="5718" y="16109"/>
                </a:lnTo>
                <a:lnTo>
                  <a:pt x="5718" y="16036"/>
                </a:lnTo>
                <a:lnTo>
                  <a:pt x="5694" y="15963"/>
                </a:lnTo>
                <a:lnTo>
                  <a:pt x="5645" y="15890"/>
                </a:lnTo>
                <a:lnTo>
                  <a:pt x="5305" y="15428"/>
                </a:lnTo>
                <a:lnTo>
                  <a:pt x="5013" y="14965"/>
                </a:lnTo>
                <a:lnTo>
                  <a:pt x="4721" y="14454"/>
                </a:lnTo>
                <a:lnTo>
                  <a:pt x="4477" y="13968"/>
                </a:lnTo>
                <a:lnTo>
                  <a:pt x="4258" y="13432"/>
                </a:lnTo>
                <a:lnTo>
                  <a:pt x="4064" y="12897"/>
                </a:lnTo>
                <a:lnTo>
                  <a:pt x="3869" y="12362"/>
                </a:lnTo>
                <a:lnTo>
                  <a:pt x="3723" y="11826"/>
                </a:lnTo>
                <a:lnTo>
                  <a:pt x="3553" y="11267"/>
                </a:lnTo>
                <a:lnTo>
                  <a:pt x="3431" y="10683"/>
                </a:lnTo>
                <a:lnTo>
                  <a:pt x="3163" y="9539"/>
                </a:lnTo>
                <a:lnTo>
                  <a:pt x="3090" y="9125"/>
                </a:lnTo>
                <a:lnTo>
                  <a:pt x="3042" y="8736"/>
                </a:lnTo>
                <a:lnTo>
                  <a:pt x="3017" y="8371"/>
                </a:lnTo>
                <a:lnTo>
                  <a:pt x="3017" y="7982"/>
                </a:lnTo>
                <a:close/>
                <a:moveTo>
                  <a:pt x="4258" y="14746"/>
                </a:moveTo>
                <a:lnTo>
                  <a:pt x="4502" y="15209"/>
                </a:lnTo>
                <a:lnTo>
                  <a:pt x="4064" y="15257"/>
                </a:lnTo>
                <a:lnTo>
                  <a:pt x="3626" y="15379"/>
                </a:lnTo>
                <a:lnTo>
                  <a:pt x="3455" y="15428"/>
                </a:lnTo>
                <a:lnTo>
                  <a:pt x="3285" y="15501"/>
                </a:lnTo>
                <a:lnTo>
                  <a:pt x="3115" y="15622"/>
                </a:lnTo>
                <a:lnTo>
                  <a:pt x="3042" y="15671"/>
                </a:lnTo>
                <a:lnTo>
                  <a:pt x="2993" y="15744"/>
                </a:lnTo>
                <a:lnTo>
                  <a:pt x="2944" y="15914"/>
                </a:lnTo>
                <a:lnTo>
                  <a:pt x="2944" y="16060"/>
                </a:lnTo>
                <a:lnTo>
                  <a:pt x="2993" y="16182"/>
                </a:lnTo>
                <a:lnTo>
                  <a:pt x="3066" y="16279"/>
                </a:lnTo>
                <a:lnTo>
                  <a:pt x="3163" y="16352"/>
                </a:lnTo>
                <a:lnTo>
                  <a:pt x="3309" y="16401"/>
                </a:lnTo>
                <a:lnTo>
                  <a:pt x="3455" y="16449"/>
                </a:lnTo>
                <a:lnTo>
                  <a:pt x="3601" y="16474"/>
                </a:lnTo>
                <a:lnTo>
                  <a:pt x="4283" y="16547"/>
                </a:lnTo>
                <a:lnTo>
                  <a:pt x="4988" y="16571"/>
                </a:lnTo>
                <a:lnTo>
                  <a:pt x="6375" y="16620"/>
                </a:lnTo>
                <a:lnTo>
                  <a:pt x="9125" y="16620"/>
                </a:lnTo>
                <a:lnTo>
                  <a:pt x="11801" y="16571"/>
                </a:lnTo>
                <a:lnTo>
                  <a:pt x="13018" y="16571"/>
                </a:lnTo>
                <a:lnTo>
                  <a:pt x="13626" y="16547"/>
                </a:lnTo>
                <a:lnTo>
                  <a:pt x="13943" y="16522"/>
                </a:lnTo>
                <a:lnTo>
                  <a:pt x="14235" y="16498"/>
                </a:lnTo>
                <a:lnTo>
                  <a:pt x="14381" y="16449"/>
                </a:lnTo>
                <a:lnTo>
                  <a:pt x="14527" y="16376"/>
                </a:lnTo>
                <a:lnTo>
                  <a:pt x="14673" y="16303"/>
                </a:lnTo>
                <a:lnTo>
                  <a:pt x="14819" y="16182"/>
                </a:lnTo>
                <a:lnTo>
                  <a:pt x="14916" y="16060"/>
                </a:lnTo>
                <a:lnTo>
                  <a:pt x="14965" y="15914"/>
                </a:lnTo>
                <a:lnTo>
                  <a:pt x="14965" y="15841"/>
                </a:lnTo>
                <a:lnTo>
                  <a:pt x="14965" y="15744"/>
                </a:lnTo>
                <a:lnTo>
                  <a:pt x="14940" y="15671"/>
                </a:lnTo>
                <a:lnTo>
                  <a:pt x="14916" y="15574"/>
                </a:lnTo>
                <a:lnTo>
                  <a:pt x="14794" y="15403"/>
                </a:lnTo>
                <a:lnTo>
                  <a:pt x="14648" y="15282"/>
                </a:lnTo>
                <a:lnTo>
                  <a:pt x="14478" y="15209"/>
                </a:lnTo>
                <a:lnTo>
                  <a:pt x="14308" y="15184"/>
                </a:lnTo>
                <a:lnTo>
                  <a:pt x="14137" y="15160"/>
                </a:lnTo>
                <a:lnTo>
                  <a:pt x="13553" y="15160"/>
                </a:lnTo>
                <a:lnTo>
                  <a:pt x="13699" y="14819"/>
                </a:lnTo>
                <a:lnTo>
                  <a:pt x="13724" y="14771"/>
                </a:lnTo>
                <a:lnTo>
                  <a:pt x="14454" y="14844"/>
                </a:lnTo>
                <a:lnTo>
                  <a:pt x="14794" y="14917"/>
                </a:lnTo>
                <a:lnTo>
                  <a:pt x="15135" y="14990"/>
                </a:lnTo>
                <a:lnTo>
                  <a:pt x="15500" y="15087"/>
                </a:lnTo>
                <a:lnTo>
                  <a:pt x="15816" y="15184"/>
                </a:lnTo>
                <a:lnTo>
                  <a:pt x="16157" y="15330"/>
                </a:lnTo>
                <a:lnTo>
                  <a:pt x="16497" y="15452"/>
                </a:lnTo>
                <a:lnTo>
                  <a:pt x="16741" y="15598"/>
                </a:lnTo>
                <a:lnTo>
                  <a:pt x="16911" y="15744"/>
                </a:lnTo>
                <a:lnTo>
                  <a:pt x="17033" y="15914"/>
                </a:lnTo>
                <a:lnTo>
                  <a:pt x="17081" y="16060"/>
                </a:lnTo>
                <a:lnTo>
                  <a:pt x="17081" y="16230"/>
                </a:lnTo>
                <a:lnTo>
                  <a:pt x="17008" y="16401"/>
                </a:lnTo>
                <a:lnTo>
                  <a:pt x="16911" y="16547"/>
                </a:lnTo>
                <a:lnTo>
                  <a:pt x="16789" y="16717"/>
                </a:lnTo>
                <a:lnTo>
                  <a:pt x="16643" y="16863"/>
                </a:lnTo>
                <a:lnTo>
                  <a:pt x="16449" y="17009"/>
                </a:lnTo>
                <a:lnTo>
                  <a:pt x="16059" y="17277"/>
                </a:lnTo>
                <a:lnTo>
                  <a:pt x="15670" y="17496"/>
                </a:lnTo>
                <a:lnTo>
                  <a:pt x="15305" y="17642"/>
                </a:lnTo>
                <a:lnTo>
                  <a:pt x="14965" y="17763"/>
                </a:lnTo>
                <a:lnTo>
                  <a:pt x="14600" y="17836"/>
                </a:lnTo>
                <a:lnTo>
                  <a:pt x="14259" y="17909"/>
                </a:lnTo>
                <a:lnTo>
                  <a:pt x="13894" y="17958"/>
                </a:lnTo>
                <a:lnTo>
                  <a:pt x="13140" y="18007"/>
                </a:lnTo>
                <a:lnTo>
                  <a:pt x="12410" y="18055"/>
                </a:lnTo>
                <a:lnTo>
                  <a:pt x="11558" y="18080"/>
                </a:lnTo>
                <a:lnTo>
                  <a:pt x="10706" y="18080"/>
                </a:lnTo>
                <a:lnTo>
                  <a:pt x="9027" y="18055"/>
                </a:lnTo>
                <a:lnTo>
                  <a:pt x="7324" y="18031"/>
                </a:lnTo>
                <a:lnTo>
                  <a:pt x="6473" y="18007"/>
                </a:lnTo>
                <a:lnTo>
                  <a:pt x="5645" y="17982"/>
                </a:lnTo>
                <a:lnTo>
                  <a:pt x="4794" y="17934"/>
                </a:lnTo>
                <a:lnTo>
                  <a:pt x="3942" y="17861"/>
                </a:lnTo>
                <a:lnTo>
                  <a:pt x="3115" y="17739"/>
                </a:lnTo>
                <a:lnTo>
                  <a:pt x="2287" y="17593"/>
                </a:lnTo>
                <a:lnTo>
                  <a:pt x="1898" y="17496"/>
                </a:lnTo>
                <a:lnTo>
                  <a:pt x="1509" y="17350"/>
                </a:lnTo>
                <a:lnTo>
                  <a:pt x="1168" y="17179"/>
                </a:lnTo>
                <a:lnTo>
                  <a:pt x="827" y="16985"/>
                </a:lnTo>
                <a:lnTo>
                  <a:pt x="633" y="16839"/>
                </a:lnTo>
                <a:lnTo>
                  <a:pt x="487" y="16668"/>
                </a:lnTo>
                <a:lnTo>
                  <a:pt x="365" y="16449"/>
                </a:lnTo>
                <a:lnTo>
                  <a:pt x="316" y="16328"/>
                </a:lnTo>
                <a:lnTo>
                  <a:pt x="316" y="16230"/>
                </a:lnTo>
                <a:lnTo>
                  <a:pt x="316" y="16085"/>
                </a:lnTo>
                <a:lnTo>
                  <a:pt x="341" y="15963"/>
                </a:lnTo>
                <a:lnTo>
                  <a:pt x="414" y="15866"/>
                </a:lnTo>
                <a:lnTo>
                  <a:pt x="511" y="15768"/>
                </a:lnTo>
                <a:lnTo>
                  <a:pt x="730" y="15622"/>
                </a:lnTo>
                <a:lnTo>
                  <a:pt x="949" y="15501"/>
                </a:lnTo>
                <a:lnTo>
                  <a:pt x="1314" y="15330"/>
                </a:lnTo>
                <a:lnTo>
                  <a:pt x="1728" y="15184"/>
                </a:lnTo>
                <a:lnTo>
                  <a:pt x="2141" y="15063"/>
                </a:lnTo>
                <a:lnTo>
                  <a:pt x="2555" y="14965"/>
                </a:lnTo>
                <a:lnTo>
                  <a:pt x="2993" y="14892"/>
                </a:lnTo>
                <a:lnTo>
                  <a:pt x="3407" y="14844"/>
                </a:lnTo>
                <a:lnTo>
                  <a:pt x="4258" y="14746"/>
                </a:lnTo>
                <a:close/>
                <a:moveTo>
                  <a:pt x="9076" y="6498"/>
                </a:moveTo>
                <a:lnTo>
                  <a:pt x="8103" y="6522"/>
                </a:lnTo>
                <a:lnTo>
                  <a:pt x="7129" y="6571"/>
                </a:lnTo>
                <a:lnTo>
                  <a:pt x="6156" y="6644"/>
                </a:lnTo>
                <a:lnTo>
                  <a:pt x="5183" y="6717"/>
                </a:lnTo>
                <a:lnTo>
                  <a:pt x="4526" y="6765"/>
                </a:lnTo>
                <a:lnTo>
                  <a:pt x="4161" y="6790"/>
                </a:lnTo>
                <a:lnTo>
                  <a:pt x="3796" y="6838"/>
                </a:lnTo>
                <a:lnTo>
                  <a:pt x="3431" y="6911"/>
                </a:lnTo>
                <a:lnTo>
                  <a:pt x="3285" y="6960"/>
                </a:lnTo>
                <a:lnTo>
                  <a:pt x="3115" y="7033"/>
                </a:lnTo>
                <a:lnTo>
                  <a:pt x="2993" y="7106"/>
                </a:lnTo>
                <a:lnTo>
                  <a:pt x="2847" y="7228"/>
                </a:lnTo>
                <a:lnTo>
                  <a:pt x="2750" y="7325"/>
                </a:lnTo>
                <a:lnTo>
                  <a:pt x="2652" y="7471"/>
                </a:lnTo>
                <a:lnTo>
                  <a:pt x="2628" y="7520"/>
                </a:lnTo>
                <a:lnTo>
                  <a:pt x="2628" y="7593"/>
                </a:lnTo>
                <a:lnTo>
                  <a:pt x="2652" y="7666"/>
                </a:lnTo>
                <a:lnTo>
                  <a:pt x="2579" y="7812"/>
                </a:lnTo>
                <a:lnTo>
                  <a:pt x="2555" y="7982"/>
                </a:lnTo>
                <a:lnTo>
                  <a:pt x="2531" y="8152"/>
                </a:lnTo>
                <a:lnTo>
                  <a:pt x="2506" y="8298"/>
                </a:lnTo>
                <a:lnTo>
                  <a:pt x="2360" y="8249"/>
                </a:lnTo>
                <a:lnTo>
                  <a:pt x="2214" y="8201"/>
                </a:lnTo>
                <a:lnTo>
                  <a:pt x="2044" y="8176"/>
                </a:lnTo>
                <a:lnTo>
                  <a:pt x="1874" y="8176"/>
                </a:lnTo>
                <a:lnTo>
                  <a:pt x="1557" y="8201"/>
                </a:lnTo>
                <a:lnTo>
                  <a:pt x="1265" y="8249"/>
                </a:lnTo>
                <a:lnTo>
                  <a:pt x="1046" y="8347"/>
                </a:lnTo>
                <a:lnTo>
                  <a:pt x="827" y="8468"/>
                </a:lnTo>
                <a:lnTo>
                  <a:pt x="657" y="8639"/>
                </a:lnTo>
                <a:lnTo>
                  <a:pt x="487" y="8833"/>
                </a:lnTo>
                <a:lnTo>
                  <a:pt x="365" y="9052"/>
                </a:lnTo>
                <a:lnTo>
                  <a:pt x="268" y="9271"/>
                </a:lnTo>
                <a:lnTo>
                  <a:pt x="195" y="9515"/>
                </a:lnTo>
                <a:lnTo>
                  <a:pt x="170" y="9758"/>
                </a:lnTo>
                <a:lnTo>
                  <a:pt x="170" y="10026"/>
                </a:lnTo>
                <a:lnTo>
                  <a:pt x="219" y="10293"/>
                </a:lnTo>
                <a:lnTo>
                  <a:pt x="292" y="10537"/>
                </a:lnTo>
                <a:lnTo>
                  <a:pt x="389" y="10780"/>
                </a:lnTo>
                <a:lnTo>
                  <a:pt x="535" y="10999"/>
                </a:lnTo>
                <a:lnTo>
                  <a:pt x="706" y="11194"/>
                </a:lnTo>
                <a:lnTo>
                  <a:pt x="900" y="11388"/>
                </a:lnTo>
                <a:lnTo>
                  <a:pt x="1095" y="11559"/>
                </a:lnTo>
                <a:lnTo>
                  <a:pt x="1363" y="11729"/>
                </a:lnTo>
                <a:lnTo>
                  <a:pt x="1606" y="11899"/>
                </a:lnTo>
                <a:lnTo>
                  <a:pt x="2117" y="12240"/>
                </a:lnTo>
                <a:lnTo>
                  <a:pt x="2409" y="12459"/>
                </a:lnTo>
                <a:lnTo>
                  <a:pt x="2531" y="12581"/>
                </a:lnTo>
                <a:lnTo>
                  <a:pt x="2652" y="12727"/>
                </a:lnTo>
                <a:lnTo>
                  <a:pt x="2725" y="12873"/>
                </a:lnTo>
                <a:lnTo>
                  <a:pt x="2774" y="13043"/>
                </a:lnTo>
                <a:lnTo>
                  <a:pt x="2750" y="13165"/>
                </a:lnTo>
                <a:lnTo>
                  <a:pt x="2725" y="13238"/>
                </a:lnTo>
                <a:lnTo>
                  <a:pt x="2677" y="13262"/>
                </a:lnTo>
                <a:lnTo>
                  <a:pt x="2604" y="13262"/>
                </a:lnTo>
                <a:lnTo>
                  <a:pt x="2531" y="13213"/>
                </a:lnTo>
                <a:lnTo>
                  <a:pt x="2458" y="13189"/>
                </a:lnTo>
                <a:lnTo>
                  <a:pt x="2312" y="13165"/>
                </a:lnTo>
                <a:lnTo>
                  <a:pt x="2190" y="13213"/>
                </a:lnTo>
                <a:lnTo>
                  <a:pt x="2068" y="13286"/>
                </a:lnTo>
                <a:lnTo>
                  <a:pt x="1995" y="13408"/>
                </a:lnTo>
                <a:lnTo>
                  <a:pt x="1971" y="13530"/>
                </a:lnTo>
                <a:lnTo>
                  <a:pt x="1971" y="13603"/>
                </a:lnTo>
                <a:lnTo>
                  <a:pt x="1995" y="13651"/>
                </a:lnTo>
                <a:lnTo>
                  <a:pt x="2020" y="13724"/>
                </a:lnTo>
                <a:lnTo>
                  <a:pt x="2093" y="13773"/>
                </a:lnTo>
                <a:lnTo>
                  <a:pt x="2263" y="13895"/>
                </a:lnTo>
                <a:lnTo>
                  <a:pt x="2458" y="13968"/>
                </a:lnTo>
                <a:lnTo>
                  <a:pt x="2677" y="13992"/>
                </a:lnTo>
                <a:lnTo>
                  <a:pt x="2871" y="13968"/>
                </a:lnTo>
                <a:lnTo>
                  <a:pt x="3066" y="13895"/>
                </a:lnTo>
                <a:lnTo>
                  <a:pt x="3236" y="13773"/>
                </a:lnTo>
                <a:lnTo>
                  <a:pt x="3309" y="13700"/>
                </a:lnTo>
                <a:lnTo>
                  <a:pt x="3358" y="13603"/>
                </a:lnTo>
                <a:lnTo>
                  <a:pt x="3431" y="13505"/>
                </a:lnTo>
                <a:lnTo>
                  <a:pt x="3455" y="13408"/>
                </a:lnTo>
                <a:lnTo>
                  <a:pt x="3504" y="13213"/>
                </a:lnTo>
                <a:lnTo>
                  <a:pt x="3504" y="13019"/>
                </a:lnTo>
                <a:lnTo>
                  <a:pt x="3650" y="13432"/>
                </a:lnTo>
                <a:lnTo>
                  <a:pt x="3820" y="13822"/>
                </a:lnTo>
                <a:lnTo>
                  <a:pt x="3991" y="14211"/>
                </a:lnTo>
                <a:lnTo>
                  <a:pt x="4185" y="14600"/>
                </a:lnTo>
                <a:lnTo>
                  <a:pt x="3723" y="14600"/>
                </a:lnTo>
                <a:lnTo>
                  <a:pt x="3285" y="14625"/>
                </a:lnTo>
                <a:lnTo>
                  <a:pt x="2823" y="14673"/>
                </a:lnTo>
                <a:lnTo>
                  <a:pt x="2385" y="14746"/>
                </a:lnTo>
                <a:lnTo>
                  <a:pt x="1922" y="14819"/>
                </a:lnTo>
                <a:lnTo>
                  <a:pt x="1484" y="14941"/>
                </a:lnTo>
                <a:lnTo>
                  <a:pt x="1071" y="15087"/>
                </a:lnTo>
                <a:lnTo>
                  <a:pt x="657" y="15282"/>
                </a:lnTo>
                <a:lnTo>
                  <a:pt x="487" y="15379"/>
                </a:lnTo>
                <a:lnTo>
                  <a:pt x="341" y="15476"/>
                </a:lnTo>
                <a:lnTo>
                  <a:pt x="219" y="15574"/>
                </a:lnTo>
                <a:lnTo>
                  <a:pt x="122" y="15695"/>
                </a:lnTo>
                <a:lnTo>
                  <a:pt x="49" y="15841"/>
                </a:lnTo>
                <a:lnTo>
                  <a:pt x="24" y="15963"/>
                </a:lnTo>
                <a:lnTo>
                  <a:pt x="0" y="16109"/>
                </a:lnTo>
                <a:lnTo>
                  <a:pt x="0" y="16255"/>
                </a:lnTo>
                <a:lnTo>
                  <a:pt x="24" y="16376"/>
                </a:lnTo>
                <a:lnTo>
                  <a:pt x="49" y="16522"/>
                </a:lnTo>
                <a:lnTo>
                  <a:pt x="122" y="16668"/>
                </a:lnTo>
                <a:lnTo>
                  <a:pt x="195" y="16790"/>
                </a:lnTo>
                <a:lnTo>
                  <a:pt x="292" y="16936"/>
                </a:lnTo>
                <a:lnTo>
                  <a:pt x="389" y="17058"/>
                </a:lnTo>
                <a:lnTo>
                  <a:pt x="511" y="17179"/>
                </a:lnTo>
                <a:lnTo>
                  <a:pt x="633" y="17301"/>
                </a:lnTo>
                <a:lnTo>
                  <a:pt x="827" y="17423"/>
                </a:lnTo>
                <a:lnTo>
                  <a:pt x="1046" y="17544"/>
                </a:lnTo>
                <a:lnTo>
                  <a:pt x="1241" y="17642"/>
                </a:lnTo>
                <a:lnTo>
                  <a:pt x="1460" y="17739"/>
                </a:lnTo>
                <a:lnTo>
                  <a:pt x="1922" y="17885"/>
                </a:lnTo>
                <a:lnTo>
                  <a:pt x="2409" y="18007"/>
                </a:lnTo>
                <a:lnTo>
                  <a:pt x="2896" y="18080"/>
                </a:lnTo>
                <a:lnTo>
                  <a:pt x="3382" y="18128"/>
                </a:lnTo>
                <a:lnTo>
                  <a:pt x="4331" y="18226"/>
                </a:lnTo>
                <a:lnTo>
                  <a:pt x="5451" y="18299"/>
                </a:lnTo>
                <a:lnTo>
                  <a:pt x="6570" y="18347"/>
                </a:lnTo>
                <a:lnTo>
                  <a:pt x="8833" y="18396"/>
                </a:lnTo>
                <a:lnTo>
                  <a:pt x="9928" y="18420"/>
                </a:lnTo>
                <a:lnTo>
                  <a:pt x="11047" y="18420"/>
                </a:lnTo>
                <a:lnTo>
                  <a:pt x="12142" y="18396"/>
                </a:lnTo>
                <a:lnTo>
                  <a:pt x="13261" y="18347"/>
                </a:lnTo>
                <a:lnTo>
                  <a:pt x="13675" y="18323"/>
                </a:lnTo>
                <a:lnTo>
                  <a:pt x="14113" y="18274"/>
                </a:lnTo>
                <a:lnTo>
                  <a:pt x="14527" y="18201"/>
                </a:lnTo>
                <a:lnTo>
                  <a:pt x="14965" y="18128"/>
                </a:lnTo>
                <a:lnTo>
                  <a:pt x="15378" y="18007"/>
                </a:lnTo>
                <a:lnTo>
                  <a:pt x="15767" y="17861"/>
                </a:lnTo>
                <a:lnTo>
                  <a:pt x="16157" y="17690"/>
                </a:lnTo>
                <a:lnTo>
                  <a:pt x="16546" y="17471"/>
                </a:lnTo>
                <a:lnTo>
                  <a:pt x="16814" y="17277"/>
                </a:lnTo>
                <a:lnTo>
                  <a:pt x="17057" y="17033"/>
                </a:lnTo>
                <a:lnTo>
                  <a:pt x="17276" y="16766"/>
                </a:lnTo>
                <a:lnTo>
                  <a:pt x="17349" y="16620"/>
                </a:lnTo>
                <a:lnTo>
                  <a:pt x="17422" y="16474"/>
                </a:lnTo>
                <a:lnTo>
                  <a:pt x="17471" y="16328"/>
                </a:lnTo>
                <a:lnTo>
                  <a:pt x="17495" y="16157"/>
                </a:lnTo>
                <a:lnTo>
                  <a:pt x="17495" y="16012"/>
                </a:lnTo>
                <a:lnTo>
                  <a:pt x="17471" y="15866"/>
                </a:lnTo>
                <a:lnTo>
                  <a:pt x="17398" y="15720"/>
                </a:lnTo>
                <a:lnTo>
                  <a:pt x="17325" y="15598"/>
                </a:lnTo>
                <a:lnTo>
                  <a:pt x="17179" y="15452"/>
                </a:lnTo>
                <a:lnTo>
                  <a:pt x="17033" y="15330"/>
                </a:lnTo>
                <a:lnTo>
                  <a:pt x="16692" y="15111"/>
                </a:lnTo>
                <a:lnTo>
                  <a:pt x="16327" y="14941"/>
                </a:lnTo>
                <a:lnTo>
                  <a:pt x="15938" y="14795"/>
                </a:lnTo>
                <a:lnTo>
                  <a:pt x="15524" y="14673"/>
                </a:lnTo>
                <a:lnTo>
                  <a:pt x="15110" y="14576"/>
                </a:lnTo>
                <a:lnTo>
                  <a:pt x="14697" y="14503"/>
                </a:lnTo>
                <a:lnTo>
                  <a:pt x="14283" y="14454"/>
                </a:lnTo>
                <a:lnTo>
                  <a:pt x="13870" y="14406"/>
                </a:lnTo>
                <a:lnTo>
                  <a:pt x="14040" y="13968"/>
                </a:lnTo>
                <a:lnTo>
                  <a:pt x="14186" y="13530"/>
                </a:lnTo>
                <a:lnTo>
                  <a:pt x="14454" y="12629"/>
                </a:lnTo>
                <a:lnTo>
                  <a:pt x="14794" y="11340"/>
                </a:lnTo>
                <a:lnTo>
                  <a:pt x="14916" y="10683"/>
                </a:lnTo>
                <a:lnTo>
                  <a:pt x="15038" y="10026"/>
                </a:lnTo>
                <a:lnTo>
                  <a:pt x="15135" y="9417"/>
                </a:lnTo>
                <a:lnTo>
                  <a:pt x="15159" y="9077"/>
                </a:lnTo>
                <a:lnTo>
                  <a:pt x="15159" y="8760"/>
                </a:lnTo>
                <a:lnTo>
                  <a:pt x="15159" y="8444"/>
                </a:lnTo>
                <a:lnTo>
                  <a:pt x="15110" y="8128"/>
                </a:lnTo>
                <a:lnTo>
                  <a:pt x="15038" y="7836"/>
                </a:lnTo>
                <a:lnTo>
                  <a:pt x="14940" y="7544"/>
                </a:lnTo>
                <a:lnTo>
                  <a:pt x="14916" y="7495"/>
                </a:lnTo>
                <a:lnTo>
                  <a:pt x="14892" y="7471"/>
                </a:lnTo>
                <a:lnTo>
                  <a:pt x="14794" y="7447"/>
                </a:lnTo>
                <a:lnTo>
                  <a:pt x="14746" y="7325"/>
                </a:lnTo>
                <a:lnTo>
                  <a:pt x="14673" y="7228"/>
                </a:lnTo>
                <a:lnTo>
                  <a:pt x="14600" y="7130"/>
                </a:lnTo>
                <a:lnTo>
                  <a:pt x="14478" y="7057"/>
                </a:lnTo>
                <a:lnTo>
                  <a:pt x="14235" y="6936"/>
                </a:lnTo>
                <a:lnTo>
                  <a:pt x="13943" y="6863"/>
                </a:lnTo>
                <a:lnTo>
                  <a:pt x="13626" y="6790"/>
                </a:lnTo>
                <a:lnTo>
                  <a:pt x="13310" y="6765"/>
                </a:lnTo>
                <a:lnTo>
                  <a:pt x="12823" y="6717"/>
                </a:lnTo>
                <a:lnTo>
                  <a:pt x="11899" y="6595"/>
                </a:lnTo>
                <a:lnTo>
                  <a:pt x="10950" y="6522"/>
                </a:lnTo>
                <a:lnTo>
                  <a:pt x="10025" y="64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2220;p48">
            <a:extLst>
              <a:ext uri="{FF2B5EF4-FFF2-40B4-BE49-F238E27FC236}">
                <a16:creationId xmlns:a16="http://schemas.microsoft.com/office/drawing/2014/main" id="{BDAB352C-5417-5F90-F237-58C52BF9B8DD}"/>
              </a:ext>
            </a:extLst>
          </p:cNvPr>
          <p:cNvSpPr/>
          <p:nvPr/>
        </p:nvSpPr>
        <p:spPr>
          <a:xfrm rot="899479">
            <a:off x="2906536" y="2305089"/>
            <a:ext cx="371207" cy="375993"/>
          </a:xfrm>
          <a:custGeom>
            <a:avLst/>
            <a:gdLst/>
            <a:ahLst/>
            <a:cxnLst/>
            <a:rect l="l" t="t" r="r" b="b"/>
            <a:pathLst>
              <a:path w="16985" h="17204" extrusionOk="0">
                <a:moveTo>
                  <a:pt x="8906" y="7252"/>
                </a:moveTo>
                <a:lnTo>
                  <a:pt x="8833" y="7349"/>
                </a:lnTo>
                <a:lnTo>
                  <a:pt x="8784" y="7446"/>
                </a:lnTo>
                <a:lnTo>
                  <a:pt x="8760" y="7616"/>
                </a:lnTo>
                <a:lnTo>
                  <a:pt x="8784" y="7689"/>
                </a:lnTo>
                <a:lnTo>
                  <a:pt x="8809" y="7762"/>
                </a:lnTo>
                <a:lnTo>
                  <a:pt x="8833" y="7787"/>
                </a:lnTo>
                <a:lnTo>
                  <a:pt x="8882" y="7811"/>
                </a:lnTo>
                <a:lnTo>
                  <a:pt x="8955" y="7811"/>
                </a:lnTo>
                <a:lnTo>
                  <a:pt x="9028" y="7738"/>
                </a:lnTo>
                <a:lnTo>
                  <a:pt x="9052" y="7714"/>
                </a:lnTo>
                <a:lnTo>
                  <a:pt x="9028" y="7665"/>
                </a:lnTo>
                <a:lnTo>
                  <a:pt x="8979" y="7470"/>
                </a:lnTo>
                <a:lnTo>
                  <a:pt x="8979" y="7397"/>
                </a:lnTo>
                <a:lnTo>
                  <a:pt x="8979" y="7300"/>
                </a:lnTo>
                <a:lnTo>
                  <a:pt x="8979" y="7276"/>
                </a:lnTo>
                <a:lnTo>
                  <a:pt x="8955" y="7252"/>
                </a:lnTo>
                <a:close/>
                <a:moveTo>
                  <a:pt x="1363" y="414"/>
                </a:moveTo>
                <a:lnTo>
                  <a:pt x="1533" y="463"/>
                </a:lnTo>
                <a:lnTo>
                  <a:pt x="1728" y="560"/>
                </a:lnTo>
                <a:lnTo>
                  <a:pt x="1898" y="657"/>
                </a:lnTo>
                <a:lnTo>
                  <a:pt x="2190" y="876"/>
                </a:lnTo>
                <a:lnTo>
                  <a:pt x="2750" y="1363"/>
                </a:lnTo>
                <a:lnTo>
                  <a:pt x="3261" y="1874"/>
                </a:lnTo>
                <a:lnTo>
                  <a:pt x="4283" y="2945"/>
                </a:lnTo>
                <a:lnTo>
                  <a:pt x="6327" y="5013"/>
                </a:lnTo>
                <a:lnTo>
                  <a:pt x="8395" y="7106"/>
                </a:lnTo>
                <a:lnTo>
                  <a:pt x="6984" y="8395"/>
                </a:lnTo>
                <a:lnTo>
                  <a:pt x="6887" y="8298"/>
                </a:lnTo>
                <a:lnTo>
                  <a:pt x="6765" y="8225"/>
                </a:lnTo>
                <a:lnTo>
                  <a:pt x="6668" y="8176"/>
                </a:lnTo>
                <a:lnTo>
                  <a:pt x="6570" y="8152"/>
                </a:lnTo>
                <a:lnTo>
                  <a:pt x="6497" y="8127"/>
                </a:lnTo>
                <a:lnTo>
                  <a:pt x="6424" y="8054"/>
                </a:lnTo>
                <a:lnTo>
                  <a:pt x="6351" y="8030"/>
                </a:lnTo>
                <a:lnTo>
                  <a:pt x="6303" y="8030"/>
                </a:lnTo>
                <a:lnTo>
                  <a:pt x="6230" y="8054"/>
                </a:lnTo>
                <a:lnTo>
                  <a:pt x="6181" y="8103"/>
                </a:lnTo>
                <a:lnTo>
                  <a:pt x="6084" y="8200"/>
                </a:lnTo>
                <a:lnTo>
                  <a:pt x="6011" y="8249"/>
                </a:lnTo>
                <a:lnTo>
                  <a:pt x="5938" y="8225"/>
                </a:lnTo>
                <a:lnTo>
                  <a:pt x="5889" y="8152"/>
                </a:lnTo>
                <a:lnTo>
                  <a:pt x="5816" y="7981"/>
                </a:lnTo>
                <a:lnTo>
                  <a:pt x="5767" y="7835"/>
                </a:lnTo>
                <a:lnTo>
                  <a:pt x="5694" y="7787"/>
                </a:lnTo>
                <a:lnTo>
                  <a:pt x="5646" y="7787"/>
                </a:lnTo>
                <a:lnTo>
                  <a:pt x="5500" y="7860"/>
                </a:lnTo>
                <a:lnTo>
                  <a:pt x="5402" y="7981"/>
                </a:lnTo>
                <a:lnTo>
                  <a:pt x="5305" y="7787"/>
                </a:lnTo>
                <a:lnTo>
                  <a:pt x="5232" y="7616"/>
                </a:lnTo>
                <a:lnTo>
                  <a:pt x="5208" y="7568"/>
                </a:lnTo>
                <a:lnTo>
                  <a:pt x="5159" y="7543"/>
                </a:lnTo>
                <a:lnTo>
                  <a:pt x="5086" y="7543"/>
                </a:lnTo>
                <a:lnTo>
                  <a:pt x="5013" y="7568"/>
                </a:lnTo>
                <a:lnTo>
                  <a:pt x="4964" y="7641"/>
                </a:lnTo>
                <a:lnTo>
                  <a:pt x="4672" y="7616"/>
                </a:lnTo>
                <a:lnTo>
                  <a:pt x="4672" y="7495"/>
                </a:lnTo>
                <a:lnTo>
                  <a:pt x="4648" y="7422"/>
                </a:lnTo>
                <a:lnTo>
                  <a:pt x="4575" y="7373"/>
                </a:lnTo>
                <a:lnTo>
                  <a:pt x="4526" y="7349"/>
                </a:lnTo>
                <a:lnTo>
                  <a:pt x="4453" y="7373"/>
                </a:lnTo>
                <a:lnTo>
                  <a:pt x="4332" y="7446"/>
                </a:lnTo>
                <a:lnTo>
                  <a:pt x="4283" y="7470"/>
                </a:lnTo>
                <a:lnTo>
                  <a:pt x="4210" y="7495"/>
                </a:lnTo>
                <a:lnTo>
                  <a:pt x="4161" y="7470"/>
                </a:lnTo>
                <a:lnTo>
                  <a:pt x="4161" y="7422"/>
                </a:lnTo>
                <a:lnTo>
                  <a:pt x="4161" y="7276"/>
                </a:lnTo>
                <a:lnTo>
                  <a:pt x="4210" y="7081"/>
                </a:lnTo>
                <a:lnTo>
                  <a:pt x="4210" y="7008"/>
                </a:lnTo>
                <a:lnTo>
                  <a:pt x="4161" y="6960"/>
                </a:lnTo>
                <a:lnTo>
                  <a:pt x="4113" y="6935"/>
                </a:lnTo>
                <a:lnTo>
                  <a:pt x="4064" y="6960"/>
                </a:lnTo>
                <a:lnTo>
                  <a:pt x="3967" y="7008"/>
                </a:lnTo>
                <a:lnTo>
                  <a:pt x="3845" y="7081"/>
                </a:lnTo>
                <a:lnTo>
                  <a:pt x="3748" y="7081"/>
                </a:lnTo>
                <a:lnTo>
                  <a:pt x="3699" y="7033"/>
                </a:lnTo>
                <a:lnTo>
                  <a:pt x="3699" y="6960"/>
                </a:lnTo>
                <a:lnTo>
                  <a:pt x="3723" y="6838"/>
                </a:lnTo>
                <a:lnTo>
                  <a:pt x="3675" y="6741"/>
                </a:lnTo>
                <a:lnTo>
                  <a:pt x="3650" y="6716"/>
                </a:lnTo>
                <a:lnTo>
                  <a:pt x="3602" y="6716"/>
                </a:lnTo>
                <a:lnTo>
                  <a:pt x="3456" y="6765"/>
                </a:lnTo>
                <a:lnTo>
                  <a:pt x="3334" y="6741"/>
                </a:lnTo>
                <a:lnTo>
                  <a:pt x="3237" y="6692"/>
                </a:lnTo>
                <a:lnTo>
                  <a:pt x="3164" y="6619"/>
                </a:lnTo>
                <a:lnTo>
                  <a:pt x="3115" y="6522"/>
                </a:lnTo>
                <a:lnTo>
                  <a:pt x="3091" y="6424"/>
                </a:lnTo>
                <a:lnTo>
                  <a:pt x="3091" y="6303"/>
                </a:lnTo>
                <a:lnTo>
                  <a:pt x="3115" y="6205"/>
                </a:lnTo>
                <a:lnTo>
                  <a:pt x="3139" y="6132"/>
                </a:lnTo>
                <a:lnTo>
                  <a:pt x="3091" y="6059"/>
                </a:lnTo>
                <a:lnTo>
                  <a:pt x="3018" y="6035"/>
                </a:lnTo>
                <a:lnTo>
                  <a:pt x="2945" y="6035"/>
                </a:lnTo>
                <a:lnTo>
                  <a:pt x="2823" y="6084"/>
                </a:lnTo>
                <a:lnTo>
                  <a:pt x="2701" y="6132"/>
                </a:lnTo>
                <a:lnTo>
                  <a:pt x="2653" y="6059"/>
                </a:lnTo>
                <a:lnTo>
                  <a:pt x="2604" y="5962"/>
                </a:lnTo>
                <a:lnTo>
                  <a:pt x="2604" y="5767"/>
                </a:lnTo>
                <a:lnTo>
                  <a:pt x="2580" y="5573"/>
                </a:lnTo>
                <a:lnTo>
                  <a:pt x="2531" y="5524"/>
                </a:lnTo>
                <a:lnTo>
                  <a:pt x="2482" y="5500"/>
                </a:lnTo>
                <a:lnTo>
                  <a:pt x="2409" y="5500"/>
                </a:lnTo>
                <a:lnTo>
                  <a:pt x="2361" y="5524"/>
                </a:lnTo>
                <a:lnTo>
                  <a:pt x="2263" y="5427"/>
                </a:lnTo>
                <a:lnTo>
                  <a:pt x="2190" y="5305"/>
                </a:lnTo>
                <a:lnTo>
                  <a:pt x="2190" y="5183"/>
                </a:lnTo>
                <a:lnTo>
                  <a:pt x="2215" y="5062"/>
                </a:lnTo>
                <a:lnTo>
                  <a:pt x="2215" y="4989"/>
                </a:lnTo>
                <a:lnTo>
                  <a:pt x="2190" y="4916"/>
                </a:lnTo>
                <a:lnTo>
                  <a:pt x="2117" y="4867"/>
                </a:lnTo>
                <a:lnTo>
                  <a:pt x="2020" y="4867"/>
                </a:lnTo>
                <a:lnTo>
                  <a:pt x="1898" y="4891"/>
                </a:lnTo>
                <a:lnTo>
                  <a:pt x="1801" y="4867"/>
                </a:lnTo>
                <a:lnTo>
                  <a:pt x="1752" y="4794"/>
                </a:lnTo>
                <a:lnTo>
                  <a:pt x="1704" y="4697"/>
                </a:lnTo>
                <a:lnTo>
                  <a:pt x="1655" y="4575"/>
                </a:lnTo>
                <a:lnTo>
                  <a:pt x="1655" y="4453"/>
                </a:lnTo>
                <a:lnTo>
                  <a:pt x="1655" y="4234"/>
                </a:lnTo>
                <a:lnTo>
                  <a:pt x="1655" y="4186"/>
                </a:lnTo>
                <a:lnTo>
                  <a:pt x="1631" y="4137"/>
                </a:lnTo>
                <a:lnTo>
                  <a:pt x="1582" y="4088"/>
                </a:lnTo>
                <a:lnTo>
                  <a:pt x="1558" y="4088"/>
                </a:lnTo>
                <a:lnTo>
                  <a:pt x="1460" y="4064"/>
                </a:lnTo>
                <a:lnTo>
                  <a:pt x="1363" y="4113"/>
                </a:lnTo>
                <a:lnTo>
                  <a:pt x="1266" y="4186"/>
                </a:lnTo>
                <a:lnTo>
                  <a:pt x="1217" y="3942"/>
                </a:lnTo>
                <a:lnTo>
                  <a:pt x="1193" y="3699"/>
                </a:lnTo>
                <a:lnTo>
                  <a:pt x="1193" y="3650"/>
                </a:lnTo>
                <a:lnTo>
                  <a:pt x="1144" y="3626"/>
                </a:lnTo>
                <a:lnTo>
                  <a:pt x="1095" y="3602"/>
                </a:lnTo>
                <a:lnTo>
                  <a:pt x="974" y="3602"/>
                </a:lnTo>
                <a:lnTo>
                  <a:pt x="925" y="3529"/>
                </a:lnTo>
                <a:lnTo>
                  <a:pt x="925" y="3431"/>
                </a:lnTo>
                <a:lnTo>
                  <a:pt x="925" y="3310"/>
                </a:lnTo>
                <a:lnTo>
                  <a:pt x="949" y="3042"/>
                </a:lnTo>
                <a:lnTo>
                  <a:pt x="974" y="2896"/>
                </a:lnTo>
                <a:lnTo>
                  <a:pt x="974" y="2823"/>
                </a:lnTo>
                <a:lnTo>
                  <a:pt x="949" y="2774"/>
                </a:lnTo>
                <a:lnTo>
                  <a:pt x="925" y="2726"/>
                </a:lnTo>
                <a:lnTo>
                  <a:pt x="852" y="2701"/>
                </a:lnTo>
                <a:lnTo>
                  <a:pt x="658" y="2701"/>
                </a:lnTo>
                <a:lnTo>
                  <a:pt x="682" y="2044"/>
                </a:lnTo>
                <a:lnTo>
                  <a:pt x="658" y="1971"/>
                </a:lnTo>
                <a:lnTo>
                  <a:pt x="633" y="1923"/>
                </a:lnTo>
                <a:lnTo>
                  <a:pt x="585" y="1898"/>
                </a:lnTo>
                <a:lnTo>
                  <a:pt x="512" y="1874"/>
                </a:lnTo>
                <a:lnTo>
                  <a:pt x="317" y="1898"/>
                </a:lnTo>
                <a:lnTo>
                  <a:pt x="317" y="1704"/>
                </a:lnTo>
                <a:lnTo>
                  <a:pt x="293" y="1509"/>
                </a:lnTo>
                <a:lnTo>
                  <a:pt x="317" y="1460"/>
                </a:lnTo>
                <a:lnTo>
                  <a:pt x="366" y="1193"/>
                </a:lnTo>
                <a:lnTo>
                  <a:pt x="463" y="949"/>
                </a:lnTo>
                <a:lnTo>
                  <a:pt x="536" y="828"/>
                </a:lnTo>
                <a:lnTo>
                  <a:pt x="609" y="730"/>
                </a:lnTo>
                <a:lnTo>
                  <a:pt x="706" y="633"/>
                </a:lnTo>
                <a:lnTo>
                  <a:pt x="828" y="536"/>
                </a:lnTo>
                <a:lnTo>
                  <a:pt x="998" y="463"/>
                </a:lnTo>
                <a:lnTo>
                  <a:pt x="1168" y="414"/>
                </a:lnTo>
                <a:close/>
                <a:moveTo>
                  <a:pt x="1241" y="14357"/>
                </a:moveTo>
                <a:lnTo>
                  <a:pt x="1266" y="14527"/>
                </a:lnTo>
                <a:lnTo>
                  <a:pt x="1339" y="14770"/>
                </a:lnTo>
                <a:lnTo>
                  <a:pt x="1266" y="14795"/>
                </a:lnTo>
                <a:lnTo>
                  <a:pt x="1193" y="14843"/>
                </a:lnTo>
                <a:lnTo>
                  <a:pt x="1071" y="14624"/>
                </a:lnTo>
                <a:lnTo>
                  <a:pt x="1047" y="14576"/>
                </a:lnTo>
                <a:lnTo>
                  <a:pt x="1241" y="14357"/>
                </a:lnTo>
                <a:close/>
                <a:moveTo>
                  <a:pt x="12970" y="1631"/>
                </a:moveTo>
                <a:lnTo>
                  <a:pt x="12629" y="2093"/>
                </a:lnTo>
                <a:lnTo>
                  <a:pt x="12313" y="2580"/>
                </a:lnTo>
                <a:lnTo>
                  <a:pt x="11996" y="3066"/>
                </a:lnTo>
                <a:lnTo>
                  <a:pt x="11729" y="3577"/>
                </a:lnTo>
                <a:lnTo>
                  <a:pt x="11680" y="3650"/>
                </a:lnTo>
                <a:lnTo>
                  <a:pt x="11680" y="3723"/>
                </a:lnTo>
                <a:lnTo>
                  <a:pt x="11680" y="3772"/>
                </a:lnTo>
                <a:lnTo>
                  <a:pt x="11704" y="3821"/>
                </a:lnTo>
                <a:lnTo>
                  <a:pt x="11802" y="3918"/>
                </a:lnTo>
                <a:lnTo>
                  <a:pt x="11899" y="3967"/>
                </a:lnTo>
                <a:lnTo>
                  <a:pt x="11875" y="4015"/>
                </a:lnTo>
                <a:lnTo>
                  <a:pt x="11899" y="4040"/>
                </a:lnTo>
                <a:lnTo>
                  <a:pt x="11899" y="4064"/>
                </a:lnTo>
                <a:lnTo>
                  <a:pt x="11948" y="4064"/>
                </a:lnTo>
                <a:lnTo>
                  <a:pt x="12215" y="4015"/>
                </a:lnTo>
                <a:lnTo>
                  <a:pt x="12483" y="3918"/>
                </a:lnTo>
                <a:lnTo>
                  <a:pt x="12751" y="3796"/>
                </a:lnTo>
                <a:lnTo>
                  <a:pt x="13018" y="3626"/>
                </a:lnTo>
                <a:lnTo>
                  <a:pt x="13505" y="3261"/>
                </a:lnTo>
                <a:lnTo>
                  <a:pt x="13943" y="2920"/>
                </a:lnTo>
                <a:lnTo>
                  <a:pt x="14722" y="2288"/>
                </a:lnTo>
                <a:lnTo>
                  <a:pt x="14722" y="2288"/>
                </a:lnTo>
                <a:lnTo>
                  <a:pt x="14430" y="2726"/>
                </a:lnTo>
                <a:lnTo>
                  <a:pt x="13675" y="3796"/>
                </a:lnTo>
                <a:lnTo>
                  <a:pt x="12945" y="4891"/>
                </a:lnTo>
                <a:lnTo>
                  <a:pt x="12897" y="4989"/>
                </a:lnTo>
                <a:lnTo>
                  <a:pt x="12921" y="5062"/>
                </a:lnTo>
                <a:lnTo>
                  <a:pt x="12945" y="5135"/>
                </a:lnTo>
                <a:lnTo>
                  <a:pt x="13018" y="5208"/>
                </a:lnTo>
                <a:lnTo>
                  <a:pt x="13091" y="5232"/>
                </a:lnTo>
                <a:lnTo>
                  <a:pt x="13164" y="5256"/>
                </a:lnTo>
                <a:lnTo>
                  <a:pt x="13262" y="5232"/>
                </a:lnTo>
                <a:lnTo>
                  <a:pt x="13335" y="5183"/>
                </a:lnTo>
                <a:lnTo>
                  <a:pt x="13481" y="5135"/>
                </a:lnTo>
                <a:lnTo>
                  <a:pt x="13602" y="5086"/>
                </a:lnTo>
                <a:lnTo>
                  <a:pt x="13846" y="4916"/>
                </a:lnTo>
                <a:lnTo>
                  <a:pt x="14381" y="4575"/>
                </a:lnTo>
                <a:lnTo>
                  <a:pt x="14892" y="4234"/>
                </a:lnTo>
                <a:lnTo>
                  <a:pt x="15476" y="3796"/>
                </a:lnTo>
                <a:lnTo>
                  <a:pt x="16084" y="3358"/>
                </a:lnTo>
                <a:lnTo>
                  <a:pt x="16084" y="3358"/>
                </a:lnTo>
                <a:lnTo>
                  <a:pt x="15646" y="4161"/>
                </a:lnTo>
                <a:lnTo>
                  <a:pt x="15208" y="4964"/>
                </a:lnTo>
                <a:lnTo>
                  <a:pt x="14965" y="5329"/>
                </a:lnTo>
                <a:lnTo>
                  <a:pt x="14697" y="5719"/>
                </a:lnTo>
                <a:lnTo>
                  <a:pt x="14430" y="6084"/>
                </a:lnTo>
                <a:lnTo>
                  <a:pt x="14138" y="6424"/>
                </a:lnTo>
                <a:lnTo>
                  <a:pt x="13967" y="6619"/>
                </a:lnTo>
                <a:lnTo>
                  <a:pt x="13797" y="6814"/>
                </a:lnTo>
                <a:lnTo>
                  <a:pt x="13602" y="6984"/>
                </a:lnTo>
                <a:lnTo>
                  <a:pt x="13383" y="7130"/>
                </a:lnTo>
                <a:lnTo>
                  <a:pt x="13164" y="7276"/>
                </a:lnTo>
                <a:lnTo>
                  <a:pt x="12945" y="7397"/>
                </a:lnTo>
                <a:lnTo>
                  <a:pt x="12702" y="7495"/>
                </a:lnTo>
                <a:lnTo>
                  <a:pt x="12459" y="7568"/>
                </a:lnTo>
                <a:lnTo>
                  <a:pt x="12240" y="7592"/>
                </a:lnTo>
                <a:lnTo>
                  <a:pt x="12021" y="7616"/>
                </a:lnTo>
                <a:lnTo>
                  <a:pt x="11826" y="7592"/>
                </a:lnTo>
                <a:lnTo>
                  <a:pt x="11607" y="7543"/>
                </a:lnTo>
                <a:lnTo>
                  <a:pt x="11242" y="7422"/>
                </a:lnTo>
                <a:lnTo>
                  <a:pt x="10828" y="7276"/>
                </a:lnTo>
                <a:lnTo>
                  <a:pt x="10780" y="7179"/>
                </a:lnTo>
                <a:lnTo>
                  <a:pt x="10682" y="7106"/>
                </a:lnTo>
                <a:lnTo>
                  <a:pt x="10561" y="7106"/>
                </a:lnTo>
                <a:lnTo>
                  <a:pt x="10512" y="7130"/>
                </a:lnTo>
                <a:lnTo>
                  <a:pt x="10463" y="7179"/>
                </a:lnTo>
                <a:lnTo>
                  <a:pt x="9393" y="8492"/>
                </a:lnTo>
                <a:lnTo>
                  <a:pt x="8322" y="9782"/>
                </a:lnTo>
                <a:lnTo>
                  <a:pt x="7227" y="11047"/>
                </a:lnTo>
                <a:lnTo>
                  <a:pt x="6108" y="12313"/>
                </a:lnTo>
                <a:lnTo>
                  <a:pt x="4916" y="13578"/>
                </a:lnTo>
                <a:lnTo>
                  <a:pt x="3723" y="14819"/>
                </a:lnTo>
                <a:lnTo>
                  <a:pt x="3139" y="15427"/>
                </a:lnTo>
                <a:lnTo>
                  <a:pt x="2823" y="15743"/>
                </a:lnTo>
                <a:lnTo>
                  <a:pt x="2507" y="16011"/>
                </a:lnTo>
                <a:lnTo>
                  <a:pt x="2312" y="16133"/>
                </a:lnTo>
                <a:lnTo>
                  <a:pt x="2142" y="16230"/>
                </a:lnTo>
                <a:lnTo>
                  <a:pt x="1947" y="16303"/>
                </a:lnTo>
                <a:lnTo>
                  <a:pt x="1752" y="16352"/>
                </a:lnTo>
                <a:lnTo>
                  <a:pt x="1558" y="16376"/>
                </a:lnTo>
                <a:lnTo>
                  <a:pt x="1363" y="16376"/>
                </a:lnTo>
                <a:lnTo>
                  <a:pt x="1168" y="16303"/>
                </a:lnTo>
                <a:lnTo>
                  <a:pt x="949" y="16230"/>
                </a:lnTo>
                <a:lnTo>
                  <a:pt x="876" y="16206"/>
                </a:lnTo>
                <a:lnTo>
                  <a:pt x="828" y="16206"/>
                </a:lnTo>
                <a:lnTo>
                  <a:pt x="779" y="16011"/>
                </a:lnTo>
                <a:lnTo>
                  <a:pt x="828" y="16060"/>
                </a:lnTo>
                <a:lnTo>
                  <a:pt x="901" y="16084"/>
                </a:lnTo>
                <a:lnTo>
                  <a:pt x="949" y="16084"/>
                </a:lnTo>
                <a:lnTo>
                  <a:pt x="998" y="16035"/>
                </a:lnTo>
                <a:lnTo>
                  <a:pt x="998" y="15962"/>
                </a:lnTo>
                <a:lnTo>
                  <a:pt x="925" y="15792"/>
                </a:lnTo>
                <a:lnTo>
                  <a:pt x="852" y="15646"/>
                </a:lnTo>
                <a:lnTo>
                  <a:pt x="779" y="15476"/>
                </a:lnTo>
                <a:lnTo>
                  <a:pt x="706" y="15330"/>
                </a:lnTo>
                <a:lnTo>
                  <a:pt x="779" y="15087"/>
                </a:lnTo>
                <a:lnTo>
                  <a:pt x="852" y="14892"/>
                </a:lnTo>
                <a:lnTo>
                  <a:pt x="876" y="14989"/>
                </a:lnTo>
                <a:lnTo>
                  <a:pt x="974" y="15257"/>
                </a:lnTo>
                <a:lnTo>
                  <a:pt x="1120" y="15500"/>
                </a:lnTo>
                <a:lnTo>
                  <a:pt x="1168" y="15549"/>
                </a:lnTo>
                <a:lnTo>
                  <a:pt x="1266" y="15646"/>
                </a:lnTo>
                <a:lnTo>
                  <a:pt x="1363" y="15719"/>
                </a:lnTo>
                <a:lnTo>
                  <a:pt x="1509" y="15743"/>
                </a:lnTo>
                <a:lnTo>
                  <a:pt x="1655" y="15768"/>
                </a:lnTo>
                <a:lnTo>
                  <a:pt x="1801" y="15743"/>
                </a:lnTo>
                <a:lnTo>
                  <a:pt x="1947" y="15719"/>
                </a:lnTo>
                <a:lnTo>
                  <a:pt x="2215" y="15646"/>
                </a:lnTo>
                <a:lnTo>
                  <a:pt x="2458" y="15500"/>
                </a:lnTo>
                <a:lnTo>
                  <a:pt x="2677" y="15354"/>
                </a:lnTo>
                <a:lnTo>
                  <a:pt x="2896" y="15184"/>
                </a:lnTo>
                <a:lnTo>
                  <a:pt x="3115" y="15014"/>
                </a:lnTo>
                <a:lnTo>
                  <a:pt x="3553" y="14624"/>
                </a:lnTo>
                <a:lnTo>
                  <a:pt x="3918" y="14259"/>
                </a:lnTo>
                <a:lnTo>
                  <a:pt x="4259" y="13870"/>
                </a:lnTo>
                <a:lnTo>
                  <a:pt x="4599" y="13481"/>
                </a:lnTo>
                <a:lnTo>
                  <a:pt x="4745" y="13262"/>
                </a:lnTo>
                <a:lnTo>
                  <a:pt x="4916" y="13067"/>
                </a:lnTo>
                <a:lnTo>
                  <a:pt x="4989" y="12945"/>
                </a:lnTo>
                <a:lnTo>
                  <a:pt x="5037" y="12824"/>
                </a:lnTo>
                <a:lnTo>
                  <a:pt x="5086" y="12702"/>
                </a:lnTo>
                <a:lnTo>
                  <a:pt x="5086" y="12580"/>
                </a:lnTo>
                <a:lnTo>
                  <a:pt x="5086" y="12532"/>
                </a:lnTo>
                <a:lnTo>
                  <a:pt x="5037" y="12507"/>
                </a:lnTo>
                <a:lnTo>
                  <a:pt x="4964" y="12507"/>
                </a:lnTo>
                <a:lnTo>
                  <a:pt x="4867" y="12580"/>
                </a:lnTo>
                <a:lnTo>
                  <a:pt x="4770" y="12653"/>
                </a:lnTo>
                <a:lnTo>
                  <a:pt x="4599" y="12848"/>
                </a:lnTo>
                <a:lnTo>
                  <a:pt x="4453" y="13067"/>
                </a:lnTo>
                <a:lnTo>
                  <a:pt x="4307" y="13262"/>
                </a:lnTo>
                <a:lnTo>
                  <a:pt x="3942" y="13700"/>
                </a:lnTo>
                <a:lnTo>
                  <a:pt x="3529" y="14089"/>
                </a:lnTo>
                <a:lnTo>
                  <a:pt x="3066" y="14503"/>
                </a:lnTo>
                <a:lnTo>
                  <a:pt x="2604" y="14892"/>
                </a:lnTo>
                <a:lnTo>
                  <a:pt x="2312" y="15111"/>
                </a:lnTo>
                <a:lnTo>
                  <a:pt x="2020" y="15306"/>
                </a:lnTo>
                <a:lnTo>
                  <a:pt x="1898" y="15354"/>
                </a:lnTo>
                <a:lnTo>
                  <a:pt x="1777" y="15379"/>
                </a:lnTo>
                <a:lnTo>
                  <a:pt x="1655" y="15379"/>
                </a:lnTo>
                <a:lnTo>
                  <a:pt x="1558" y="15330"/>
                </a:lnTo>
                <a:lnTo>
                  <a:pt x="1485" y="15281"/>
                </a:lnTo>
                <a:lnTo>
                  <a:pt x="1436" y="15184"/>
                </a:lnTo>
                <a:lnTo>
                  <a:pt x="1460" y="15087"/>
                </a:lnTo>
                <a:lnTo>
                  <a:pt x="1533" y="14941"/>
                </a:lnTo>
                <a:lnTo>
                  <a:pt x="1631" y="14941"/>
                </a:lnTo>
                <a:lnTo>
                  <a:pt x="1704" y="14892"/>
                </a:lnTo>
                <a:lnTo>
                  <a:pt x="1728" y="14819"/>
                </a:lnTo>
                <a:lnTo>
                  <a:pt x="1728" y="14770"/>
                </a:lnTo>
                <a:lnTo>
                  <a:pt x="1704" y="14673"/>
                </a:lnTo>
                <a:lnTo>
                  <a:pt x="1655" y="14551"/>
                </a:lnTo>
                <a:lnTo>
                  <a:pt x="1606" y="14454"/>
                </a:lnTo>
                <a:lnTo>
                  <a:pt x="1509" y="14308"/>
                </a:lnTo>
                <a:lnTo>
                  <a:pt x="1412" y="14162"/>
                </a:lnTo>
                <a:lnTo>
                  <a:pt x="1679" y="13919"/>
                </a:lnTo>
                <a:lnTo>
                  <a:pt x="1801" y="14405"/>
                </a:lnTo>
                <a:lnTo>
                  <a:pt x="1825" y="14478"/>
                </a:lnTo>
                <a:lnTo>
                  <a:pt x="1898" y="14527"/>
                </a:lnTo>
                <a:lnTo>
                  <a:pt x="2020" y="14527"/>
                </a:lnTo>
                <a:lnTo>
                  <a:pt x="2069" y="14503"/>
                </a:lnTo>
                <a:lnTo>
                  <a:pt x="2117" y="14454"/>
                </a:lnTo>
                <a:lnTo>
                  <a:pt x="2142" y="14381"/>
                </a:lnTo>
                <a:lnTo>
                  <a:pt x="2142" y="14308"/>
                </a:lnTo>
                <a:lnTo>
                  <a:pt x="2044" y="13992"/>
                </a:lnTo>
                <a:lnTo>
                  <a:pt x="1923" y="13675"/>
                </a:lnTo>
                <a:lnTo>
                  <a:pt x="2093" y="13529"/>
                </a:lnTo>
                <a:lnTo>
                  <a:pt x="2117" y="13748"/>
                </a:lnTo>
                <a:lnTo>
                  <a:pt x="2117" y="13870"/>
                </a:lnTo>
                <a:lnTo>
                  <a:pt x="2142" y="13967"/>
                </a:lnTo>
                <a:lnTo>
                  <a:pt x="2190" y="14065"/>
                </a:lnTo>
                <a:lnTo>
                  <a:pt x="2239" y="14089"/>
                </a:lnTo>
                <a:lnTo>
                  <a:pt x="2288" y="14113"/>
                </a:lnTo>
                <a:lnTo>
                  <a:pt x="2336" y="14113"/>
                </a:lnTo>
                <a:lnTo>
                  <a:pt x="2385" y="14089"/>
                </a:lnTo>
                <a:lnTo>
                  <a:pt x="2434" y="14016"/>
                </a:lnTo>
                <a:lnTo>
                  <a:pt x="2434" y="13919"/>
                </a:lnTo>
                <a:lnTo>
                  <a:pt x="2385" y="13724"/>
                </a:lnTo>
                <a:lnTo>
                  <a:pt x="2263" y="13359"/>
                </a:lnTo>
                <a:lnTo>
                  <a:pt x="2385" y="13262"/>
                </a:lnTo>
                <a:lnTo>
                  <a:pt x="2458" y="13554"/>
                </a:lnTo>
                <a:lnTo>
                  <a:pt x="2531" y="13846"/>
                </a:lnTo>
                <a:lnTo>
                  <a:pt x="2555" y="13894"/>
                </a:lnTo>
                <a:lnTo>
                  <a:pt x="2580" y="13943"/>
                </a:lnTo>
                <a:lnTo>
                  <a:pt x="2628" y="13967"/>
                </a:lnTo>
                <a:lnTo>
                  <a:pt x="2677" y="13967"/>
                </a:lnTo>
                <a:lnTo>
                  <a:pt x="2774" y="13943"/>
                </a:lnTo>
                <a:lnTo>
                  <a:pt x="2823" y="13919"/>
                </a:lnTo>
                <a:lnTo>
                  <a:pt x="2847" y="13870"/>
                </a:lnTo>
                <a:lnTo>
                  <a:pt x="2872" y="13797"/>
                </a:lnTo>
                <a:lnTo>
                  <a:pt x="2847" y="13748"/>
                </a:lnTo>
                <a:lnTo>
                  <a:pt x="2750" y="13408"/>
                </a:lnTo>
                <a:lnTo>
                  <a:pt x="2604" y="13067"/>
                </a:lnTo>
                <a:lnTo>
                  <a:pt x="2823" y="12848"/>
                </a:lnTo>
                <a:lnTo>
                  <a:pt x="2920" y="13164"/>
                </a:lnTo>
                <a:lnTo>
                  <a:pt x="2969" y="13286"/>
                </a:lnTo>
                <a:lnTo>
                  <a:pt x="3018" y="13383"/>
                </a:lnTo>
                <a:lnTo>
                  <a:pt x="3066" y="13481"/>
                </a:lnTo>
                <a:lnTo>
                  <a:pt x="3115" y="13529"/>
                </a:lnTo>
                <a:lnTo>
                  <a:pt x="3212" y="13529"/>
                </a:lnTo>
                <a:lnTo>
                  <a:pt x="3237" y="13505"/>
                </a:lnTo>
                <a:lnTo>
                  <a:pt x="3261" y="13456"/>
                </a:lnTo>
                <a:lnTo>
                  <a:pt x="3285" y="13408"/>
                </a:lnTo>
                <a:lnTo>
                  <a:pt x="3261" y="13310"/>
                </a:lnTo>
                <a:lnTo>
                  <a:pt x="3188" y="13116"/>
                </a:lnTo>
                <a:lnTo>
                  <a:pt x="3091" y="12921"/>
                </a:lnTo>
                <a:lnTo>
                  <a:pt x="2969" y="12726"/>
                </a:lnTo>
                <a:lnTo>
                  <a:pt x="3261" y="12459"/>
                </a:lnTo>
                <a:lnTo>
                  <a:pt x="3285" y="12678"/>
                </a:lnTo>
                <a:lnTo>
                  <a:pt x="3334" y="12897"/>
                </a:lnTo>
                <a:lnTo>
                  <a:pt x="3383" y="12994"/>
                </a:lnTo>
                <a:lnTo>
                  <a:pt x="3480" y="13067"/>
                </a:lnTo>
                <a:lnTo>
                  <a:pt x="3529" y="13067"/>
                </a:lnTo>
                <a:lnTo>
                  <a:pt x="3577" y="13043"/>
                </a:lnTo>
                <a:lnTo>
                  <a:pt x="3626" y="12945"/>
                </a:lnTo>
                <a:lnTo>
                  <a:pt x="3626" y="12848"/>
                </a:lnTo>
                <a:lnTo>
                  <a:pt x="3577" y="12678"/>
                </a:lnTo>
                <a:lnTo>
                  <a:pt x="3529" y="12483"/>
                </a:lnTo>
                <a:lnTo>
                  <a:pt x="3431" y="12288"/>
                </a:lnTo>
                <a:lnTo>
                  <a:pt x="3650" y="12094"/>
                </a:lnTo>
                <a:lnTo>
                  <a:pt x="3699" y="12313"/>
                </a:lnTo>
                <a:lnTo>
                  <a:pt x="3748" y="12483"/>
                </a:lnTo>
                <a:lnTo>
                  <a:pt x="3796" y="12556"/>
                </a:lnTo>
                <a:lnTo>
                  <a:pt x="3845" y="12605"/>
                </a:lnTo>
                <a:lnTo>
                  <a:pt x="3942" y="12605"/>
                </a:lnTo>
                <a:lnTo>
                  <a:pt x="4015" y="12580"/>
                </a:lnTo>
                <a:lnTo>
                  <a:pt x="4040" y="12532"/>
                </a:lnTo>
                <a:lnTo>
                  <a:pt x="4064" y="12483"/>
                </a:lnTo>
                <a:lnTo>
                  <a:pt x="4064" y="12410"/>
                </a:lnTo>
                <a:lnTo>
                  <a:pt x="4015" y="12142"/>
                </a:lnTo>
                <a:lnTo>
                  <a:pt x="3967" y="11996"/>
                </a:lnTo>
                <a:lnTo>
                  <a:pt x="3894" y="11875"/>
                </a:lnTo>
                <a:lnTo>
                  <a:pt x="4161" y="11607"/>
                </a:lnTo>
                <a:lnTo>
                  <a:pt x="4210" y="11729"/>
                </a:lnTo>
                <a:lnTo>
                  <a:pt x="4283" y="11923"/>
                </a:lnTo>
                <a:lnTo>
                  <a:pt x="4332" y="11996"/>
                </a:lnTo>
                <a:lnTo>
                  <a:pt x="4380" y="12021"/>
                </a:lnTo>
                <a:lnTo>
                  <a:pt x="4429" y="12045"/>
                </a:lnTo>
                <a:lnTo>
                  <a:pt x="4478" y="12045"/>
                </a:lnTo>
                <a:lnTo>
                  <a:pt x="4526" y="11996"/>
                </a:lnTo>
                <a:lnTo>
                  <a:pt x="4551" y="11923"/>
                </a:lnTo>
                <a:lnTo>
                  <a:pt x="4551" y="11826"/>
                </a:lnTo>
                <a:lnTo>
                  <a:pt x="4478" y="11680"/>
                </a:lnTo>
                <a:lnTo>
                  <a:pt x="4356" y="11437"/>
                </a:lnTo>
                <a:lnTo>
                  <a:pt x="4405" y="11388"/>
                </a:lnTo>
                <a:lnTo>
                  <a:pt x="4672" y="11169"/>
                </a:lnTo>
                <a:lnTo>
                  <a:pt x="4745" y="11364"/>
                </a:lnTo>
                <a:lnTo>
                  <a:pt x="4818" y="11607"/>
                </a:lnTo>
                <a:lnTo>
                  <a:pt x="4867" y="11729"/>
                </a:lnTo>
                <a:lnTo>
                  <a:pt x="4916" y="11777"/>
                </a:lnTo>
                <a:lnTo>
                  <a:pt x="4964" y="11826"/>
                </a:lnTo>
                <a:lnTo>
                  <a:pt x="5013" y="11826"/>
                </a:lnTo>
                <a:lnTo>
                  <a:pt x="5037" y="11802"/>
                </a:lnTo>
                <a:lnTo>
                  <a:pt x="5062" y="11729"/>
                </a:lnTo>
                <a:lnTo>
                  <a:pt x="5086" y="11680"/>
                </a:lnTo>
                <a:lnTo>
                  <a:pt x="5062" y="11558"/>
                </a:lnTo>
                <a:lnTo>
                  <a:pt x="4964" y="11339"/>
                </a:lnTo>
                <a:lnTo>
                  <a:pt x="4794" y="11023"/>
                </a:lnTo>
                <a:lnTo>
                  <a:pt x="5135" y="10731"/>
                </a:lnTo>
                <a:lnTo>
                  <a:pt x="5135" y="10755"/>
                </a:lnTo>
                <a:lnTo>
                  <a:pt x="5208" y="10950"/>
                </a:lnTo>
                <a:lnTo>
                  <a:pt x="5281" y="11145"/>
                </a:lnTo>
                <a:lnTo>
                  <a:pt x="5329" y="11218"/>
                </a:lnTo>
                <a:lnTo>
                  <a:pt x="5378" y="11242"/>
                </a:lnTo>
                <a:lnTo>
                  <a:pt x="5427" y="11242"/>
                </a:lnTo>
                <a:lnTo>
                  <a:pt x="5475" y="11218"/>
                </a:lnTo>
                <a:lnTo>
                  <a:pt x="5524" y="11193"/>
                </a:lnTo>
                <a:lnTo>
                  <a:pt x="5573" y="11145"/>
                </a:lnTo>
                <a:lnTo>
                  <a:pt x="5597" y="11096"/>
                </a:lnTo>
                <a:lnTo>
                  <a:pt x="5597" y="11023"/>
                </a:lnTo>
                <a:lnTo>
                  <a:pt x="5524" y="10828"/>
                </a:lnTo>
                <a:lnTo>
                  <a:pt x="5475" y="10658"/>
                </a:lnTo>
                <a:lnTo>
                  <a:pt x="5378" y="10488"/>
                </a:lnTo>
                <a:lnTo>
                  <a:pt x="5670" y="10244"/>
                </a:lnTo>
                <a:lnTo>
                  <a:pt x="5670" y="10366"/>
                </a:lnTo>
                <a:lnTo>
                  <a:pt x="5694" y="10512"/>
                </a:lnTo>
                <a:lnTo>
                  <a:pt x="5743" y="10707"/>
                </a:lnTo>
                <a:lnTo>
                  <a:pt x="5792" y="10780"/>
                </a:lnTo>
                <a:lnTo>
                  <a:pt x="5816" y="10804"/>
                </a:lnTo>
                <a:lnTo>
                  <a:pt x="5865" y="10828"/>
                </a:lnTo>
                <a:lnTo>
                  <a:pt x="5913" y="10828"/>
                </a:lnTo>
                <a:lnTo>
                  <a:pt x="5938" y="10804"/>
                </a:lnTo>
                <a:lnTo>
                  <a:pt x="5986" y="10731"/>
                </a:lnTo>
                <a:lnTo>
                  <a:pt x="5986" y="10658"/>
                </a:lnTo>
                <a:lnTo>
                  <a:pt x="5938" y="10488"/>
                </a:lnTo>
                <a:lnTo>
                  <a:pt x="5865" y="10293"/>
                </a:lnTo>
                <a:lnTo>
                  <a:pt x="5767" y="10123"/>
                </a:lnTo>
                <a:lnTo>
                  <a:pt x="5986" y="9928"/>
                </a:lnTo>
                <a:lnTo>
                  <a:pt x="6011" y="10050"/>
                </a:lnTo>
                <a:lnTo>
                  <a:pt x="6035" y="10147"/>
                </a:lnTo>
                <a:lnTo>
                  <a:pt x="6108" y="10244"/>
                </a:lnTo>
                <a:lnTo>
                  <a:pt x="6181" y="10317"/>
                </a:lnTo>
                <a:lnTo>
                  <a:pt x="6230" y="10366"/>
                </a:lnTo>
                <a:lnTo>
                  <a:pt x="6303" y="10366"/>
                </a:lnTo>
                <a:lnTo>
                  <a:pt x="6376" y="10317"/>
                </a:lnTo>
                <a:lnTo>
                  <a:pt x="6400" y="10269"/>
                </a:lnTo>
                <a:lnTo>
                  <a:pt x="6400" y="10220"/>
                </a:lnTo>
                <a:lnTo>
                  <a:pt x="6376" y="10171"/>
                </a:lnTo>
                <a:lnTo>
                  <a:pt x="6327" y="10074"/>
                </a:lnTo>
                <a:lnTo>
                  <a:pt x="6205" y="9952"/>
                </a:lnTo>
                <a:lnTo>
                  <a:pt x="6084" y="9855"/>
                </a:lnTo>
                <a:lnTo>
                  <a:pt x="6376" y="9587"/>
                </a:lnTo>
                <a:lnTo>
                  <a:pt x="6400" y="9758"/>
                </a:lnTo>
                <a:lnTo>
                  <a:pt x="6449" y="9952"/>
                </a:lnTo>
                <a:lnTo>
                  <a:pt x="6473" y="10025"/>
                </a:lnTo>
                <a:lnTo>
                  <a:pt x="6522" y="10050"/>
                </a:lnTo>
                <a:lnTo>
                  <a:pt x="6595" y="10074"/>
                </a:lnTo>
                <a:lnTo>
                  <a:pt x="6643" y="10074"/>
                </a:lnTo>
                <a:lnTo>
                  <a:pt x="6716" y="10025"/>
                </a:lnTo>
                <a:lnTo>
                  <a:pt x="6741" y="10001"/>
                </a:lnTo>
                <a:lnTo>
                  <a:pt x="6765" y="9928"/>
                </a:lnTo>
                <a:lnTo>
                  <a:pt x="6765" y="9855"/>
                </a:lnTo>
                <a:lnTo>
                  <a:pt x="6692" y="9612"/>
                </a:lnTo>
                <a:lnTo>
                  <a:pt x="6643" y="9490"/>
                </a:lnTo>
                <a:lnTo>
                  <a:pt x="6595" y="9393"/>
                </a:lnTo>
                <a:lnTo>
                  <a:pt x="6765" y="9222"/>
                </a:lnTo>
                <a:lnTo>
                  <a:pt x="6814" y="9417"/>
                </a:lnTo>
                <a:lnTo>
                  <a:pt x="6887" y="9587"/>
                </a:lnTo>
                <a:lnTo>
                  <a:pt x="6911" y="9636"/>
                </a:lnTo>
                <a:lnTo>
                  <a:pt x="6960" y="9660"/>
                </a:lnTo>
                <a:lnTo>
                  <a:pt x="7033" y="9660"/>
                </a:lnTo>
                <a:lnTo>
                  <a:pt x="7081" y="9636"/>
                </a:lnTo>
                <a:lnTo>
                  <a:pt x="7130" y="9612"/>
                </a:lnTo>
                <a:lnTo>
                  <a:pt x="7179" y="9563"/>
                </a:lnTo>
                <a:lnTo>
                  <a:pt x="7179" y="9514"/>
                </a:lnTo>
                <a:lnTo>
                  <a:pt x="7179" y="9441"/>
                </a:lnTo>
                <a:lnTo>
                  <a:pt x="7057" y="9174"/>
                </a:lnTo>
                <a:lnTo>
                  <a:pt x="6984" y="9003"/>
                </a:lnTo>
                <a:lnTo>
                  <a:pt x="7106" y="8906"/>
                </a:lnTo>
                <a:lnTo>
                  <a:pt x="7106" y="8955"/>
                </a:lnTo>
                <a:lnTo>
                  <a:pt x="7106" y="9125"/>
                </a:lnTo>
                <a:lnTo>
                  <a:pt x="7130" y="9198"/>
                </a:lnTo>
                <a:lnTo>
                  <a:pt x="7179" y="9271"/>
                </a:lnTo>
                <a:lnTo>
                  <a:pt x="7227" y="9271"/>
                </a:lnTo>
                <a:lnTo>
                  <a:pt x="7276" y="9247"/>
                </a:lnTo>
                <a:lnTo>
                  <a:pt x="7325" y="9198"/>
                </a:lnTo>
                <a:lnTo>
                  <a:pt x="7349" y="9125"/>
                </a:lnTo>
                <a:lnTo>
                  <a:pt x="7325" y="8955"/>
                </a:lnTo>
                <a:lnTo>
                  <a:pt x="7276" y="8736"/>
                </a:lnTo>
                <a:lnTo>
                  <a:pt x="7519" y="8517"/>
                </a:lnTo>
                <a:lnTo>
                  <a:pt x="7544" y="8638"/>
                </a:lnTo>
                <a:lnTo>
                  <a:pt x="7617" y="8760"/>
                </a:lnTo>
                <a:lnTo>
                  <a:pt x="7665" y="8784"/>
                </a:lnTo>
                <a:lnTo>
                  <a:pt x="7714" y="8784"/>
                </a:lnTo>
                <a:lnTo>
                  <a:pt x="7763" y="8736"/>
                </a:lnTo>
                <a:lnTo>
                  <a:pt x="7787" y="8687"/>
                </a:lnTo>
                <a:lnTo>
                  <a:pt x="7763" y="8638"/>
                </a:lnTo>
                <a:lnTo>
                  <a:pt x="7738" y="8590"/>
                </a:lnTo>
                <a:lnTo>
                  <a:pt x="7690" y="8492"/>
                </a:lnTo>
                <a:lnTo>
                  <a:pt x="7641" y="8419"/>
                </a:lnTo>
                <a:lnTo>
                  <a:pt x="7884" y="8176"/>
                </a:lnTo>
                <a:lnTo>
                  <a:pt x="7909" y="8298"/>
                </a:lnTo>
                <a:lnTo>
                  <a:pt x="7933" y="8419"/>
                </a:lnTo>
                <a:lnTo>
                  <a:pt x="7957" y="8468"/>
                </a:lnTo>
                <a:lnTo>
                  <a:pt x="8006" y="8517"/>
                </a:lnTo>
                <a:lnTo>
                  <a:pt x="8152" y="8517"/>
                </a:lnTo>
                <a:lnTo>
                  <a:pt x="8201" y="8492"/>
                </a:lnTo>
                <a:lnTo>
                  <a:pt x="8225" y="8444"/>
                </a:lnTo>
                <a:lnTo>
                  <a:pt x="8249" y="8371"/>
                </a:lnTo>
                <a:lnTo>
                  <a:pt x="8201" y="8152"/>
                </a:lnTo>
                <a:lnTo>
                  <a:pt x="8128" y="7957"/>
                </a:lnTo>
                <a:lnTo>
                  <a:pt x="8468" y="7641"/>
                </a:lnTo>
                <a:lnTo>
                  <a:pt x="8444" y="7762"/>
                </a:lnTo>
                <a:lnTo>
                  <a:pt x="8444" y="7884"/>
                </a:lnTo>
                <a:lnTo>
                  <a:pt x="8493" y="7981"/>
                </a:lnTo>
                <a:lnTo>
                  <a:pt x="8517" y="8030"/>
                </a:lnTo>
                <a:lnTo>
                  <a:pt x="8566" y="8054"/>
                </a:lnTo>
                <a:lnTo>
                  <a:pt x="8590" y="8054"/>
                </a:lnTo>
                <a:lnTo>
                  <a:pt x="8614" y="8030"/>
                </a:lnTo>
                <a:lnTo>
                  <a:pt x="8639" y="7981"/>
                </a:lnTo>
                <a:lnTo>
                  <a:pt x="8639" y="7933"/>
                </a:lnTo>
                <a:lnTo>
                  <a:pt x="8614" y="7835"/>
                </a:lnTo>
                <a:lnTo>
                  <a:pt x="8566" y="7714"/>
                </a:lnTo>
                <a:lnTo>
                  <a:pt x="8541" y="7568"/>
                </a:lnTo>
                <a:lnTo>
                  <a:pt x="9125" y="7033"/>
                </a:lnTo>
                <a:lnTo>
                  <a:pt x="9125" y="7179"/>
                </a:lnTo>
                <a:lnTo>
                  <a:pt x="9149" y="7325"/>
                </a:lnTo>
                <a:lnTo>
                  <a:pt x="9198" y="7373"/>
                </a:lnTo>
                <a:lnTo>
                  <a:pt x="9222" y="7397"/>
                </a:lnTo>
                <a:lnTo>
                  <a:pt x="9271" y="7422"/>
                </a:lnTo>
                <a:lnTo>
                  <a:pt x="9320" y="7397"/>
                </a:lnTo>
                <a:lnTo>
                  <a:pt x="9368" y="7397"/>
                </a:lnTo>
                <a:lnTo>
                  <a:pt x="9393" y="7349"/>
                </a:lnTo>
                <a:lnTo>
                  <a:pt x="9417" y="7300"/>
                </a:lnTo>
                <a:lnTo>
                  <a:pt x="9417" y="7252"/>
                </a:lnTo>
                <a:lnTo>
                  <a:pt x="9393" y="7154"/>
                </a:lnTo>
                <a:lnTo>
                  <a:pt x="9393" y="7033"/>
                </a:lnTo>
                <a:lnTo>
                  <a:pt x="9417" y="6935"/>
                </a:lnTo>
                <a:lnTo>
                  <a:pt x="9417" y="6838"/>
                </a:lnTo>
                <a:lnTo>
                  <a:pt x="9393" y="6789"/>
                </a:lnTo>
                <a:lnTo>
                  <a:pt x="9466" y="6716"/>
                </a:lnTo>
                <a:lnTo>
                  <a:pt x="9490" y="6838"/>
                </a:lnTo>
                <a:lnTo>
                  <a:pt x="9514" y="6960"/>
                </a:lnTo>
                <a:lnTo>
                  <a:pt x="9539" y="7008"/>
                </a:lnTo>
                <a:lnTo>
                  <a:pt x="9587" y="7033"/>
                </a:lnTo>
                <a:lnTo>
                  <a:pt x="9636" y="7057"/>
                </a:lnTo>
                <a:lnTo>
                  <a:pt x="9660" y="7057"/>
                </a:lnTo>
                <a:lnTo>
                  <a:pt x="9709" y="7033"/>
                </a:lnTo>
                <a:lnTo>
                  <a:pt x="9733" y="7008"/>
                </a:lnTo>
                <a:lnTo>
                  <a:pt x="9782" y="6984"/>
                </a:lnTo>
                <a:lnTo>
                  <a:pt x="9782" y="6935"/>
                </a:lnTo>
                <a:lnTo>
                  <a:pt x="9782" y="6741"/>
                </a:lnTo>
                <a:lnTo>
                  <a:pt x="9733" y="6619"/>
                </a:lnTo>
                <a:lnTo>
                  <a:pt x="9709" y="6522"/>
                </a:lnTo>
                <a:lnTo>
                  <a:pt x="9831" y="6376"/>
                </a:lnTo>
                <a:lnTo>
                  <a:pt x="9879" y="6327"/>
                </a:lnTo>
                <a:lnTo>
                  <a:pt x="9904" y="6278"/>
                </a:lnTo>
                <a:lnTo>
                  <a:pt x="9904" y="6205"/>
                </a:lnTo>
                <a:lnTo>
                  <a:pt x="9928" y="6132"/>
                </a:lnTo>
                <a:lnTo>
                  <a:pt x="9952" y="6059"/>
                </a:lnTo>
                <a:lnTo>
                  <a:pt x="9855" y="5670"/>
                </a:lnTo>
                <a:lnTo>
                  <a:pt x="9831" y="5475"/>
                </a:lnTo>
                <a:lnTo>
                  <a:pt x="9806" y="5281"/>
                </a:lnTo>
                <a:lnTo>
                  <a:pt x="9806" y="5037"/>
                </a:lnTo>
                <a:lnTo>
                  <a:pt x="9855" y="4794"/>
                </a:lnTo>
                <a:lnTo>
                  <a:pt x="9904" y="4575"/>
                </a:lnTo>
                <a:lnTo>
                  <a:pt x="9977" y="4332"/>
                </a:lnTo>
                <a:lnTo>
                  <a:pt x="10074" y="4088"/>
                </a:lnTo>
                <a:lnTo>
                  <a:pt x="10196" y="3869"/>
                </a:lnTo>
                <a:lnTo>
                  <a:pt x="10317" y="3650"/>
                </a:lnTo>
                <a:lnTo>
                  <a:pt x="10488" y="3456"/>
                </a:lnTo>
                <a:lnTo>
                  <a:pt x="10658" y="3261"/>
                </a:lnTo>
                <a:lnTo>
                  <a:pt x="10853" y="3091"/>
                </a:lnTo>
                <a:lnTo>
                  <a:pt x="11242" y="2750"/>
                </a:lnTo>
                <a:lnTo>
                  <a:pt x="11680" y="2458"/>
                </a:lnTo>
                <a:lnTo>
                  <a:pt x="12094" y="2166"/>
                </a:lnTo>
                <a:lnTo>
                  <a:pt x="12970" y="1631"/>
                </a:lnTo>
                <a:close/>
                <a:moveTo>
                  <a:pt x="10755" y="11631"/>
                </a:moveTo>
                <a:lnTo>
                  <a:pt x="10755" y="11680"/>
                </a:lnTo>
                <a:lnTo>
                  <a:pt x="10853" y="11850"/>
                </a:lnTo>
                <a:lnTo>
                  <a:pt x="10974" y="12021"/>
                </a:lnTo>
                <a:lnTo>
                  <a:pt x="11266" y="12361"/>
                </a:lnTo>
                <a:lnTo>
                  <a:pt x="11875" y="12970"/>
                </a:lnTo>
                <a:lnTo>
                  <a:pt x="13286" y="14503"/>
                </a:lnTo>
                <a:lnTo>
                  <a:pt x="13943" y="15184"/>
                </a:lnTo>
                <a:lnTo>
                  <a:pt x="14259" y="15549"/>
                </a:lnTo>
                <a:lnTo>
                  <a:pt x="14430" y="15719"/>
                </a:lnTo>
                <a:lnTo>
                  <a:pt x="14503" y="15792"/>
                </a:lnTo>
                <a:lnTo>
                  <a:pt x="14600" y="15841"/>
                </a:lnTo>
                <a:lnTo>
                  <a:pt x="14916" y="16035"/>
                </a:lnTo>
                <a:lnTo>
                  <a:pt x="15208" y="16206"/>
                </a:lnTo>
                <a:lnTo>
                  <a:pt x="15354" y="16279"/>
                </a:lnTo>
                <a:lnTo>
                  <a:pt x="15500" y="16352"/>
                </a:lnTo>
                <a:lnTo>
                  <a:pt x="15671" y="16376"/>
                </a:lnTo>
                <a:lnTo>
                  <a:pt x="15890" y="16376"/>
                </a:lnTo>
                <a:lnTo>
                  <a:pt x="15914" y="16352"/>
                </a:lnTo>
                <a:lnTo>
                  <a:pt x="15938" y="16279"/>
                </a:lnTo>
                <a:lnTo>
                  <a:pt x="15914" y="16230"/>
                </a:lnTo>
                <a:lnTo>
                  <a:pt x="15890" y="16206"/>
                </a:lnTo>
                <a:lnTo>
                  <a:pt x="15865" y="16206"/>
                </a:lnTo>
                <a:lnTo>
                  <a:pt x="15622" y="16157"/>
                </a:lnTo>
                <a:lnTo>
                  <a:pt x="15403" y="16084"/>
                </a:lnTo>
                <a:lnTo>
                  <a:pt x="15233" y="15987"/>
                </a:lnTo>
                <a:lnTo>
                  <a:pt x="15062" y="15865"/>
                </a:lnTo>
                <a:lnTo>
                  <a:pt x="14892" y="15743"/>
                </a:lnTo>
                <a:lnTo>
                  <a:pt x="14746" y="15573"/>
                </a:lnTo>
                <a:lnTo>
                  <a:pt x="14454" y="15233"/>
                </a:lnTo>
                <a:lnTo>
                  <a:pt x="13846" y="14624"/>
                </a:lnTo>
                <a:lnTo>
                  <a:pt x="13262" y="14016"/>
                </a:lnTo>
                <a:lnTo>
                  <a:pt x="12045" y="12799"/>
                </a:lnTo>
                <a:lnTo>
                  <a:pt x="11461" y="12167"/>
                </a:lnTo>
                <a:lnTo>
                  <a:pt x="11145" y="11875"/>
                </a:lnTo>
                <a:lnTo>
                  <a:pt x="10974" y="11729"/>
                </a:lnTo>
                <a:lnTo>
                  <a:pt x="10804" y="11631"/>
                </a:lnTo>
                <a:close/>
                <a:moveTo>
                  <a:pt x="9904" y="8638"/>
                </a:moveTo>
                <a:lnTo>
                  <a:pt x="10123" y="8882"/>
                </a:lnTo>
                <a:lnTo>
                  <a:pt x="9977" y="9003"/>
                </a:lnTo>
                <a:lnTo>
                  <a:pt x="9709" y="9271"/>
                </a:lnTo>
                <a:lnTo>
                  <a:pt x="9587" y="9417"/>
                </a:lnTo>
                <a:lnTo>
                  <a:pt x="9466" y="9587"/>
                </a:lnTo>
                <a:lnTo>
                  <a:pt x="9466" y="9612"/>
                </a:lnTo>
                <a:lnTo>
                  <a:pt x="9490" y="9660"/>
                </a:lnTo>
                <a:lnTo>
                  <a:pt x="9539" y="9660"/>
                </a:lnTo>
                <a:lnTo>
                  <a:pt x="9685" y="9612"/>
                </a:lnTo>
                <a:lnTo>
                  <a:pt x="9831" y="9539"/>
                </a:lnTo>
                <a:lnTo>
                  <a:pt x="10098" y="9320"/>
                </a:lnTo>
                <a:lnTo>
                  <a:pt x="10366" y="9101"/>
                </a:lnTo>
                <a:lnTo>
                  <a:pt x="10536" y="9247"/>
                </a:lnTo>
                <a:lnTo>
                  <a:pt x="10244" y="9466"/>
                </a:lnTo>
                <a:lnTo>
                  <a:pt x="10025" y="9636"/>
                </a:lnTo>
                <a:lnTo>
                  <a:pt x="9928" y="9733"/>
                </a:lnTo>
                <a:lnTo>
                  <a:pt x="9831" y="9855"/>
                </a:lnTo>
                <a:lnTo>
                  <a:pt x="9831" y="9928"/>
                </a:lnTo>
                <a:lnTo>
                  <a:pt x="9855" y="9977"/>
                </a:lnTo>
                <a:lnTo>
                  <a:pt x="9904" y="10025"/>
                </a:lnTo>
                <a:lnTo>
                  <a:pt x="9977" y="10025"/>
                </a:lnTo>
                <a:lnTo>
                  <a:pt x="10098" y="9977"/>
                </a:lnTo>
                <a:lnTo>
                  <a:pt x="10196" y="9904"/>
                </a:lnTo>
                <a:lnTo>
                  <a:pt x="10390" y="9758"/>
                </a:lnTo>
                <a:lnTo>
                  <a:pt x="10780" y="9490"/>
                </a:lnTo>
                <a:lnTo>
                  <a:pt x="10950" y="9660"/>
                </a:lnTo>
                <a:lnTo>
                  <a:pt x="10780" y="9733"/>
                </a:lnTo>
                <a:lnTo>
                  <a:pt x="10609" y="9855"/>
                </a:lnTo>
                <a:lnTo>
                  <a:pt x="10390" y="10001"/>
                </a:lnTo>
                <a:lnTo>
                  <a:pt x="10293" y="10098"/>
                </a:lnTo>
                <a:lnTo>
                  <a:pt x="10220" y="10220"/>
                </a:lnTo>
                <a:lnTo>
                  <a:pt x="10220" y="10269"/>
                </a:lnTo>
                <a:lnTo>
                  <a:pt x="10244" y="10293"/>
                </a:lnTo>
                <a:lnTo>
                  <a:pt x="10293" y="10317"/>
                </a:lnTo>
                <a:lnTo>
                  <a:pt x="10439" y="10317"/>
                </a:lnTo>
                <a:lnTo>
                  <a:pt x="10585" y="10244"/>
                </a:lnTo>
                <a:lnTo>
                  <a:pt x="10828" y="10074"/>
                </a:lnTo>
                <a:lnTo>
                  <a:pt x="10999" y="9977"/>
                </a:lnTo>
                <a:lnTo>
                  <a:pt x="11072" y="9904"/>
                </a:lnTo>
                <a:lnTo>
                  <a:pt x="11145" y="9831"/>
                </a:lnTo>
                <a:lnTo>
                  <a:pt x="11364" y="10025"/>
                </a:lnTo>
                <a:lnTo>
                  <a:pt x="11193" y="10123"/>
                </a:lnTo>
                <a:lnTo>
                  <a:pt x="11072" y="10244"/>
                </a:lnTo>
                <a:lnTo>
                  <a:pt x="10974" y="10342"/>
                </a:lnTo>
                <a:lnTo>
                  <a:pt x="10901" y="10439"/>
                </a:lnTo>
                <a:lnTo>
                  <a:pt x="10853" y="10561"/>
                </a:lnTo>
                <a:lnTo>
                  <a:pt x="10853" y="10634"/>
                </a:lnTo>
                <a:lnTo>
                  <a:pt x="10853" y="10682"/>
                </a:lnTo>
                <a:lnTo>
                  <a:pt x="10877" y="10707"/>
                </a:lnTo>
                <a:lnTo>
                  <a:pt x="10974" y="10682"/>
                </a:lnTo>
                <a:lnTo>
                  <a:pt x="11072" y="10634"/>
                </a:lnTo>
                <a:lnTo>
                  <a:pt x="11218" y="10536"/>
                </a:lnTo>
                <a:lnTo>
                  <a:pt x="11437" y="10366"/>
                </a:lnTo>
                <a:lnTo>
                  <a:pt x="11607" y="10269"/>
                </a:lnTo>
                <a:lnTo>
                  <a:pt x="11753" y="10415"/>
                </a:lnTo>
                <a:lnTo>
                  <a:pt x="11656" y="10488"/>
                </a:lnTo>
                <a:lnTo>
                  <a:pt x="11364" y="10731"/>
                </a:lnTo>
                <a:lnTo>
                  <a:pt x="11242" y="10877"/>
                </a:lnTo>
                <a:lnTo>
                  <a:pt x="11218" y="10950"/>
                </a:lnTo>
                <a:lnTo>
                  <a:pt x="11169" y="11023"/>
                </a:lnTo>
                <a:lnTo>
                  <a:pt x="11193" y="11072"/>
                </a:lnTo>
                <a:lnTo>
                  <a:pt x="11242" y="11096"/>
                </a:lnTo>
                <a:lnTo>
                  <a:pt x="11388" y="11047"/>
                </a:lnTo>
                <a:lnTo>
                  <a:pt x="11510" y="10974"/>
                </a:lnTo>
                <a:lnTo>
                  <a:pt x="11777" y="10780"/>
                </a:lnTo>
                <a:lnTo>
                  <a:pt x="11972" y="10634"/>
                </a:lnTo>
                <a:lnTo>
                  <a:pt x="12191" y="10828"/>
                </a:lnTo>
                <a:lnTo>
                  <a:pt x="12069" y="10926"/>
                </a:lnTo>
                <a:lnTo>
                  <a:pt x="11923" y="11023"/>
                </a:lnTo>
                <a:lnTo>
                  <a:pt x="11777" y="11169"/>
                </a:lnTo>
                <a:lnTo>
                  <a:pt x="11729" y="11242"/>
                </a:lnTo>
                <a:lnTo>
                  <a:pt x="11680" y="11315"/>
                </a:lnTo>
                <a:lnTo>
                  <a:pt x="11656" y="11388"/>
                </a:lnTo>
                <a:lnTo>
                  <a:pt x="11656" y="11485"/>
                </a:lnTo>
                <a:lnTo>
                  <a:pt x="11680" y="11534"/>
                </a:lnTo>
                <a:lnTo>
                  <a:pt x="11704" y="11558"/>
                </a:lnTo>
                <a:lnTo>
                  <a:pt x="11729" y="11558"/>
                </a:lnTo>
                <a:lnTo>
                  <a:pt x="11826" y="11534"/>
                </a:lnTo>
                <a:lnTo>
                  <a:pt x="11899" y="11510"/>
                </a:lnTo>
                <a:lnTo>
                  <a:pt x="12021" y="11412"/>
                </a:lnTo>
                <a:lnTo>
                  <a:pt x="12288" y="11193"/>
                </a:lnTo>
                <a:lnTo>
                  <a:pt x="12459" y="11072"/>
                </a:lnTo>
                <a:lnTo>
                  <a:pt x="12726" y="11315"/>
                </a:lnTo>
                <a:lnTo>
                  <a:pt x="12483" y="11534"/>
                </a:lnTo>
                <a:lnTo>
                  <a:pt x="12361" y="11656"/>
                </a:lnTo>
                <a:lnTo>
                  <a:pt x="12264" y="11777"/>
                </a:lnTo>
                <a:lnTo>
                  <a:pt x="12264" y="11826"/>
                </a:lnTo>
                <a:lnTo>
                  <a:pt x="12264" y="11850"/>
                </a:lnTo>
                <a:lnTo>
                  <a:pt x="12288" y="11948"/>
                </a:lnTo>
                <a:lnTo>
                  <a:pt x="12361" y="11972"/>
                </a:lnTo>
                <a:lnTo>
                  <a:pt x="12459" y="11972"/>
                </a:lnTo>
                <a:lnTo>
                  <a:pt x="12605" y="11875"/>
                </a:lnTo>
                <a:lnTo>
                  <a:pt x="12726" y="11777"/>
                </a:lnTo>
                <a:lnTo>
                  <a:pt x="12970" y="11558"/>
                </a:lnTo>
                <a:lnTo>
                  <a:pt x="12970" y="11534"/>
                </a:lnTo>
                <a:lnTo>
                  <a:pt x="13262" y="11802"/>
                </a:lnTo>
                <a:lnTo>
                  <a:pt x="13116" y="11923"/>
                </a:lnTo>
                <a:lnTo>
                  <a:pt x="12994" y="12021"/>
                </a:lnTo>
                <a:lnTo>
                  <a:pt x="12872" y="12142"/>
                </a:lnTo>
                <a:lnTo>
                  <a:pt x="12799" y="12288"/>
                </a:lnTo>
                <a:lnTo>
                  <a:pt x="12775" y="12361"/>
                </a:lnTo>
                <a:lnTo>
                  <a:pt x="12775" y="12434"/>
                </a:lnTo>
                <a:lnTo>
                  <a:pt x="12799" y="12507"/>
                </a:lnTo>
                <a:lnTo>
                  <a:pt x="12824" y="12532"/>
                </a:lnTo>
                <a:lnTo>
                  <a:pt x="12872" y="12532"/>
                </a:lnTo>
                <a:lnTo>
                  <a:pt x="12994" y="12483"/>
                </a:lnTo>
                <a:lnTo>
                  <a:pt x="13116" y="12434"/>
                </a:lnTo>
                <a:lnTo>
                  <a:pt x="13310" y="12264"/>
                </a:lnTo>
                <a:lnTo>
                  <a:pt x="13554" y="12094"/>
                </a:lnTo>
                <a:lnTo>
                  <a:pt x="13700" y="12215"/>
                </a:lnTo>
                <a:lnTo>
                  <a:pt x="13627" y="12264"/>
                </a:lnTo>
                <a:lnTo>
                  <a:pt x="13432" y="12434"/>
                </a:lnTo>
                <a:lnTo>
                  <a:pt x="13262" y="12653"/>
                </a:lnTo>
                <a:lnTo>
                  <a:pt x="13237" y="12702"/>
                </a:lnTo>
                <a:lnTo>
                  <a:pt x="13262" y="12751"/>
                </a:lnTo>
                <a:lnTo>
                  <a:pt x="13310" y="12799"/>
                </a:lnTo>
                <a:lnTo>
                  <a:pt x="13383" y="12799"/>
                </a:lnTo>
                <a:lnTo>
                  <a:pt x="13602" y="12702"/>
                </a:lnTo>
                <a:lnTo>
                  <a:pt x="13797" y="12556"/>
                </a:lnTo>
                <a:lnTo>
                  <a:pt x="13919" y="12459"/>
                </a:lnTo>
                <a:lnTo>
                  <a:pt x="14162" y="12702"/>
                </a:lnTo>
                <a:lnTo>
                  <a:pt x="13992" y="12848"/>
                </a:lnTo>
                <a:lnTo>
                  <a:pt x="13894" y="12945"/>
                </a:lnTo>
                <a:lnTo>
                  <a:pt x="13797" y="13043"/>
                </a:lnTo>
                <a:lnTo>
                  <a:pt x="13724" y="13164"/>
                </a:lnTo>
                <a:lnTo>
                  <a:pt x="13700" y="13237"/>
                </a:lnTo>
                <a:lnTo>
                  <a:pt x="13700" y="13310"/>
                </a:lnTo>
                <a:lnTo>
                  <a:pt x="13700" y="13359"/>
                </a:lnTo>
                <a:lnTo>
                  <a:pt x="13748" y="13359"/>
                </a:lnTo>
                <a:lnTo>
                  <a:pt x="13870" y="13335"/>
                </a:lnTo>
                <a:lnTo>
                  <a:pt x="13992" y="13286"/>
                </a:lnTo>
                <a:lnTo>
                  <a:pt x="14089" y="13189"/>
                </a:lnTo>
                <a:lnTo>
                  <a:pt x="14186" y="13116"/>
                </a:lnTo>
                <a:lnTo>
                  <a:pt x="14381" y="12921"/>
                </a:lnTo>
                <a:lnTo>
                  <a:pt x="14746" y="13335"/>
                </a:lnTo>
                <a:lnTo>
                  <a:pt x="14624" y="13408"/>
                </a:lnTo>
                <a:lnTo>
                  <a:pt x="14503" y="13505"/>
                </a:lnTo>
                <a:lnTo>
                  <a:pt x="14284" y="13651"/>
                </a:lnTo>
                <a:lnTo>
                  <a:pt x="14186" y="13748"/>
                </a:lnTo>
                <a:lnTo>
                  <a:pt x="14138" y="13870"/>
                </a:lnTo>
                <a:lnTo>
                  <a:pt x="14138" y="13919"/>
                </a:lnTo>
                <a:lnTo>
                  <a:pt x="14162" y="13992"/>
                </a:lnTo>
                <a:lnTo>
                  <a:pt x="14211" y="14016"/>
                </a:lnTo>
                <a:lnTo>
                  <a:pt x="14259" y="14040"/>
                </a:lnTo>
                <a:lnTo>
                  <a:pt x="14381" y="14016"/>
                </a:lnTo>
                <a:lnTo>
                  <a:pt x="14503" y="13943"/>
                </a:lnTo>
                <a:lnTo>
                  <a:pt x="14697" y="13773"/>
                </a:lnTo>
                <a:lnTo>
                  <a:pt x="14819" y="13651"/>
                </a:lnTo>
                <a:lnTo>
                  <a:pt x="14941" y="13529"/>
                </a:lnTo>
                <a:lnTo>
                  <a:pt x="15160" y="13748"/>
                </a:lnTo>
                <a:lnTo>
                  <a:pt x="14989" y="13919"/>
                </a:lnTo>
                <a:lnTo>
                  <a:pt x="14795" y="14065"/>
                </a:lnTo>
                <a:lnTo>
                  <a:pt x="14722" y="14138"/>
                </a:lnTo>
                <a:lnTo>
                  <a:pt x="14673" y="14259"/>
                </a:lnTo>
                <a:lnTo>
                  <a:pt x="14673" y="14284"/>
                </a:lnTo>
                <a:lnTo>
                  <a:pt x="14697" y="14284"/>
                </a:lnTo>
                <a:lnTo>
                  <a:pt x="14770" y="14308"/>
                </a:lnTo>
                <a:lnTo>
                  <a:pt x="14819" y="14308"/>
                </a:lnTo>
                <a:lnTo>
                  <a:pt x="14941" y="14284"/>
                </a:lnTo>
                <a:lnTo>
                  <a:pt x="15062" y="14235"/>
                </a:lnTo>
                <a:lnTo>
                  <a:pt x="15184" y="14162"/>
                </a:lnTo>
                <a:lnTo>
                  <a:pt x="15281" y="14089"/>
                </a:lnTo>
                <a:lnTo>
                  <a:pt x="15379" y="13992"/>
                </a:lnTo>
                <a:lnTo>
                  <a:pt x="15573" y="14186"/>
                </a:lnTo>
                <a:lnTo>
                  <a:pt x="15452" y="14284"/>
                </a:lnTo>
                <a:lnTo>
                  <a:pt x="15330" y="14381"/>
                </a:lnTo>
                <a:lnTo>
                  <a:pt x="15184" y="14503"/>
                </a:lnTo>
                <a:lnTo>
                  <a:pt x="15111" y="14576"/>
                </a:lnTo>
                <a:lnTo>
                  <a:pt x="15038" y="14673"/>
                </a:lnTo>
                <a:lnTo>
                  <a:pt x="15038" y="14746"/>
                </a:lnTo>
                <a:lnTo>
                  <a:pt x="15062" y="14795"/>
                </a:lnTo>
                <a:lnTo>
                  <a:pt x="15111" y="14843"/>
                </a:lnTo>
                <a:lnTo>
                  <a:pt x="15184" y="14843"/>
                </a:lnTo>
                <a:lnTo>
                  <a:pt x="15257" y="14819"/>
                </a:lnTo>
                <a:lnTo>
                  <a:pt x="15354" y="14770"/>
                </a:lnTo>
                <a:lnTo>
                  <a:pt x="15500" y="14649"/>
                </a:lnTo>
                <a:lnTo>
                  <a:pt x="15646" y="14527"/>
                </a:lnTo>
                <a:lnTo>
                  <a:pt x="15792" y="14405"/>
                </a:lnTo>
                <a:lnTo>
                  <a:pt x="15987" y="14649"/>
                </a:lnTo>
                <a:lnTo>
                  <a:pt x="15890" y="14722"/>
                </a:lnTo>
                <a:lnTo>
                  <a:pt x="15744" y="14892"/>
                </a:lnTo>
                <a:lnTo>
                  <a:pt x="15598" y="15087"/>
                </a:lnTo>
                <a:lnTo>
                  <a:pt x="15573" y="15111"/>
                </a:lnTo>
                <a:lnTo>
                  <a:pt x="15598" y="15135"/>
                </a:lnTo>
                <a:lnTo>
                  <a:pt x="15622" y="15160"/>
                </a:lnTo>
                <a:lnTo>
                  <a:pt x="15646" y="15160"/>
                </a:lnTo>
                <a:lnTo>
                  <a:pt x="15865" y="15038"/>
                </a:lnTo>
                <a:lnTo>
                  <a:pt x="16036" y="14916"/>
                </a:lnTo>
                <a:lnTo>
                  <a:pt x="16133" y="14868"/>
                </a:lnTo>
                <a:lnTo>
                  <a:pt x="16230" y="15014"/>
                </a:lnTo>
                <a:lnTo>
                  <a:pt x="16084" y="15135"/>
                </a:lnTo>
                <a:lnTo>
                  <a:pt x="15914" y="15306"/>
                </a:lnTo>
                <a:lnTo>
                  <a:pt x="15768" y="15476"/>
                </a:lnTo>
                <a:lnTo>
                  <a:pt x="15744" y="15524"/>
                </a:lnTo>
                <a:lnTo>
                  <a:pt x="15744" y="15573"/>
                </a:lnTo>
                <a:lnTo>
                  <a:pt x="15792" y="15622"/>
                </a:lnTo>
                <a:lnTo>
                  <a:pt x="15865" y="15670"/>
                </a:lnTo>
                <a:lnTo>
                  <a:pt x="15938" y="15646"/>
                </a:lnTo>
                <a:lnTo>
                  <a:pt x="16109" y="15524"/>
                </a:lnTo>
                <a:lnTo>
                  <a:pt x="16303" y="15403"/>
                </a:lnTo>
                <a:lnTo>
                  <a:pt x="16376" y="15330"/>
                </a:lnTo>
                <a:lnTo>
                  <a:pt x="16425" y="15500"/>
                </a:lnTo>
                <a:lnTo>
                  <a:pt x="16449" y="15695"/>
                </a:lnTo>
                <a:lnTo>
                  <a:pt x="16376" y="15719"/>
                </a:lnTo>
                <a:lnTo>
                  <a:pt x="16255" y="15841"/>
                </a:lnTo>
                <a:lnTo>
                  <a:pt x="16206" y="15938"/>
                </a:lnTo>
                <a:lnTo>
                  <a:pt x="16182" y="16011"/>
                </a:lnTo>
                <a:lnTo>
                  <a:pt x="16157" y="16060"/>
                </a:lnTo>
                <a:lnTo>
                  <a:pt x="16206" y="16108"/>
                </a:lnTo>
                <a:lnTo>
                  <a:pt x="16255" y="16133"/>
                </a:lnTo>
                <a:lnTo>
                  <a:pt x="16303" y="16133"/>
                </a:lnTo>
                <a:lnTo>
                  <a:pt x="16401" y="16108"/>
                </a:lnTo>
                <a:lnTo>
                  <a:pt x="16401" y="16108"/>
                </a:lnTo>
                <a:lnTo>
                  <a:pt x="16328" y="16327"/>
                </a:lnTo>
                <a:lnTo>
                  <a:pt x="16255" y="16449"/>
                </a:lnTo>
                <a:lnTo>
                  <a:pt x="16157" y="16546"/>
                </a:lnTo>
                <a:lnTo>
                  <a:pt x="16060" y="16619"/>
                </a:lnTo>
                <a:lnTo>
                  <a:pt x="15963" y="16668"/>
                </a:lnTo>
                <a:lnTo>
                  <a:pt x="15841" y="16692"/>
                </a:lnTo>
                <a:lnTo>
                  <a:pt x="15719" y="16692"/>
                </a:lnTo>
                <a:lnTo>
                  <a:pt x="15598" y="16668"/>
                </a:lnTo>
                <a:lnTo>
                  <a:pt x="15452" y="16644"/>
                </a:lnTo>
                <a:lnTo>
                  <a:pt x="15160" y="16522"/>
                </a:lnTo>
                <a:lnTo>
                  <a:pt x="14843" y="16327"/>
                </a:lnTo>
                <a:lnTo>
                  <a:pt x="14527" y="16108"/>
                </a:lnTo>
                <a:lnTo>
                  <a:pt x="14186" y="15841"/>
                </a:lnTo>
                <a:lnTo>
                  <a:pt x="13870" y="15549"/>
                </a:lnTo>
                <a:lnTo>
                  <a:pt x="13554" y="15257"/>
                </a:lnTo>
                <a:lnTo>
                  <a:pt x="12970" y="14649"/>
                </a:lnTo>
                <a:lnTo>
                  <a:pt x="12167" y="13797"/>
                </a:lnTo>
                <a:lnTo>
                  <a:pt x="11291" y="12897"/>
                </a:lnTo>
                <a:lnTo>
                  <a:pt x="10439" y="11972"/>
                </a:lnTo>
                <a:lnTo>
                  <a:pt x="10001" y="11534"/>
                </a:lnTo>
                <a:lnTo>
                  <a:pt x="9539" y="11096"/>
                </a:lnTo>
                <a:lnTo>
                  <a:pt x="9076" y="10658"/>
                </a:lnTo>
                <a:lnTo>
                  <a:pt x="8614" y="10269"/>
                </a:lnTo>
                <a:lnTo>
                  <a:pt x="8566" y="10244"/>
                </a:lnTo>
                <a:lnTo>
                  <a:pt x="9904" y="8638"/>
                </a:lnTo>
                <a:close/>
                <a:moveTo>
                  <a:pt x="1071" y="0"/>
                </a:moveTo>
                <a:lnTo>
                  <a:pt x="828" y="73"/>
                </a:lnTo>
                <a:lnTo>
                  <a:pt x="609" y="171"/>
                </a:lnTo>
                <a:lnTo>
                  <a:pt x="414" y="317"/>
                </a:lnTo>
                <a:lnTo>
                  <a:pt x="244" y="511"/>
                </a:lnTo>
                <a:lnTo>
                  <a:pt x="122" y="730"/>
                </a:lnTo>
                <a:lnTo>
                  <a:pt x="25" y="949"/>
                </a:lnTo>
                <a:lnTo>
                  <a:pt x="25" y="1071"/>
                </a:lnTo>
                <a:lnTo>
                  <a:pt x="25" y="1193"/>
                </a:lnTo>
                <a:lnTo>
                  <a:pt x="25" y="1314"/>
                </a:lnTo>
                <a:lnTo>
                  <a:pt x="49" y="1436"/>
                </a:lnTo>
                <a:lnTo>
                  <a:pt x="25" y="1777"/>
                </a:lnTo>
                <a:lnTo>
                  <a:pt x="1" y="2117"/>
                </a:lnTo>
                <a:lnTo>
                  <a:pt x="25" y="2215"/>
                </a:lnTo>
                <a:lnTo>
                  <a:pt x="74" y="2263"/>
                </a:lnTo>
                <a:lnTo>
                  <a:pt x="147" y="2288"/>
                </a:lnTo>
                <a:lnTo>
                  <a:pt x="244" y="2263"/>
                </a:lnTo>
                <a:lnTo>
                  <a:pt x="341" y="2239"/>
                </a:lnTo>
                <a:lnTo>
                  <a:pt x="317" y="2896"/>
                </a:lnTo>
                <a:lnTo>
                  <a:pt x="341" y="2993"/>
                </a:lnTo>
                <a:lnTo>
                  <a:pt x="414" y="3042"/>
                </a:lnTo>
                <a:lnTo>
                  <a:pt x="560" y="3042"/>
                </a:lnTo>
                <a:lnTo>
                  <a:pt x="658" y="3018"/>
                </a:lnTo>
                <a:lnTo>
                  <a:pt x="658" y="3285"/>
                </a:lnTo>
                <a:lnTo>
                  <a:pt x="658" y="3431"/>
                </a:lnTo>
                <a:lnTo>
                  <a:pt x="682" y="3529"/>
                </a:lnTo>
                <a:lnTo>
                  <a:pt x="731" y="3650"/>
                </a:lnTo>
                <a:lnTo>
                  <a:pt x="779" y="3723"/>
                </a:lnTo>
                <a:lnTo>
                  <a:pt x="876" y="3748"/>
                </a:lnTo>
                <a:lnTo>
                  <a:pt x="998" y="3772"/>
                </a:lnTo>
                <a:lnTo>
                  <a:pt x="949" y="3942"/>
                </a:lnTo>
                <a:lnTo>
                  <a:pt x="949" y="4137"/>
                </a:lnTo>
                <a:lnTo>
                  <a:pt x="949" y="4332"/>
                </a:lnTo>
                <a:lnTo>
                  <a:pt x="998" y="4526"/>
                </a:lnTo>
                <a:lnTo>
                  <a:pt x="1047" y="4575"/>
                </a:lnTo>
                <a:lnTo>
                  <a:pt x="1095" y="4624"/>
                </a:lnTo>
                <a:lnTo>
                  <a:pt x="1168" y="4648"/>
                </a:lnTo>
                <a:lnTo>
                  <a:pt x="1241" y="4624"/>
                </a:lnTo>
                <a:lnTo>
                  <a:pt x="1339" y="4551"/>
                </a:lnTo>
                <a:lnTo>
                  <a:pt x="1363" y="4745"/>
                </a:lnTo>
                <a:lnTo>
                  <a:pt x="1436" y="4916"/>
                </a:lnTo>
                <a:lnTo>
                  <a:pt x="1533" y="5086"/>
                </a:lnTo>
                <a:lnTo>
                  <a:pt x="1655" y="5232"/>
                </a:lnTo>
                <a:lnTo>
                  <a:pt x="1728" y="5281"/>
                </a:lnTo>
                <a:lnTo>
                  <a:pt x="1801" y="5281"/>
                </a:lnTo>
                <a:lnTo>
                  <a:pt x="1874" y="5256"/>
                </a:lnTo>
                <a:lnTo>
                  <a:pt x="1850" y="5378"/>
                </a:lnTo>
                <a:lnTo>
                  <a:pt x="1874" y="5500"/>
                </a:lnTo>
                <a:lnTo>
                  <a:pt x="1923" y="5621"/>
                </a:lnTo>
                <a:lnTo>
                  <a:pt x="1996" y="5719"/>
                </a:lnTo>
                <a:lnTo>
                  <a:pt x="2093" y="5792"/>
                </a:lnTo>
                <a:lnTo>
                  <a:pt x="2190" y="5840"/>
                </a:lnTo>
                <a:lnTo>
                  <a:pt x="2263" y="5840"/>
                </a:lnTo>
                <a:lnTo>
                  <a:pt x="2361" y="5816"/>
                </a:lnTo>
                <a:lnTo>
                  <a:pt x="2458" y="5986"/>
                </a:lnTo>
                <a:lnTo>
                  <a:pt x="2434" y="6084"/>
                </a:lnTo>
                <a:lnTo>
                  <a:pt x="2434" y="6181"/>
                </a:lnTo>
                <a:lnTo>
                  <a:pt x="2482" y="6424"/>
                </a:lnTo>
                <a:lnTo>
                  <a:pt x="2531" y="6473"/>
                </a:lnTo>
                <a:lnTo>
                  <a:pt x="2580" y="6522"/>
                </a:lnTo>
                <a:lnTo>
                  <a:pt x="2653" y="6522"/>
                </a:lnTo>
                <a:lnTo>
                  <a:pt x="2726" y="6473"/>
                </a:lnTo>
                <a:lnTo>
                  <a:pt x="2823" y="6424"/>
                </a:lnTo>
                <a:lnTo>
                  <a:pt x="2847" y="6546"/>
                </a:lnTo>
                <a:lnTo>
                  <a:pt x="2896" y="6643"/>
                </a:lnTo>
                <a:lnTo>
                  <a:pt x="2969" y="6741"/>
                </a:lnTo>
                <a:lnTo>
                  <a:pt x="3042" y="6838"/>
                </a:lnTo>
                <a:lnTo>
                  <a:pt x="3139" y="6887"/>
                </a:lnTo>
                <a:lnTo>
                  <a:pt x="3261" y="6911"/>
                </a:lnTo>
                <a:lnTo>
                  <a:pt x="3383" y="6911"/>
                </a:lnTo>
                <a:lnTo>
                  <a:pt x="3529" y="6887"/>
                </a:lnTo>
                <a:lnTo>
                  <a:pt x="3553" y="6887"/>
                </a:lnTo>
                <a:lnTo>
                  <a:pt x="3553" y="6911"/>
                </a:lnTo>
                <a:lnTo>
                  <a:pt x="3529" y="6984"/>
                </a:lnTo>
                <a:lnTo>
                  <a:pt x="3504" y="7130"/>
                </a:lnTo>
                <a:lnTo>
                  <a:pt x="3504" y="7252"/>
                </a:lnTo>
                <a:lnTo>
                  <a:pt x="3529" y="7276"/>
                </a:lnTo>
                <a:lnTo>
                  <a:pt x="3553" y="7325"/>
                </a:lnTo>
                <a:lnTo>
                  <a:pt x="3626" y="7349"/>
                </a:lnTo>
                <a:lnTo>
                  <a:pt x="3723" y="7349"/>
                </a:lnTo>
                <a:lnTo>
                  <a:pt x="3845" y="7300"/>
                </a:lnTo>
                <a:lnTo>
                  <a:pt x="3942" y="7252"/>
                </a:lnTo>
                <a:lnTo>
                  <a:pt x="3942" y="7373"/>
                </a:lnTo>
                <a:lnTo>
                  <a:pt x="3967" y="7470"/>
                </a:lnTo>
                <a:lnTo>
                  <a:pt x="3991" y="7568"/>
                </a:lnTo>
                <a:lnTo>
                  <a:pt x="4088" y="7641"/>
                </a:lnTo>
                <a:lnTo>
                  <a:pt x="4210" y="7689"/>
                </a:lnTo>
                <a:lnTo>
                  <a:pt x="4283" y="7714"/>
                </a:lnTo>
                <a:lnTo>
                  <a:pt x="4356" y="7689"/>
                </a:lnTo>
                <a:lnTo>
                  <a:pt x="4453" y="7641"/>
                </a:lnTo>
                <a:lnTo>
                  <a:pt x="4453" y="7762"/>
                </a:lnTo>
                <a:lnTo>
                  <a:pt x="4453" y="7884"/>
                </a:lnTo>
                <a:lnTo>
                  <a:pt x="4478" y="7933"/>
                </a:lnTo>
                <a:lnTo>
                  <a:pt x="4526" y="7981"/>
                </a:lnTo>
                <a:lnTo>
                  <a:pt x="4575" y="8030"/>
                </a:lnTo>
                <a:lnTo>
                  <a:pt x="4648" y="8054"/>
                </a:lnTo>
                <a:lnTo>
                  <a:pt x="4770" y="8103"/>
                </a:lnTo>
                <a:lnTo>
                  <a:pt x="4891" y="8079"/>
                </a:lnTo>
                <a:lnTo>
                  <a:pt x="5013" y="8054"/>
                </a:lnTo>
                <a:lnTo>
                  <a:pt x="5110" y="7981"/>
                </a:lnTo>
                <a:lnTo>
                  <a:pt x="5159" y="8079"/>
                </a:lnTo>
                <a:lnTo>
                  <a:pt x="5208" y="8103"/>
                </a:lnTo>
                <a:lnTo>
                  <a:pt x="5232" y="8127"/>
                </a:lnTo>
                <a:lnTo>
                  <a:pt x="5329" y="8103"/>
                </a:lnTo>
                <a:lnTo>
                  <a:pt x="5329" y="8127"/>
                </a:lnTo>
                <a:lnTo>
                  <a:pt x="5329" y="8152"/>
                </a:lnTo>
                <a:lnTo>
                  <a:pt x="5354" y="8152"/>
                </a:lnTo>
                <a:lnTo>
                  <a:pt x="5475" y="8103"/>
                </a:lnTo>
                <a:lnTo>
                  <a:pt x="5597" y="8054"/>
                </a:lnTo>
                <a:lnTo>
                  <a:pt x="5597" y="8225"/>
                </a:lnTo>
                <a:lnTo>
                  <a:pt x="5646" y="8298"/>
                </a:lnTo>
                <a:lnTo>
                  <a:pt x="5694" y="8346"/>
                </a:lnTo>
                <a:lnTo>
                  <a:pt x="5840" y="8444"/>
                </a:lnTo>
                <a:lnTo>
                  <a:pt x="5938" y="8492"/>
                </a:lnTo>
                <a:lnTo>
                  <a:pt x="6059" y="8492"/>
                </a:lnTo>
                <a:lnTo>
                  <a:pt x="6181" y="8468"/>
                </a:lnTo>
                <a:lnTo>
                  <a:pt x="6278" y="8419"/>
                </a:lnTo>
                <a:lnTo>
                  <a:pt x="6400" y="8492"/>
                </a:lnTo>
                <a:lnTo>
                  <a:pt x="6546" y="8565"/>
                </a:lnTo>
                <a:lnTo>
                  <a:pt x="6668" y="8687"/>
                </a:lnTo>
                <a:lnTo>
                  <a:pt x="3383" y="11729"/>
                </a:lnTo>
                <a:lnTo>
                  <a:pt x="1947" y="13067"/>
                </a:lnTo>
                <a:lnTo>
                  <a:pt x="1314" y="13627"/>
                </a:lnTo>
                <a:lnTo>
                  <a:pt x="1022" y="13943"/>
                </a:lnTo>
                <a:lnTo>
                  <a:pt x="731" y="14259"/>
                </a:lnTo>
                <a:lnTo>
                  <a:pt x="585" y="14503"/>
                </a:lnTo>
                <a:lnTo>
                  <a:pt x="463" y="14770"/>
                </a:lnTo>
                <a:lnTo>
                  <a:pt x="341" y="15087"/>
                </a:lnTo>
                <a:lnTo>
                  <a:pt x="268" y="15403"/>
                </a:lnTo>
                <a:lnTo>
                  <a:pt x="268" y="15573"/>
                </a:lnTo>
                <a:lnTo>
                  <a:pt x="268" y="15719"/>
                </a:lnTo>
                <a:lnTo>
                  <a:pt x="268" y="15865"/>
                </a:lnTo>
                <a:lnTo>
                  <a:pt x="317" y="16011"/>
                </a:lnTo>
                <a:lnTo>
                  <a:pt x="366" y="16157"/>
                </a:lnTo>
                <a:lnTo>
                  <a:pt x="463" y="16279"/>
                </a:lnTo>
                <a:lnTo>
                  <a:pt x="560" y="16376"/>
                </a:lnTo>
                <a:lnTo>
                  <a:pt x="682" y="16473"/>
                </a:lnTo>
                <a:lnTo>
                  <a:pt x="731" y="16522"/>
                </a:lnTo>
                <a:lnTo>
                  <a:pt x="852" y="16644"/>
                </a:lnTo>
                <a:lnTo>
                  <a:pt x="974" y="16741"/>
                </a:lnTo>
                <a:lnTo>
                  <a:pt x="1095" y="16790"/>
                </a:lnTo>
                <a:lnTo>
                  <a:pt x="1241" y="16838"/>
                </a:lnTo>
                <a:lnTo>
                  <a:pt x="1387" y="16863"/>
                </a:lnTo>
                <a:lnTo>
                  <a:pt x="1679" y="16863"/>
                </a:lnTo>
                <a:lnTo>
                  <a:pt x="1850" y="16838"/>
                </a:lnTo>
                <a:lnTo>
                  <a:pt x="2142" y="16741"/>
                </a:lnTo>
                <a:lnTo>
                  <a:pt x="2434" y="16595"/>
                </a:lnTo>
                <a:lnTo>
                  <a:pt x="2701" y="16425"/>
                </a:lnTo>
                <a:lnTo>
                  <a:pt x="2920" y="16254"/>
                </a:lnTo>
                <a:lnTo>
                  <a:pt x="3285" y="15938"/>
                </a:lnTo>
                <a:lnTo>
                  <a:pt x="3650" y="15597"/>
                </a:lnTo>
                <a:lnTo>
                  <a:pt x="4356" y="14892"/>
                </a:lnTo>
                <a:lnTo>
                  <a:pt x="5694" y="13432"/>
                </a:lnTo>
                <a:lnTo>
                  <a:pt x="7057" y="11972"/>
                </a:lnTo>
                <a:lnTo>
                  <a:pt x="8371" y="10463"/>
                </a:lnTo>
                <a:lnTo>
                  <a:pt x="8833" y="11047"/>
                </a:lnTo>
                <a:lnTo>
                  <a:pt x="9320" y="11583"/>
                </a:lnTo>
                <a:lnTo>
                  <a:pt x="10342" y="12629"/>
                </a:lnTo>
                <a:lnTo>
                  <a:pt x="12386" y="14770"/>
                </a:lnTo>
                <a:lnTo>
                  <a:pt x="12775" y="15160"/>
                </a:lnTo>
                <a:lnTo>
                  <a:pt x="13237" y="15622"/>
                </a:lnTo>
                <a:lnTo>
                  <a:pt x="13773" y="16133"/>
                </a:lnTo>
                <a:lnTo>
                  <a:pt x="14065" y="16376"/>
                </a:lnTo>
                <a:lnTo>
                  <a:pt x="14357" y="16595"/>
                </a:lnTo>
                <a:lnTo>
                  <a:pt x="14649" y="16814"/>
                </a:lnTo>
                <a:lnTo>
                  <a:pt x="14965" y="16960"/>
                </a:lnTo>
                <a:lnTo>
                  <a:pt x="15257" y="17106"/>
                </a:lnTo>
                <a:lnTo>
                  <a:pt x="15549" y="17179"/>
                </a:lnTo>
                <a:lnTo>
                  <a:pt x="15695" y="17203"/>
                </a:lnTo>
                <a:lnTo>
                  <a:pt x="15963" y="17203"/>
                </a:lnTo>
                <a:lnTo>
                  <a:pt x="16084" y="17179"/>
                </a:lnTo>
                <a:lnTo>
                  <a:pt x="16230" y="17130"/>
                </a:lnTo>
                <a:lnTo>
                  <a:pt x="16352" y="17057"/>
                </a:lnTo>
                <a:lnTo>
                  <a:pt x="16474" y="16984"/>
                </a:lnTo>
                <a:lnTo>
                  <a:pt x="16595" y="16863"/>
                </a:lnTo>
                <a:lnTo>
                  <a:pt x="16741" y="16692"/>
                </a:lnTo>
                <a:lnTo>
                  <a:pt x="16863" y="16473"/>
                </a:lnTo>
                <a:lnTo>
                  <a:pt x="16936" y="16230"/>
                </a:lnTo>
                <a:lnTo>
                  <a:pt x="16984" y="15987"/>
                </a:lnTo>
                <a:lnTo>
                  <a:pt x="16984" y="15743"/>
                </a:lnTo>
                <a:lnTo>
                  <a:pt x="16960" y="15500"/>
                </a:lnTo>
                <a:lnTo>
                  <a:pt x="16911" y="15257"/>
                </a:lnTo>
                <a:lnTo>
                  <a:pt x="16838" y="15038"/>
                </a:lnTo>
                <a:lnTo>
                  <a:pt x="16668" y="14722"/>
                </a:lnTo>
                <a:lnTo>
                  <a:pt x="16425" y="14381"/>
                </a:lnTo>
                <a:lnTo>
                  <a:pt x="16157" y="14016"/>
                </a:lnTo>
                <a:lnTo>
                  <a:pt x="15865" y="13651"/>
                </a:lnTo>
                <a:lnTo>
                  <a:pt x="15549" y="13310"/>
                </a:lnTo>
                <a:lnTo>
                  <a:pt x="15233" y="12970"/>
                </a:lnTo>
                <a:lnTo>
                  <a:pt x="14673" y="12459"/>
                </a:lnTo>
                <a:lnTo>
                  <a:pt x="13967" y="11826"/>
                </a:lnTo>
                <a:lnTo>
                  <a:pt x="13262" y="11193"/>
                </a:lnTo>
                <a:lnTo>
                  <a:pt x="13286" y="11120"/>
                </a:lnTo>
                <a:lnTo>
                  <a:pt x="13286" y="11072"/>
                </a:lnTo>
                <a:lnTo>
                  <a:pt x="13262" y="11047"/>
                </a:lnTo>
                <a:lnTo>
                  <a:pt x="13189" y="11023"/>
                </a:lnTo>
                <a:lnTo>
                  <a:pt x="13091" y="11047"/>
                </a:lnTo>
                <a:lnTo>
                  <a:pt x="11631" y="9660"/>
                </a:lnTo>
                <a:lnTo>
                  <a:pt x="10196" y="8273"/>
                </a:lnTo>
                <a:lnTo>
                  <a:pt x="10707" y="7641"/>
                </a:lnTo>
                <a:lnTo>
                  <a:pt x="10828" y="7762"/>
                </a:lnTo>
                <a:lnTo>
                  <a:pt x="10974" y="7860"/>
                </a:lnTo>
                <a:lnTo>
                  <a:pt x="11120" y="7933"/>
                </a:lnTo>
                <a:lnTo>
                  <a:pt x="11291" y="8006"/>
                </a:lnTo>
                <a:lnTo>
                  <a:pt x="11461" y="8054"/>
                </a:lnTo>
                <a:lnTo>
                  <a:pt x="11631" y="8103"/>
                </a:lnTo>
                <a:lnTo>
                  <a:pt x="11996" y="8127"/>
                </a:lnTo>
                <a:lnTo>
                  <a:pt x="12264" y="8127"/>
                </a:lnTo>
                <a:lnTo>
                  <a:pt x="12532" y="8103"/>
                </a:lnTo>
                <a:lnTo>
                  <a:pt x="12799" y="8030"/>
                </a:lnTo>
                <a:lnTo>
                  <a:pt x="13067" y="7933"/>
                </a:lnTo>
                <a:lnTo>
                  <a:pt x="13310" y="7811"/>
                </a:lnTo>
                <a:lnTo>
                  <a:pt x="13554" y="7665"/>
                </a:lnTo>
                <a:lnTo>
                  <a:pt x="13773" y="7519"/>
                </a:lnTo>
                <a:lnTo>
                  <a:pt x="13992" y="7349"/>
                </a:lnTo>
                <a:lnTo>
                  <a:pt x="14235" y="7130"/>
                </a:lnTo>
                <a:lnTo>
                  <a:pt x="14478" y="6911"/>
                </a:lnTo>
                <a:lnTo>
                  <a:pt x="14697" y="6668"/>
                </a:lnTo>
                <a:lnTo>
                  <a:pt x="14892" y="6400"/>
                </a:lnTo>
                <a:lnTo>
                  <a:pt x="15281" y="5865"/>
                </a:lnTo>
                <a:lnTo>
                  <a:pt x="15622" y="5305"/>
                </a:lnTo>
                <a:lnTo>
                  <a:pt x="16011" y="4697"/>
                </a:lnTo>
                <a:lnTo>
                  <a:pt x="16376" y="4064"/>
                </a:lnTo>
                <a:lnTo>
                  <a:pt x="16692" y="3407"/>
                </a:lnTo>
                <a:lnTo>
                  <a:pt x="16960" y="2726"/>
                </a:lnTo>
                <a:lnTo>
                  <a:pt x="16984" y="2628"/>
                </a:lnTo>
                <a:lnTo>
                  <a:pt x="16960" y="2555"/>
                </a:lnTo>
                <a:lnTo>
                  <a:pt x="16960" y="2507"/>
                </a:lnTo>
                <a:lnTo>
                  <a:pt x="16960" y="2434"/>
                </a:lnTo>
                <a:lnTo>
                  <a:pt x="16911" y="2385"/>
                </a:lnTo>
                <a:lnTo>
                  <a:pt x="16863" y="2336"/>
                </a:lnTo>
                <a:lnTo>
                  <a:pt x="16814" y="2288"/>
                </a:lnTo>
                <a:lnTo>
                  <a:pt x="16692" y="2288"/>
                </a:lnTo>
                <a:lnTo>
                  <a:pt x="16644" y="2312"/>
                </a:lnTo>
                <a:lnTo>
                  <a:pt x="15646" y="3066"/>
                </a:lnTo>
                <a:lnTo>
                  <a:pt x="15160" y="3456"/>
                </a:lnTo>
                <a:lnTo>
                  <a:pt x="14649" y="3821"/>
                </a:lnTo>
                <a:lnTo>
                  <a:pt x="13919" y="4332"/>
                </a:lnTo>
                <a:lnTo>
                  <a:pt x="13919" y="4332"/>
                </a:lnTo>
                <a:lnTo>
                  <a:pt x="14746" y="3115"/>
                </a:lnTo>
                <a:lnTo>
                  <a:pt x="15476" y="2020"/>
                </a:lnTo>
                <a:lnTo>
                  <a:pt x="15671" y="1704"/>
                </a:lnTo>
                <a:lnTo>
                  <a:pt x="15768" y="1533"/>
                </a:lnTo>
                <a:lnTo>
                  <a:pt x="15817" y="1363"/>
                </a:lnTo>
                <a:lnTo>
                  <a:pt x="15890" y="1290"/>
                </a:lnTo>
                <a:lnTo>
                  <a:pt x="15963" y="1217"/>
                </a:lnTo>
                <a:lnTo>
                  <a:pt x="15987" y="1120"/>
                </a:lnTo>
                <a:lnTo>
                  <a:pt x="15963" y="1022"/>
                </a:lnTo>
                <a:lnTo>
                  <a:pt x="15890" y="949"/>
                </a:lnTo>
                <a:lnTo>
                  <a:pt x="15817" y="901"/>
                </a:lnTo>
                <a:lnTo>
                  <a:pt x="15744" y="876"/>
                </a:lnTo>
                <a:lnTo>
                  <a:pt x="15622" y="876"/>
                </a:lnTo>
                <a:lnTo>
                  <a:pt x="15549" y="949"/>
                </a:lnTo>
                <a:lnTo>
                  <a:pt x="14551" y="1777"/>
                </a:lnTo>
                <a:lnTo>
                  <a:pt x="13554" y="2580"/>
                </a:lnTo>
                <a:lnTo>
                  <a:pt x="13043" y="2920"/>
                </a:lnTo>
                <a:lnTo>
                  <a:pt x="12532" y="3310"/>
                </a:lnTo>
                <a:lnTo>
                  <a:pt x="12532" y="3310"/>
                </a:lnTo>
                <a:lnTo>
                  <a:pt x="12945" y="2653"/>
                </a:lnTo>
                <a:lnTo>
                  <a:pt x="13359" y="1996"/>
                </a:lnTo>
                <a:lnTo>
                  <a:pt x="13554" y="1752"/>
                </a:lnTo>
                <a:lnTo>
                  <a:pt x="13821" y="1436"/>
                </a:lnTo>
                <a:lnTo>
                  <a:pt x="13919" y="1290"/>
                </a:lnTo>
                <a:lnTo>
                  <a:pt x="14040" y="1120"/>
                </a:lnTo>
                <a:lnTo>
                  <a:pt x="14113" y="949"/>
                </a:lnTo>
                <a:lnTo>
                  <a:pt x="14162" y="779"/>
                </a:lnTo>
                <a:lnTo>
                  <a:pt x="14357" y="584"/>
                </a:lnTo>
                <a:lnTo>
                  <a:pt x="14430" y="487"/>
                </a:lnTo>
                <a:lnTo>
                  <a:pt x="14454" y="390"/>
                </a:lnTo>
                <a:lnTo>
                  <a:pt x="14430" y="292"/>
                </a:lnTo>
                <a:lnTo>
                  <a:pt x="14357" y="195"/>
                </a:lnTo>
                <a:lnTo>
                  <a:pt x="14284" y="146"/>
                </a:lnTo>
                <a:lnTo>
                  <a:pt x="14186" y="122"/>
                </a:lnTo>
                <a:lnTo>
                  <a:pt x="14065" y="122"/>
                </a:lnTo>
                <a:lnTo>
                  <a:pt x="13967" y="195"/>
                </a:lnTo>
                <a:lnTo>
                  <a:pt x="13554" y="560"/>
                </a:lnTo>
                <a:lnTo>
                  <a:pt x="13091" y="901"/>
                </a:lnTo>
                <a:lnTo>
                  <a:pt x="12629" y="1217"/>
                </a:lnTo>
                <a:lnTo>
                  <a:pt x="12142" y="1509"/>
                </a:lnTo>
                <a:lnTo>
                  <a:pt x="11680" y="1801"/>
                </a:lnTo>
                <a:lnTo>
                  <a:pt x="11193" y="2117"/>
                </a:lnTo>
                <a:lnTo>
                  <a:pt x="10755" y="2434"/>
                </a:lnTo>
                <a:lnTo>
                  <a:pt x="10317" y="2823"/>
                </a:lnTo>
                <a:lnTo>
                  <a:pt x="10147" y="2993"/>
                </a:lnTo>
                <a:lnTo>
                  <a:pt x="10001" y="3164"/>
                </a:lnTo>
                <a:lnTo>
                  <a:pt x="9855" y="3383"/>
                </a:lnTo>
                <a:lnTo>
                  <a:pt x="9733" y="3577"/>
                </a:lnTo>
                <a:lnTo>
                  <a:pt x="9612" y="3796"/>
                </a:lnTo>
                <a:lnTo>
                  <a:pt x="9514" y="4015"/>
                </a:lnTo>
                <a:lnTo>
                  <a:pt x="9417" y="4234"/>
                </a:lnTo>
                <a:lnTo>
                  <a:pt x="9368" y="4478"/>
                </a:lnTo>
                <a:lnTo>
                  <a:pt x="9320" y="4672"/>
                </a:lnTo>
                <a:lnTo>
                  <a:pt x="9295" y="4867"/>
                </a:lnTo>
                <a:lnTo>
                  <a:pt x="9295" y="5062"/>
                </a:lnTo>
                <a:lnTo>
                  <a:pt x="9295" y="5281"/>
                </a:lnTo>
                <a:lnTo>
                  <a:pt x="9344" y="5475"/>
                </a:lnTo>
                <a:lnTo>
                  <a:pt x="9393" y="5670"/>
                </a:lnTo>
                <a:lnTo>
                  <a:pt x="9441" y="5865"/>
                </a:lnTo>
                <a:lnTo>
                  <a:pt x="9539" y="6035"/>
                </a:lnTo>
                <a:lnTo>
                  <a:pt x="9514" y="6059"/>
                </a:lnTo>
                <a:lnTo>
                  <a:pt x="8760" y="6765"/>
                </a:lnTo>
                <a:lnTo>
                  <a:pt x="7422" y="5402"/>
                </a:lnTo>
                <a:lnTo>
                  <a:pt x="6059" y="4088"/>
                </a:lnTo>
                <a:lnTo>
                  <a:pt x="3358" y="1412"/>
                </a:lnTo>
                <a:lnTo>
                  <a:pt x="2872" y="925"/>
                </a:lnTo>
                <a:lnTo>
                  <a:pt x="2604" y="682"/>
                </a:lnTo>
                <a:lnTo>
                  <a:pt x="2336" y="438"/>
                </a:lnTo>
                <a:lnTo>
                  <a:pt x="2044" y="244"/>
                </a:lnTo>
                <a:lnTo>
                  <a:pt x="1898" y="171"/>
                </a:lnTo>
                <a:lnTo>
                  <a:pt x="1728" y="98"/>
                </a:lnTo>
                <a:lnTo>
                  <a:pt x="1582" y="49"/>
                </a:lnTo>
                <a:lnTo>
                  <a:pt x="14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Google Shape;2221;p48">
            <a:extLst>
              <a:ext uri="{FF2B5EF4-FFF2-40B4-BE49-F238E27FC236}">
                <a16:creationId xmlns:a16="http://schemas.microsoft.com/office/drawing/2014/main" id="{096F075C-18D9-423C-9328-B7AAC1615FBB}"/>
              </a:ext>
            </a:extLst>
          </p:cNvPr>
          <p:cNvSpPr/>
          <p:nvPr/>
        </p:nvSpPr>
        <p:spPr>
          <a:xfrm>
            <a:off x="1398526" y="4657716"/>
            <a:ext cx="446192" cy="372256"/>
          </a:xfrm>
          <a:custGeom>
            <a:avLst/>
            <a:gdLst/>
            <a:ahLst/>
            <a:cxnLst/>
            <a:rect l="l" t="t" r="r" b="b"/>
            <a:pathLst>
              <a:path w="20416" h="17033" extrusionOk="0">
                <a:moveTo>
                  <a:pt x="9003" y="852"/>
                </a:moveTo>
                <a:lnTo>
                  <a:pt x="8882" y="925"/>
                </a:lnTo>
                <a:lnTo>
                  <a:pt x="8736" y="998"/>
                </a:lnTo>
                <a:lnTo>
                  <a:pt x="8614" y="1095"/>
                </a:lnTo>
                <a:lnTo>
                  <a:pt x="8492" y="1192"/>
                </a:lnTo>
                <a:lnTo>
                  <a:pt x="8395" y="1314"/>
                </a:lnTo>
                <a:lnTo>
                  <a:pt x="8322" y="1460"/>
                </a:lnTo>
                <a:lnTo>
                  <a:pt x="8249" y="1582"/>
                </a:lnTo>
                <a:lnTo>
                  <a:pt x="8225" y="1752"/>
                </a:lnTo>
                <a:lnTo>
                  <a:pt x="8225" y="1898"/>
                </a:lnTo>
                <a:lnTo>
                  <a:pt x="8249" y="2068"/>
                </a:lnTo>
                <a:lnTo>
                  <a:pt x="8298" y="2214"/>
                </a:lnTo>
                <a:lnTo>
                  <a:pt x="8371" y="2360"/>
                </a:lnTo>
                <a:lnTo>
                  <a:pt x="8468" y="2482"/>
                </a:lnTo>
                <a:lnTo>
                  <a:pt x="8565" y="2604"/>
                </a:lnTo>
                <a:lnTo>
                  <a:pt x="8784" y="2847"/>
                </a:lnTo>
                <a:lnTo>
                  <a:pt x="8857" y="2969"/>
                </a:lnTo>
                <a:lnTo>
                  <a:pt x="8882" y="3115"/>
                </a:lnTo>
                <a:lnTo>
                  <a:pt x="8882" y="3188"/>
                </a:lnTo>
                <a:lnTo>
                  <a:pt x="8882" y="3261"/>
                </a:lnTo>
                <a:lnTo>
                  <a:pt x="8833" y="3334"/>
                </a:lnTo>
                <a:lnTo>
                  <a:pt x="8784" y="3431"/>
                </a:lnTo>
                <a:lnTo>
                  <a:pt x="8784" y="3455"/>
                </a:lnTo>
                <a:lnTo>
                  <a:pt x="8784" y="3504"/>
                </a:lnTo>
                <a:lnTo>
                  <a:pt x="8809" y="3528"/>
                </a:lnTo>
                <a:lnTo>
                  <a:pt x="8857" y="3528"/>
                </a:lnTo>
                <a:lnTo>
                  <a:pt x="8979" y="3504"/>
                </a:lnTo>
                <a:lnTo>
                  <a:pt x="9076" y="3431"/>
                </a:lnTo>
                <a:lnTo>
                  <a:pt x="9174" y="3358"/>
                </a:lnTo>
                <a:lnTo>
                  <a:pt x="9198" y="3261"/>
                </a:lnTo>
                <a:lnTo>
                  <a:pt x="9222" y="3163"/>
                </a:lnTo>
                <a:lnTo>
                  <a:pt x="9222" y="3042"/>
                </a:lnTo>
                <a:lnTo>
                  <a:pt x="9198" y="2920"/>
                </a:lnTo>
                <a:lnTo>
                  <a:pt x="9174" y="2774"/>
                </a:lnTo>
                <a:lnTo>
                  <a:pt x="9076" y="2628"/>
                </a:lnTo>
                <a:lnTo>
                  <a:pt x="8979" y="2506"/>
                </a:lnTo>
                <a:lnTo>
                  <a:pt x="8736" y="2263"/>
                </a:lnTo>
                <a:lnTo>
                  <a:pt x="8663" y="2166"/>
                </a:lnTo>
                <a:lnTo>
                  <a:pt x="8614" y="2068"/>
                </a:lnTo>
                <a:lnTo>
                  <a:pt x="8565" y="1971"/>
                </a:lnTo>
                <a:lnTo>
                  <a:pt x="8565" y="1898"/>
                </a:lnTo>
                <a:lnTo>
                  <a:pt x="8565" y="1801"/>
                </a:lnTo>
                <a:lnTo>
                  <a:pt x="8590" y="1728"/>
                </a:lnTo>
                <a:lnTo>
                  <a:pt x="8638" y="1582"/>
                </a:lnTo>
                <a:lnTo>
                  <a:pt x="8760" y="1436"/>
                </a:lnTo>
                <a:lnTo>
                  <a:pt x="8882" y="1290"/>
                </a:lnTo>
                <a:lnTo>
                  <a:pt x="9003" y="1144"/>
                </a:lnTo>
                <a:lnTo>
                  <a:pt x="9125" y="998"/>
                </a:lnTo>
                <a:lnTo>
                  <a:pt x="9125" y="949"/>
                </a:lnTo>
                <a:lnTo>
                  <a:pt x="9101" y="900"/>
                </a:lnTo>
                <a:lnTo>
                  <a:pt x="9076" y="852"/>
                </a:lnTo>
                <a:close/>
                <a:moveTo>
                  <a:pt x="11461" y="925"/>
                </a:moveTo>
                <a:lnTo>
                  <a:pt x="11461" y="949"/>
                </a:lnTo>
                <a:lnTo>
                  <a:pt x="11461" y="1046"/>
                </a:lnTo>
                <a:lnTo>
                  <a:pt x="11437" y="1144"/>
                </a:lnTo>
                <a:lnTo>
                  <a:pt x="11364" y="1338"/>
                </a:lnTo>
                <a:lnTo>
                  <a:pt x="11266" y="1484"/>
                </a:lnTo>
                <a:lnTo>
                  <a:pt x="11145" y="1630"/>
                </a:lnTo>
                <a:lnTo>
                  <a:pt x="10999" y="1776"/>
                </a:lnTo>
                <a:lnTo>
                  <a:pt x="10901" y="1947"/>
                </a:lnTo>
                <a:lnTo>
                  <a:pt x="10828" y="2117"/>
                </a:lnTo>
                <a:lnTo>
                  <a:pt x="10804" y="2214"/>
                </a:lnTo>
                <a:lnTo>
                  <a:pt x="10804" y="2336"/>
                </a:lnTo>
                <a:lnTo>
                  <a:pt x="10828" y="2482"/>
                </a:lnTo>
                <a:lnTo>
                  <a:pt x="10877" y="2604"/>
                </a:lnTo>
                <a:lnTo>
                  <a:pt x="10950" y="2750"/>
                </a:lnTo>
                <a:lnTo>
                  <a:pt x="11047" y="2871"/>
                </a:lnTo>
                <a:lnTo>
                  <a:pt x="11242" y="3115"/>
                </a:lnTo>
                <a:lnTo>
                  <a:pt x="11339" y="3236"/>
                </a:lnTo>
                <a:lnTo>
                  <a:pt x="11412" y="3358"/>
                </a:lnTo>
                <a:lnTo>
                  <a:pt x="11461" y="3480"/>
                </a:lnTo>
                <a:lnTo>
                  <a:pt x="11485" y="3626"/>
                </a:lnTo>
                <a:lnTo>
                  <a:pt x="11510" y="3772"/>
                </a:lnTo>
                <a:lnTo>
                  <a:pt x="11485" y="3966"/>
                </a:lnTo>
                <a:lnTo>
                  <a:pt x="11485" y="3991"/>
                </a:lnTo>
                <a:lnTo>
                  <a:pt x="11510" y="4039"/>
                </a:lnTo>
                <a:lnTo>
                  <a:pt x="11558" y="4039"/>
                </a:lnTo>
                <a:lnTo>
                  <a:pt x="11680" y="4015"/>
                </a:lnTo>
                <a:lnTo>
                  <a:pt x="11777" y="3942"/>
                </a:lnTo>
                <a:lnTo>
                  <a:pt x="11826" y="3869"/>
                </a:lnTo>
                <a:lnTo>
                  <a:pt x="11875" y="3796"/>
                </a:lnTo>
                <a:lnTo>
                  <a:pt x="11899" y="3723"/>
                </a:lnTo>
                <a:lnTo>
                  <a:pt x="11899" y="3626"/>
                </a:lnTo>
                <a:lnTo>
                  <a:pt x="11850" y="3407"/>
                </a:lnTo>
                <a:lnTo>
                  <a:pt x="11753" y="3212"/>
                </a:lnTo>
                <a:lnTo>
                  <a:pt x="11631" y="3017"/>
                </a:lnTo>
                <a:lnTo>
                  <a:pt x="11510" y="2847"/>
                </a:lnTo>
                <a:lnTo>
                  <a:pt x="11412" y="2701"/>
                </a:lnTo>
                <a:lnTo>
                  <a:pt x="11315" y="2579"/>
                </a:lnTo>
                <a:lnTo>
                  <a:pt x="11266" y="2433"/>
                </a:lnTo>
                <a:lnTo>
                  <a:pt x="11242" y="2312"/>
                </a:lnTo>
                <a:lnTo>
                  <a:pt x="11242" y="2190"/>
                </a:lnTo>
                <a:lnTo>
                  <a:pt x="11291" y="2068"/>
                </a:lnTo>
                <a:lnTo>
                  <a:pt x="11364" y="1947"/>
                </a:lnTo>
                <a:lnTo>
                  <a:pt x="11437" y="1825"/>
                </a:lnTo>
                <a:lnTo>
                  <a:pt x="11534" y="1728"/>
                </a:lnTo>
                <a:lnTo>
                  <a:pt x="11631" y="1630"/>
                </a:lnTo>
                <a:lnTo>
                  <a:pt x="11704" y="1533"/>
                </a:lnTo>
                <a:lnTo>
                  <a:pt x="11753" y="1411"/>
                </a:lnTo>
                <a:lnTo>
                  <a:pt x="11777" y="1290"/>
                </a:lnTo>
                <a:lnTo>
                  <a:pt x="11777" y="1144"/>
                </a:lnTo>
                <a:lnTo>
                  <a:pt x="11704" y="1022"/>
                </a:lnTo>
                <a:lnTo>
                  <a:pt x="11680" y="973"/>
                </a:lnTo>
                <a:lnTo>
                  <a:pt x="11631" y="949"/>
                </a:lnTo>
                <a:lnTo>
                  <a:pt x="11558" y="925"/>
                </a:lnTo>
                <a:close/>
                <a:moveTo>
                  <a:pt x="10050" y="0"/>
                </a:moveTo>
                <a:lnTo>
                  <a:pt x="10025" y="49"/>
                </a:lnTo>
                <a:lnTo>
                  <a:pt x="10025" y="73"/>
                </a:lnTo>
                <a:lnTo>
                  <a:pt x="10050" y="122"/>
                </a:lnTo>
                <a:lnTo>
                  <a:pt x="10123" y="219"/>
                </a:lnTo>
                <a:lnTo>
                  <a:pt x="10147" y="316"/>
                </a:lnTo>
                <a:lnTo>
                  <a:pt x="10171" y="414"/>
                </a:lnTo>
                <a:lnTo>
                  <a:pt x="10171" y="487"/>
                </a:lnTo>
                <a:lnTo>
                  <a:pt x="10147" y="560"/>
                </a:lnTo>
                <a:lnTo>
                  <a:pt x="10098" y="657"/>
                </a:lnTo>
                <a:lnTo>
                  <a:pt x="9977" y="803"/>
                </a:lnTo>
                <a:lnTo>
                  <a:pt x="9685" y="1095"/>
                </a:lnTo>
                <a:lnTo>
                  <a:pt x="9539" y="1265"/>
                </a:lnTo>
                <a:lnTo>
                  <a:pt x="9466" y="1411"/>
                </a:lnTo>
                <a:lnTo>
                  <a:pt x="9417" y="1557"/>
                </a:lnTo>
                <a:lnTo>
                  <a:pt x="9393" y="1703"/>
                </a:lnTo>
                <a:lnTo>
                  <a:pt x="9417" y="1849"/>
                </a:lnTo>
                <a:lnTo>
                  <a:pt x="9441" y="1995"/>
                </a:lnTo>
                <a:lnTo>
                  <a:pt x="9490" y="2117"/>
                </a:lnTo>
                <a:lnTo>
                  <a:pt x="9539" y="2263"/>
                </a:lnTo>
                <a:lnTo>
                  <a:pt x="9709" y="2506"/>
                </a:lnTo>
                <a:lnTo>
                  <a:pt x="9977" y="2847"/>
                </a:lnTo>
                <a:lnTo>
                  <a:pt x="10098" y="3042"/>
                </a:lnTo>
                <a:lnTo>
                  <a:pt x="10123" y="3139"/>
                </a:lnTo>
                <a:lnTo>
                  <a:pt x="10147" y="3261"/>
                </a:lnTo>
                <a:lnTo>
                  <a:pt x="10147" y="3358"/>
                </a:lnTo>
                <a:lnTo>
                  <a:pt x="10098" y="3431"/>
                </a:lnTo>
                <a:lnTo>
                  <a:pt x="10050" y="3528"/>
                </a:lnTo>
                <a:lnTo>
                  <a:pt x="9977" y="3601"/>
                </a:lnTo>
                <a:lnTo>
                  <a:pt x="9806" y="3747"/>
                </a:lnTo>
                <a:lnTo>
                  <a:pt x="9636" y="3869"/>
                </a:lnTo>
                <a:lnTo>
                  <a:pt x="9563" y="3966"/>
                </a:lnTo>
                <a:lnTo>
                  <a:pt x="9490" y="4064"/>
                </a:lnTo>
                <a:lnTo>
                  <a:pt x="9417" y="4161"/>
                </a:lnTo>
                <a:lnTo>
                  <a:pt x="9368" y="4283"/>
                </a:lnTo>
                <a:lnTo>
                  <a:pt x="9344" y="4404"/>
                </a:lnTo>
                <a:lnTo>
                  <a:pt x="9344" y="4526"/>
                </a:lnTo>
                <a:lnTo>
                  <a:pt x="9344" y="4648"/>
                </a:lnTo>
                <a:lnTo>
                  <a:pt x="9393" y="4745"/>
                </a:lnTo>
                <a:lnTo>
                  <a:pt x="9417" y="4818"/>
                </a:lnTo>
                <a:lnTo>
                  <a:pt x="9490" y="4867"/>
                </a:lnTo>
                <a:lnTo>
                  <a:pt x="9563" y="4891"/>
                </a:lnTo>
                <a:lnTo>
                  <a:pt x="9685" y="4891"/>
                </a:lnTo>
                <a:lnTo>
                  <a:pt x="9733" y="4842"/>
                </a:lnTo>
                <a:lnTo>
                  <a:pt x="9782" y="4745"/>
                </a:lnTo>
                <a:lnTo>
                  <a:pt x="9806" y="4648"/>
                </a:lnTo>
                <a:lnTo>
                  <a:pt x="9806" y="4575"/>
                </a:lnTo>
                <a:lnTo>
                  <a:pt x="9806" y="4477"/>
                </a:lnTo>
                <a:lnTo>
                  <a:pt x="9855" y="4356"/>
                </a:lnTo>
                <a:lnTo>
                  <a:pt x="9928" y="4234"/>
                </a:lnTo>
                <a:lnTo>
                  <a:pt x="10025" y="4137"/>
                </a:lnTo>
                <a:lnTo>
                  <a:pt x="10269" y="3942"/>
                </a:lnTo>
                <a:lnTo>
                  <a:pt x="10390" y="3796"/>
                </a:lnTo>
                <a:lnTo>
                  <a:pt x="10512" y="3650"/>
                </a:lnTo>
                <a:lnTo>
                  <a:pt x="10561" y="3480"/>
                </a:lnTo>
                <a:lnTo>
                  <a:pt x="10585" y="3309"/>
                </a:lnTo>
                <a:lnTo>
                  <a:pt x="10585" y="3139"/>
                </a:lnTo>
                <a:lnTo>
                  <a:pt x="10561" y="2969"/>
                </a:lnTo>
                <a:lnTo>
                  <a:pt x="10488" y="2798"/>
                </a:lnTo>
                <a:lnTo>
                  <a:pt x="10390" y="2604"/>
                </a:lnTo>
                <a:lnTo>
                  <a:pt x="10244" y="2433"/>
                </a:lnTo>
                <a:lnTo>
                  <a:pt x="10098" y="2239"/>
                </a:lnTo>
                <a:lnTo>
                  <a:pt x="9952" y="2044"/>
                </a:lnTo>
                <a:lnTo>
                  <a:pt x="9831" y="1825"/>
                </a:lnTo>
                <a:lnTo>
                  <a:pt x="9831" y="1752"/>
                </a:lnTo>
                <a:lnTo>
                  <a:pt x="9806" y="1679"/>
                </a:lnTo>
                <a:lnTo>
                  <a:pt x="9855" y="1557"/>
                </a:lnTo>
                <a:lnTo>
                  <a:pt x="9928" y="1411"/>
                </a:lnTo>
                <a:lnTo>
                  <a:pt x="10025" y="1290"/>
                </a:lnTo>
                <a:lnTo>
                  <a:pt x="10269" y="1022"/>
                </a:lnTo>
                <a:lnTo>
                  <a:pt x="10366" y="900"/>
                </a:lnTo>
                <a:lnTo>
                  <a:pt x="10439" y="779"/>
                </a:lnTo>
                <a:lnTo>
                  <a:pt x="10488" y="657"/>
                </a:lnTo>
                <a:lnTo>
                  <a:pt x="10512" y="535"/>
                </a:lnTo>
                <a:lnTo>
                  <a:pt x="10512" y="389"/>
                </a:lnTo>
                <a:lnTo>
                  <a:pt x="10488" y="268"/>
                </a:lnTo>
                <a:lnTo>
                  <a:pt x="10439" y="146"/>
                </a:lnTo>
                <a:lnTo>
                  <a:pt x="10366" y="73"/>
                </a:lnTo>
                <a:lnTo>
                  <a:pt x="10244" y="0"/>
                </a:lnTo>
                <a:close/>
                <a:moveTo>
                  <a:pt x="11266" y="6959"/>
                </a:moveTo>
                <a:lnTo>
                  <a:pt x="11558" y="6984"/>
                </a:lnTo>
                <a:lnTo>
                  <a:pt x="11850" y="7032"/>
                </a:lnTo>
                <a:lnTo>
                  <a:pt x="12142" y="7081"/>
                </a:lnTo>
                <a:lnTo>
                  <a:pt x="12434" y="7178"/>
                </a:lnTo>
                <a:lnTo>
                  <a:pt x="12021" y="7300"/>
                </a:lnTo>
                <a:lnTo>
                  <a:pt x="11826" y="7373"/>
                </a:lnTo>
                <a:lnTo>
                  <a:pt x="11656" y="7470"/>
                </a:lnTo>
                <a:lnTo>
                  <a:pt x="11607" y="7519"/>
                </a:lnTo>
                <a:lnTo>
                  <a:pt x="11607" y="7543"/>
                </a:lnTo>
                <a:lnTo>
                  <a:pt x="11607" y="7640"/>
                </a:lnTo>
                <a:lnTo>
                  <a:pt x="11631" y="7665"/>
                </a:lnTo>
                <a:lnTo>
                  <a:pt x="11656" y="7689"/>
                </a:lnTo>
                <a:lnTo>
                  <a:pt x="11704" y="7713"/>
                </a:lnTo>
                <a:lnTo>
                  <a:pt x="11753" y="7713"/>
                </a:lnTo>
                <a:lnTo>
                  <a:pt x="12337" y="7543"/>
                </a:lnTo>
                <a:lnTo>
                  <a:pt x="12629" y="7446"/>
                </a:lnTo>
                <a:lnTo>
                  <a:pt x="12945" y="7397"/>
                </a:lnTo>
                <a:lnTo>
                  <a:pt x="13286" y="7592"/>
                </a:lnTo>
                <a:lnTo>
                  <a:pt x="12945" y="7640"/>
                </a:lnTo>
                <a:lnTo>
                  <a:pt x="12653" y="7713"/>
                </a:lnTo>
                <a:lnTo>
                  <a:pt x="12410" y="7835"/>
                </a:lnTo>
                <a:lnTo>
                  <a:pt x="12167" y="8005"/>
                </a:lnTo>
                <a:lnTo>
                  <a:pt x="12069" y="8103"/>
                </a:lnTo>
                <a:lnTo>
                  <a:pt x="11972" y="8224"/>
                </a:lnTo>
                <a:lnTo>
                  <a:pt x="11972" y="8249"/>
                </a:lnTo>
                <a:lnTo>
                  <a:pt x="11972" y="8273"/>
                </a:lnTo>
                <a:lnTo>
                  <a:pt x="12021" y="8273"/>
                </a:lnTo>
                <a:lnTo>
                  <a:pt x="12532" y="8103"/>
                </a:lnTo>
                <a:lnTo>
                  <a:pt x="12775" y="8030"/>
                </a:lnTo>
                <a:lnTo>
                  <a:pt x="13043" y="7981"/>
                </a:lnTo>
                <a:lnTo>
                  <a:pt x="13213" y="7957"/>
                </a:lnTo>
                <a:lnTo>
                  <a:pt x="13408" y="7957"/>
                </a:lnTo>
                <a:lnTo>
                  <a:pt x="13602" y="7981"/>
                </a:lnTo>
                <a:lnTo>
                  <a:pt x="13797" y="7957"/>
                </a:lnTo>
                <a:lnTo>
                  <a:pt x="14040" y="8224"/>
                </a:lnTo>
                <a:lnTo>
                  <a:pt x="14259" y="8492"/>
                </a:lnTo>
                <a:lnTo>
                  <a:pt x="14259" y="8492"/>
                </a:lnTo>
                <a:lnTo>
                  <a:pt x="14089" y="8468"/>
                </a:lnTo>
                <a:lnTo>
                  <a:pt x="13894" y="8468"/>
                </a:lnTo>
                <a:lnTo>
                  <a:pt x="13529" y="8492"/>
                </a:lnTo>
                <a:lnTo>
                  <a:pt x="13286" y="8541"/>
                </a:lnTo>
                <a:lnTo>
                  <a:pt x="13043" y="8589"/>
                </a:lnTo>
                <a:lnTo>
                  <a:pt x="12799" y="8662"/>
                </a:lnTo>
                <a:lnTo>
                  <a:pt x="12580" y="8784"/>
                </a:lnTo>
                <a:lnTo>
                  <a:pt x="12556" y="8784"/>
                </a:lnTo>
                <a:lnTo>
                  <a:pt x="12556" y="8808"/>
                </a:lnTo>
                <a:lnTo>
                  <a:pt x="12580" y="8833"/>
                </a:lnTo>
                <a:lnTo>
                  <a:pt x="12848" y="8833"/>
                </a:lnTo>
                <a:lnTo>
                  <a:pt x="13067" y="8808"/>
                </a:lnTo>
                <a:lnTo>
                  <a:pt x="13529" y="8760"/>
                </a:lnTo>
                <a:lnTo>
                  <a:pt x="13748" y="8760"/>
                </a:lnTo>
                <a:lnTo>
                  <a:pt x="13992" y="8784"/>
                </a:lnTo>
                <a:lnTo>
                  <a:pt x="14211" y="8784"/>
                </a:lnTo>
                <a:lnTo>
                  <a:pt x="14430" y="8735"/>
                </a:lnTo>
                <a:lnTo>
                  <a:pt x="14551" y="8979"/>
                </a:lnTo>
                <a:lnTo>
                  <a:pt x="14673" y="9222"/>
                </a:lnTo>
                <a:lnTo>
                  <a:pt x="14673" y="9222"/>
                </a:lnTo>
                <a:lnTo>
                  <a:pt x="14576" y="9173"/>
                </a:lnTo>
                <a:lnTo>
                  <a:pt x="14454" y="9149"/>
                </a:lnTo>
                <a:lnTo>
                  <a:pt x="14332" y="9125"/>
                </a:lnTo>
                <a:lnTo>
                  <a:pt x="14186" y="9149"/>
                </a:lnTo>
                <a:lnTo>
                  <a:pt x="13627" y="9222"/>
                </a:lnTo>
                <a:lnTo>
                  <a:pt x="13335" y="9295"/>
                </a:lnTo>
                <a:lnTo>
                  <a:pt x="13213" y="9344"/>
                </a:lnTo>
                <a:lnTo>
                  <a:pt x="13091" y="9417"/>
                </a:lnTo>
                <a:lnTo>
                  <a:pt x="13067" y="9465"/>
                </a:lnTo>
                <a:lnTo>
                  <a:pt x="13116" y="9490"/>
                </a:lnTo>
                <a:lnTo>
                  <a:pt x="13286" y="9538"/>
                </a:lnTo>
                <a:lnTo>
                  <a:pt x="13456" y="9538"/>
                </a:lnTo>
                <a:lnTo>
                  <a:pt x="13821" y="9465"/>
                </a:lnTo>
                <a:lnTo>
                  <a:pt x="14016" y="9441"/>
                </a:lnTo>
                <a:lnTo>
                  <a:pt x="14381" y="9441"/>
                </a:lnTo>
                <a:lnTo>
                  <a:pt x="14551" y="9514"/>
                </a:lnTo>
                <a:lnTo>
                  <a:pt x="14673" y="9514"/>
                </a:lnTo>
                <a:lnTo>
                  <a:pt x="14722" y="9490"/>
                </a:lnTo>
                <a:lnTo>
                  <a:pt x="14746" y="9441"/>
                </a:lnTo>
                <a:lnTo>
                  <a:pt x="14843" y="9782"/>
                </a:lnTo>
                <a:lnTo>
                  <a:pt x="14649" y="9757"/>
                </a:lnTo>
                <a:lnTo>
                  <a:pt x="14454" y="9757"/>
                </a:lnTo>
                <a:lnTo>
                  <a:pt x="14211" y="9782"/>
                </a:lnTo>
                <a:lnTo>
                  <a:pt x="13992" y="9806"/>
                </a:lnTo>
                <a:lnTo>
                  <a:pt x="13773" y="9855"/>
                </a:lnTo>
                <a:lnTo>
                  <a:pt x="13675" y="9903"/>
                </a:lnTo>
                <a:lnTo>
                  <a:pt x="13578" y="9952"/>
                </a:lnTo>
                <a:lnTo>
                  <a:pt x="13554" y="9976"/>
                </a:lnTo>
                <a:lnTo>
                  <a:pt x="13529" y="10025"/>
                </a:lnTo>
                <a:lnTo>
                  <a:pt x="13554" y="10049"/>
                </a:lnTo>
                <a:lnTo>
                  <a:pt x="13578" y="10074"/>
                </a:lnTo>
                <a:lnTo>
                  <a:pt x="13773" y="10098"/>
                </a:lnTo>
                <a:lnTo>
                  <a:pt x="14892" y="10098"/>
                </a:lnTo>
                <a:lnTo>
                  <a:pt x="14916" y="10463"/>
                </a:lnTo>
                <a:lnTo>
                  <a:pt x="14795" y="10414"/>
                </a:lnTo>
                <a:lnTo>
                  <a:pt x="14405" y="10414"/>
                </a:lnTo>
                <a:lnTo>
                  <a:pt x="14065" y="10439"/>
                </a:lnTo>
                <a:lnTo>
                  <a:pt x="13894" y="10487"/>
                </a:lnTo>
                <a:lnTo>
                  <a:pt x="13724" y="10536"/>
                </a:lnTo>
                <a:lnTo>
                  <a:pt x="13700" y="10560"/>
                </a:lnTo>
                <a:lnTo>
                  <a:pt x="13700" y="10585"/>
                </a:lnTo>
                <a:lnTo>
                  <a:pt x="13700" y="10633"/>
                </a:lnTo>
                <a:lnTo>
                  <a:pt x="13724" y="10658"/>
                </a:lnTo>
                <a:lnTo>
                  <a:pt x="13894" y="10706"/>
                </a:lnTo>
                <a:lnTo>
                  <a:pt x="14065" y="10731"/>
                </a:lnTo>
                <a:lnTo>
                  <a:pt x="14405" y="10755"/>
                </a:lnTo>
                <a:lnTo>
                  <a:pt x="14649" y="10755"/>
                </a:lnTo>
                <a:lnTo>
                  <a:pt x="14795" y="10731"/>
                </a:lnTo>
                <a:lnTo>
                  <a:pt x="14916" y="10682"/>
                </a:lnTo>
                <a:lnTo>
                  <a:pt x="14892" y="10779"/>
                </a:lnTo>
                <a:lnTo>
                  <a:pt x="14916" y="10877"/>
                </a:lnTo>
                <a:lnTo>
                  <a:pt x="14965" y="10950"/>
                </a:lnTo>
                <a:lnTo>
                  <a:pt x="15038" y="10998"/>
                </a:lnTo>
                <a:lnTo>
                  <a:pt x="15135" y="11023"/>
                </a:lnTo>
                <a:lnTo>
                  <a:pt x="15233" y="11023"/>
                </a:lnTo>
                <a:lnTo>
                  <a:pt x="15306" y="10998"/>
                </a:lnTo>
                <a:lnTo>
                  <a:pt x="15379" y="10950"/>
                </a:lnTo>
                <a:lnTo>
                  <a:pt x="15403" y="10852"/>
                </a:lnTo>
                <a:lnTo>
                  <a:pt x="15451" y="10439"/>
                </a:lnTo>
                <a:lnTo>
                  <a:pt x="15670" y="10463"/>
                </a:lnTo>
                <a:lnTo>
                  <a:pt x="15914" y="10463"/>
                </a:lnTo>
                <a:lnTo>
                  <a:pt x="16060" y="10487"/>
                </a:lnTo>
                <a:lnTo>
                  <a:pt x="15865" y="10609"/>
                </a:lnTo>
                <a:lnTo>
                  <a:pt x="15695" y="10755"/>
                </a:lnTo>
                <a:lnTo>
                  <a:pt x="15670" y="10804"/>
                </a:lnTo>
                <a:lnTo>
                  <a:pt x="15646" y="10877"/>
                </a:lnTo>
                <a:lnTo>
                  <a:pt x="15646" y="10925"/>
                </a:lnTo>
                <a:lnTo>
                  <a:pt x="15695" y="10974"/>
                </a:lnTo>
                <a:lnTo>
                  <a:pt x="15719" y="11023"/>
                </a:lnTo>
                <a:lnTo>
                  <a:pt x="15768" y="11047"/>
                </a:lnTo>
                <a:lnTo>
                  <a:pt x="15841" y="11047"/>
                </a:lnTo>
                <a:lnTo>
                  <a:pt x="15914" y="11023"/>
                </a:lnTo>
                <a:lnTo>
                  <a:pt x="16133" y="10901"/>
                </a:lnTo>
                <a:lnTo>
                  <a:pt x="16352" y="10779"/>
                </a:lnTo>
                <a:lnTo>
                  <a:pt x="16571" y="10731"/>
                </a:lnTo>
                <a:lnTo>
                  <a:pt x="16814" y="10682"/>
                </a:lnTo>
                <a:lnTo>
                  <a:pt x="17033" y="10779"/>
                </a:lnTo>
                <a:lnTo>
                  <a:pt x="17179" y="10852"/>
                </a:lnTo>
                <a:lnTo>
                  <a:pt x="16814" y="10974"/>
                </a:lnTo>
                <a:lnTo>
                  <a:pt x="16498" y="11096"/>
                </a:lnTo>
                <a:lnTo>
                  <a:pt x="16230" y="11217"/>
                </a:lnTo>
                <a:lnTo>
                  <a:pt x="16060" y="11315"/>
                </a:lnTo>
                <a:lnTo>
                  <a:pt x="16060" y="11339"/>
                </a:lnTo>
                <a:lnTo>
                  <a:pt x="16060" y="11363"/>
                </a:lnTo>
                <a:lnTo>
                  <a:pt x="16084" y="11388"/>
                </a:lnTo>
                <a:lnTo>
                  <a:pt x="16108" y="11388"/>
                </a:lnTo>
                <a:lnTo>
                  <a:pt x="16522" y="11266"/>
                </a:lnTo>
                <a:lnTo>
                  <a:pt x="16936" y="11144"/>
                </a:lnTo>
                <a:lnTo>
                  <a:pt x="17155" y="11096"/>
                </a:lnTo>
                <a:lnTo>
                  <a:pt x="17374" y="11071"/>
                </a:lnTo>
                <a:lnTo>
                  <a:pt x="17447" y="11071"/>
                </a:lnTo>
                <a:lnTo>
                  <a:pt x="17666" y="11290"/>
                </a:lnTo>
                <a:lnTo>
                  <a:pt x="17398" y="11315"/>
                </a:lnTo>
                <a:lnTo>
                  <a:pt x="17179" y="11339"/>
                </a:lnTo>
                <a:lnTo>
                  <a:pt x="16984" y="11412"/>
                </a:lnTo>
                <a:lnTo>
                  <a:pt x="16790" y="11509"/>
                </a:lnTo>
                <a:lnTo>
                  <a:pt x="16619" y="11631"/>
                </a:lnTo>
                <a:lnTo>
                  <a:pt x="16595" y="11655"/>
                </a:lnTo>
                <a:lnTo>
                  <a:pt x="16595" y="11680"/>
                </a:lnTo>
                <a:lnTo>
                  <a:pt x="16619" y="11704"/>
                </a:lnTo>
                <a:lnTo>
                  <a:pt x="16668" y="11704"/>
                </a:lnTo>
                <a:lnTo>
                  <a:pt x="17082" y="11655"/>
                </a:lnTo>
                <a:lnTo>
                  <a:pt x="17276" y="11631"/>
                </a:lnTo>
                <a:lnTo>
                  <a:pt x="17714" y="11631"/>
                </a:lnTo>
                <a:lnTo>
                  <a:pt x="17909" y="11655"/>
                </a:lnTo>
                <a:lnTo>
                  <a:pt x="18031" y="11874"/>
                </a:lnTo>
                <a:lnTo>
                  <a:pt x="18104" y="12069"/>
                </a:lnTo>
                <a:lnTo>
                  <a:pt x="17179" y="12045"/>
                </a:lnTo>
                <a:lnTo>
                  <a:pt x="16157" y="12045"/>
                </a:lnTo>
                <a:lnTo>
                  <a:pt x="13992" y="12069"/>
                </a:lnTo>
                <a:lnTo>
                  <a:pt x="11899" y="12118"/>
                </a:lnTo>
                <a:lnTo>
                  <a:pt x="10171" y="12142"/>
                </a:lnTo>
                <a:lnTo>
                  <a:pt x="5548" y="12142"/>
                </a:lnTo>
                <a:lnTo>
                  <a:pt x="5719" y="11826"/>
                </a:lnTo>
                <a:lnTo>
                  <a:pt x="5889" y="11534"/>
                </a:lnTo>
                <a:lnTo>
                  <a:pt x="5986" y="11388"/>
                </a:lnTo>
                <a:lnTo>
                  <a:pt x="6084" y="11266"/>
                </a:lnTo>
                <a:lnTo>
                  <a:pt x="6205" y="11144"/>
                </a:lnTo>
                <a:lnTo>
                  <a:pt x="6351" y="11023"/>
                </a:lnTo>
                <a:lnTo>
                  <a:pt x="6546" y="10901"/>
                </a:lnTo>
                <a:lnTo>
                  <a:pt x="6765" y="10804"/>
                </a:lnTo>
                <a:lnTo>
                  <a:pt x="6984" y="10731"/>
                </a:lnTo>
                <a:lnTo>
                  <a:pt x="7203" y="10682"/>
                </a:lnTo>
                <a:lnTo>
                  <a:pt x="7665" y="10585"/>
                </a:lnTo>
                <a:lnTo>
                  <a:pt x="8103" y="10512"/>
                </a:lnTo>
                <a:lnTo>
                  <a:pt x="8200" y="10487"/>
                </a:lnTo>
                <a:lnTo>
                  <a:pt x="8273" y="10463"/>
                </a:lnTo>
                <a:lnTo>
                  <a:pt x="8322" y="10390"/>
                </a:lnTo>
                <a:lnTo>
                  <a:pt x="8346" y="10293"/>
                </a:lnTo>
                <a:lnTo>
                  <a:pt x="8371" y="10098"/>
                </a:lnTo>
                <a:lnTo>
                  <a:pt x="8419" y="9928"/>
                </a:lnTo>
                <a:lnTo>
                  <a:pt x="8468" y="9757"/>
                </a:lnTo>
                <a:lnTo>
                  <a:pt x="8541" y="9587"/>
                </a:lnTo>
                <a:lnTo>
                  <a:pt x="8638" y="9417"/>
                </a:lnTo>
                <a:lnTo>
                  <a:pt x="8736" y="9271"/>
                </a:lnTo>
                <a:lnTo>
                  <a:pt x="8979" y="8979"/>
                </a:lnTo>
                <a:lnTo>
                  <a:pt x="9101" y="8906"/>
                </a:lnTo>
                <a:lnTo>
                  <a:pt x="9198" y="8808"/>
                </a:lnTo>
                <a:lnTo>
                  <a:pt x="9441" y="8687"/>
                </a:lnTo>
                <a:lnTo>
                  <a:pt x="9685" y="8541"/>
                </a:lnTo>
                <a:lnTo>
                  <a:pt x="9782" y="8443"/>
                </a:lnTo>
                <a:lnTo>
                  <a:pt x="9879" y="8346"/>
                </a:lnTo>
                <a:lnTo>
                  <a:pt x="9879" y="8297"/>
                </a:lnTo>
                <a:lnTo>
                  <a:pt x="9879" y="8273"/>
                </a:lnTo>
                <a:lnTo>
                  <a:pt x="9855" y="8224"/>
                </a:lnTo>
                <a:lnTo>
                  <a:pt x="9831" y="8200"/>
                </a:lnTo>
                <a:lnTo>
                  <a:pt x="9758" y="8176"/>
                </a:lnTo>
                <a:lnTo>
                  <a:pt x="9660" y="8151"/>
                </a:lnTo>
                <a:lnTo>
                  <a:pt x="9490" y="8151"/>
                </a:lnTo>
                <a:lnTo>
                  <a:pt x="9320" y="8200"/>
                </a:lnTo>
                <a:lnTo>
                  <a:pt x="9149" y="8297"/>
                </a:lnTo>
                <a:lnTo>
                  <a:pt x="8979" y="8395"/>
                </a:lnTo>
                <a:lnTo>
                  <a:pt x="8833" y="8516"/>
                </a:lnTo>
                <a:lnTo>
                  <a:pt x="8565" y="8760"/>
                </a:lnTo>
                <a:lnTo>
                  <a:pt x="8444" y="8906"/>
                </a:lnTo>
                <a:lnTo>
                  <a:pt x="8322" y="9052"/>
                </a:lnTo>
                <a:lnTo>
                  <a:pt x="8225" y="9198"/>
                </a:lnTo>
                <a:lnTo>
                  <a:pt x="8127" y="9368"/>
                </a:lnTo>
                <a:lnTo>
                  <a:pt x="7981" y="9709"/>
                </a:lnTo>
                <a:lnTo>
                  <a:pt x="7908" y="10074"/>
                </a:lnTo>
                <a:lnTo>
                  <a:pt x="7398" y="10171"/>
                </a:lnTo>
                <a:lnTo>
                  <a:pt x="7130" y="10220"/>
                </a:lnTo>
                <a:lnTo>
                  <a:pt x="6887" y="10293"/>
                </a:lnTo>
                <a:lnTo>
                  <a:pt x="6643" y="10366"/>
                </a:lnTo>
                <a:lnTo>
                  <a:pt x="6400" y="10463"/>
                </a:lnTo>
                <a:lnTo>
                  <a:pt x="6181" y="10585"/>
                </a:lnTo>
                <a:lnTo>
                  <a:pt x="5962" y="10731"/>
                </a:lnTo>
                <a:lnTo>
                  <a:pt x="5816" y="10877"/>
                </a:lnTo>
                <a:lnTo>
                  <a:pt x="5670" y="11023"/>
                </a:lnTo>
                <a:lnTo>
                  <a:pt x="5524" y="11193"/>
                </a:lnTo>
                <a:lnTo>
                  <a:pt x="5427" y="11363"/>
                </a:lnTo>
                <a:lnTo>
                  <a:pt x="5329" y="11558"/>
                </a:lnTo>
                <a:lnTo>
                  <a:pt x="5281" y="11753"/>
                </a:lnTo>
                <a:lnTo>
                  <a:pt x="5256" y="11947"/>
                </a:lnTo>
                <a:lnTo>
                  <a:pt x="5305" y="12142"/>
                </a:lnTo>
                <a:lnTo>
                  <a:pt x="2142" y="12142"/>
                </a:lnTo>
                <a:lnTo>
                  <a:pt x="2239" y="11850"/>
                </a:lnTo>
                <a:lnTo>
                  <a:pt x="2336" y="11558"/>
                </a:lnTo>
                <a:lnTo>
                  <a:pt x="2409" y="11266"/>
                </a:lnTo>
                <a:lnTo>
                  <a:pt x="2531" y="10974"/>
                </a:lnTo>
                <a:lnTo>
                  <a:pt x="2726" y="10633"/>
                </a:lnTo>
                <a:lnTo>
                  <a:pt x="2945" y="10341"/>
                </a:lnTo>
                <a:lnTo>
                  <a:pt x="3188" y="10049"/>
                </a:lnTo>
                <a:lnTo>
                  <a:pt x="3456" y="9782"/>
                </a:lnTo>
                <a:lnTo>
                  <a:pt x="3723" y="9563"/>
                </a:lnTo>
                <a:lnTo>
                  <a:pt x="4040" y="9368"/>
                </a:lnTo>
                <a:lnTo>
                  <a:pt x="4429" y="9173"/>
                </a:lnTo>
                <a:lnTo>
                  <a:pt x="4818" y="9003"/>
                </a:lnTo>
                <a:lnTo>
                  <a:pt x="5013" y="8954"/>
                </a:lnTo>
                <a:lnTo>
                  <a:pt x="5208" y="8906"/>
                </a:lnTo>
                <a:lnTo>
                  <a:pt x="5427" y="8881"/>
                </a:lnTo>
                <a:lnTo>
                  <a:pt x="5597" y="8881"/>
                </a:lnTo>
                <a:lnTo>
                  <a:pt x="5792" y="8906"/>
                </a:lnTo>
                <a:lnTo>
                  <a:pt x="5962" y="8954"/>
                </a:lnTo>
                <a:lnTo>
                  <a:pt x="6132" y="9027"/>
                </a:lnTo>
                <a:lnTo>
                  <a:pt x="6278" y="9125"/>
                </a:lnTo>
                <a:lnTo>
                  <a:pt x="6230" y="9368"/>
                </a:lnTo>
                <a:lnTo>
                  <a:pt x="6230" y="9611"/>
                </a:lnTo>
                <a:lnTo>
                  <a:pt x="6254" y="9660"/>
                </a:lnTo>
                <a:lnTo>
                  <a:pt x="6303" y="9709"/>
                </a:lnTo>
                <a:lnTo>
                  <a:pt x="6351" y="9709"/>
                </a:lnTo>
                <a:lnTo>
                  <a:pt x="6400" y="9660"/>
                </a:lnTo>
                <a:lnTo>
                  <a:pt x="6546" y="9368"/>
                </a:lnTo>
                <a:lnTo>
                  <a:pt x="6716" y="9076"/>
                </a:lnTo>
                <a:lnTo>
                  <a:pt x="6887" y="8833"/>
                </a:lnTo>
                <a:lnTo>
                  <a:pt x="7106" y="8589"/>
                </a:lnTo>
                <a:lnTo>
                  <a:pt x="7300" y="8370"/>
                </a:lnTo>
                <a:lnTo>
                  <a:pt x="7543" y="8151"/>
                </a:lnTo>
                <a:lnTo>
                  <a:pt x="7811" y="7957"/>
                </a:lnTo>
                <a:lnTo>
                  <a:pt x="8079" y="7786"/>
                </a:lnTo>
                <a:lnTo>
                  <a:pt x="8444" y="7567"/>
                </a:lnTo>
                <a:lnTo>
                  <a:pt x="8833" y="7397"/>
                </a:lnTo>
                <a:lnTo>
                  <a:pt x="9222" y="7251"/>
                </a:lnTo>
                <a:lnTo>
                  <a:pt x="9612" y="7130"/>
                </a:lnTo>
                <a:lnTo>
                  <a:pt x="10025" y="7057"/>
                </a:lnTo>
                <a:lnTo>
                  <a:pt x="10439" y="6984"/>
                </a:lnTo>
                <a:lnTo>
                  <a:pt x="10853" y="6959"/>
                </a:lnTo>
                <a:close/>
                <a:moveTo>
                  <a:pt x="19758" y="12556"/>
                </a:moveTo>
                <a:lnTo>
                  <a:pt x="19929" y="12604"/>
                </a:lnTo>
                <a:lnTo>
                  <a:pt x="19977" y="12945"/>
                </a:lnTo>
                <a:lnTo>
                  <a:pt x="19904" y="13042"/>
                </a:lnTo>
                <a:lnTo>
                  <a:pt x="19807" y="13140"/>
                </a:lnTo>
                <a:lnTo>
                  <a:pt x="19685" y="13213"/>
                </a:lnTo>
                <a:lnTo>
                  <a:pt x="19564" y="13261"/>
                </a:lnTo>
                <a:lnTo>
                  <a:pt x="19418" y="13286"/>
                </a:lnTo>
                <a:lnTo>
                  <a:pt x="19247" y="13310"/>
                </a:lnTo>
                <a:lnTo>
                  <a:pt x="18931" y="13310"/>
                </a:lnTo>
                <a:lnTo>
                  <a:pt x="18298" y="13286"/>
                </a:lnTo>
                <a:lnTo>
                  <a:pt x="17033" y="13261"/>
                </a:lnTo>
                <a:lnTo>
                  <a:pt x="15792" y="13213"/>
                </a:lnTo>
                <a:lnTo>
                  <a:pt x="14381" y="13164"/>
                </a:lnTo>
                <a:lnTo>
                  <a:pt x="12970" y="13140"/>
                </a:lnTo>
                <a:lnTo>
                  <a:pt x="12970" y="13115"/>
                </a:lnTo>
                <a:lnTo>
                  <a:pt x="12970" y="13067"/>
                </a:lnTo>
                <a:lnTo>
                  <a:pt x="12921" y="13018"/>
                </a:lnTo>
                <a:lnTo>
                  <a:pt x="12872" y="13018"/>
                </a:lnTo>
                <a:lnTo>
                  <a:pt x="12824" y="13067"/>
                </a:lnTo>
                <a:lnTo>
                  <a:pt x="12775" y="13140"/>
                </a:lnTo>
                <a:lnTo>
                  <a:pt x="10585" y="13115"/>
                </a:lnTo>
                <a:lnTo>
                  <a:pt x="7981" y="13115"/>
                </a:lnTo>
                <a:lnTo>
                  <a:pt x="5378" y="13140"/>
                </a:lnTo>
                <a:lnTo>
                  <a:pt x="2847" y="13164"/>
                </a:lnTo>
                <a:lnTo>
                  <a:pt x="1509" y="13188"/>
                </a:lnTo>
                <a:lnTo>
                  <a:pt x="1022" y="13213"/>
                </a:lnTo>
                <a:lnTo>
                  <a:pt x="803" y="13188"/>
                </a:lnTo>
                <a:lnTo>
                  <a:pt x="584" y="13091"/>
                </a:lnTo>
                <a:lnTo>
                  <a:pt x="463" y="12994"/>
                </a:lnTo>
                <a:lnTo>
                  <a:pt x="414" y="12945"/>
                </a:lnTo>
                <a:lnTo>
                  <a:pt x="414" y="12896"/>
                </a:lnTo>
                <a:lnTo>
                  <a:pt x="414" y="12848"/>
                </a:lnTo>
                <a:lnTo>
                  <a:pt x="414" y="12775"/>
                </a:lnTo>
                <a:lnTo>
                  <a:pt x="536" y="12653"/>
                </a:lnTo>
                <a:lnTo>
                  <a:pt x="609" y="12653"/>
                </a:lnTo>
                <a:lnTo>
                  <a:pt x="657" y="12629"/>
                </a:lnTo>
                <a:lnTo>
                  <a:pt x="730" y="12604"/>
                </a:lnTo>
                <a:lnTo>
                  <a:pt x="779" y="12580"/>
                </a:lnTo>
                <a:lnTo>
                  <a:pt x="949" y="12580"/>
                </a:lnTo>
                <a:lnTo>
                  <a:pt x="1241" y="12604"/>
                </a:lnTo>
                <a:lnTo>
                  <a:pt x="7641" y="12604"/>
                </a:lnTo>
                <a:lnTo>
                  <a:pt x="9977" y="12629"/>
                </a:lnTo>
                <a:lnTo>
                  <a:pt x="12848" y="12653"/>
                </a:lnTo>
                <a:lnTo>
                  <a:pt x="16060" y="12653"/>
                </a:lnTo>
                <a:lnTo>
                  <a:pt x="18663" y="12629"/>
                </a:lnTo>
                <a:lnTo>
                  <a:pt x="19466" y="12604"/>
                </a:lnTo>
                <a:lnTo>
                  <a:pt x="19685" y="12580"/>
                </a:lnTo>
                <a:lnTo>
                  <a:pt x="19758" y="12556"/>
                </a:lnTo>
                <a:close/>
                <a:moveTo>
                  <a:pt x="2580" y="13578"/>
                </a:moveTo>
                <a:lnTo>
                  <a:pt x="2458" y="13675"/>
                </a:lnTo>
                <a:lnTo>
                  <a:pt x="2361" y="13797"/>
                </a:lnTo>
                <a:lnTo>
                  <a:pt x="2288" y="13918"/>
                </a:lnTo>
                <a:lnTo>
                  <a:pt x="2215" y="14040"/>
                </a:lnTo>
                <a:lnTo>
                  <a:pt x="2117" y="14259"/>
                </a:lnTo>
                <a:lnTo>
                  <a:pt x="2093" y="14381"/>
                </a:lnTo>
                <a:lnTo>
                  <a:pt x="2093" y="14502"/>
                </a:lnTo>
                <a:lnTo>
                  <a:pt x="1947" y="14259"/>
                </a:lnTo>
                <a:lnTo>
                  <a:pt x="1777" y="14016"/>
                </a:lnTo>
                <a:lnTo>
                  <a:pt x="1582" y="13797"/>
                </a:lnTo>
                <a:lnTo>
                  <a:pt x="1485" y="13699"/>
                </a:lnTo>
                <a:lnTo>
                  <a:pt x="1387" y="13626"/>
                </a:lnTo>
                <a:lnTo>
                  <a:pt x="1971" y="13602"/>
                </a:lnTo>
                <a:lnTo>
                  <a:pt x="2580" y="13578"/>
                </a:lnTo>
                <a:close/>
                <a:moveTo>
                  <a:pt x="12556" y="13505"/>
                </a:moveTo>
                <a:lnTo>
                  <a:pt x="12361" y="13918"/>
                </a:lnTo>
                <a:lnTo>
                  <a:pt x="12167" y="14308"/>
                </a:lnTo>
                <a:lnTo>
                  <a:pt x="12118" y="14502"/>
                </a:lnTo>
                <a:lnTo>
                  <a:pt x="12118" y="14600"/>
                </a:lnTo>
                <a:lnTo>
                  <a:pt x="12118" y="14721"/>
                </a:lnTo>
                <a:lnTo>
                  <a:pt x="12142" y="14746"/>
                </a:lnTo>
                <a:lnTo>
                  <a:pt x="12167" y="14770"/>
                </a:lnTo>
                <a:lnTo>
                  <a:pt x="12240" y="14770"/>
                </a:lnTo>
                <a:lnTo>
                  <a:pt x="12313" y="14697"/>
                </a:lnTo>
                <a:lnTo>
                  <a:pt x="12361" y="14648"/>
                </a:lnTo>
                <a:lnTo>
                  <a:pt x="12459" y="14502"/>
                </a:lnTo>
                <a:lnTo>
                  <a:pt x="12605" y="14162"/>
                </a:lnTo>
                <a:lnTo>
                  <a:pt x="12848" y="13529"/>
                </a:lnTo>
                <a:lnTo>
                  <a:pt x="13335" y="13529"/>
                </a:lnTo>
                <a:lnTo>
                  <a:pt x="13116" y="13845"/>
                </a:lnTo>
                <a:lnTo>
                  <a:pt x="12945" y="14186"/>
                </a:lnTo>
                <a:lnTo>
                  <a:pt x="12848" y="14332"/>
                </a:lnTo>
                <a:lnTo>
                  <a:pt x="12775" y="14527"/>
                </a:lnTo>
                <a:lnTo>
                  <a:pt x="12775" y="14624"/>
                </a:lnTo>
                <a:lnTo>
                  <a:pt x="12775" y="14697"/>
                </a:lnTo>
                <a:lnTo>
                  <a:pt x="12799" y="14794"/>
                </a:lnTo>
                <a:lnTo>
                  <a:pt x="12848" y="14867"/>
                </a:lnTo>
                <a:lnTo>
                  <a:pt x="12897" y="14892"/>
                </a:lnTo>
                <a:lnTo>
                  <a:pt x="12945" y="14892"/>
                </a:lnTo>
                <a:lnTo>
                  <a:pt x="13018" y="14867"/>
                </a:lnTo>
                <a:lnTo>
                  <a:pt x="13067" y="14819"/>
                </a:lnTo>
                <a:lnTo>
                  <a:pt x="13140" y="14697"/>
                </a:lnTo>
                <a:lnTo>
                  <a:pt x="13237" y="14405"/>
                </a:lnTo>
                <a:lnTo>
                  <a:pt x="13408" y="13967"/>
                </a:lnTo>
                <a:lnTo>
                  <a:pt x="13627" y="13529"/>
                </a:lnTo>
                <a:lnTo>
                  <a:pt x="14065" y="13529"/>
                </a:lnTo>
                <a:lnTo>
                  <a:pt x="13846" y="14162"/>
                </a:lnTo>
                <a:lnTo>
                  <a:pt x="13675" y="14478"/>
                </a:lnTo>
                <a:lnTo>
                  <a:pt x="13627" y="14648"/>
                </a:lnTo>
                <a:lnTo>
                  <a:pt x="13602" y="14746"/>
                </a:lnTo>
                <a:lnTo>
                  <a:pt x="13602" y="14819"/>
                </a:lnTo>
                <a:lnTo>
                  <a:pt x="13627" y="14867"/>
                </a:lnTo>
                <a:lnTo>
                  <a:pt x="13651" y="14916"/>
                </a:lnTo>
                <a:lnTo>
                  <a:pt x="13748" y="14916"/>
                </a:lnTo>
                <a:lnTo>
                  <a:pt x="13821" y="14867"/>
                </a:lnTo>
                <a:lnTo>
                  <a:pt x="13894" y="14794"/>
                </a:lnTo>
                <a:lnTo>
                  <a:pt x="13992" y="14648"/>
                </a:lnTo>
                <a:lnTo>
                  <a:pt x="14065" y="14502"/>
                </a:lnTo>
                <a:lnTo>
                  <a:pt x="14113" y="14332"/>
                </a:lnTo>
                <a:lnTo>
                  <a:pt x="14259" y="13943"/>
                </a:lnTo>
                <a:lnTo>
                  <a:pt x="14357" y="13529"/>
                </a:lnTo>
                <a:lnTo>
                  <a:pt x="14795" y="13529"/>
                </a:lnTo>
                <a:lnTo>
                  <a:pt x="14503" y="14064"/>
                </a:lnTo>
                <a:lnTo>
                  <a:pt x="14357" y="14332"/>
                </a:lnTo>
                <a:lnTo>
                  <a:pt x="14308" y="14478"/>
                </a:lnTo>
                <a:lnTo>
                  <a:pt x="14308" y="14648"/>
                </a:lnTo>
                <a:lnTo>
                  <a:pt x="14308" y="14673"/>
                </a:lnTo>
                <a:lnTo>
                  <a:pt x="14357" y="14721"/>
                </a:lnTo>
                <a:lnTo>
                  <a:pt x="14430" y="14721"/>
                </a:lnTo>
                <a:lnTo>
                  <a:pt x="14551" y="14624"/>
                </a:lnTo>
                <a:lnTo>
                  <a:pt x="14624" y="14478"/>
                </a:lnTo>
                <a:lnTo>
                  <a:pt x="14770" y="14210"/>
                </a:lnTo>
                <a:lnTo>
                  <a:pt x="14892" y="13870"/>
                </a:lnTo>
                <a:lnTo>
                  <a:pt x="15038" y="13529"/>
                </a:lnTo>
                <a:lnTo>
                  <a:pt x="15427" y="13553"/>
                </a:lnTo>
                <a:lnTo>
                  <a:pt x="15233" y="13797"/>
                </a:lnTo>
                <a:lnTo>
                  <a:pt x="15038" y="14089"/>
                </a:lnTo>
                <a:lnTo>
                  <a:pt x="14916" y="14308"/>
                </a:lnTo>
                <a:lnTo>
                  <a:pt x="14868" y="14454"/>
                </a:lnTo>
                <a:lnTo>
                  <a:pt x="14868" y="14575"/>
                </a:lnTo>
                <a:lnTo>
                  <a:pt x="14868" y="14624"/>
                </a:lnTo>
                <a:lnTo>
                  <a:pt x="14916" y="14648"/>
                </a:lnTo>
                <a:lnTo>
                  <a:pt x="14989" y="14648"/>
                </a:lnTo>
                <a:lnTo>
                  <a:pt x="15062" y="14600"/>
                </a:lnTo>
                <a:lnTo>
                  <a:pt x="15111" y="14551"/>
                </a:lnTo>
                <a:lnTo>
                  <a:pt x="15184" y="14429"/>
                </a:lnTo>
                <a:lnTo>
                  <a:pt x="15306" y="14137"/>
                </a:lnTo>
                <a:lnTo>
                  <a:pt x="15403" y="13845"/>
                </a:lnTo>
                <a:lnTo>
                  <a:pt x="15500" y="13553"/>
                </a:lnTo>
                <a:lnTo>
                  <a:pt x="16108" y="13553"/>
                </a:lnTo>
                <a:lnTo>
                  <a:pt x="16060" y="13578"/>
                </a:lnTo>
                <a:lnTo>
                  <a:pt x="15865" y="13797"/>
                </a:lnTo>
                <a:lnTo>
                  <a:pt x="15695" y="14064"/>
                </a:lnTo>
                <a:lnTo>
                  <a:pt x="15622" y="14186"/>
                </a:lnTo>
                <a:lnTo>
                  <a:pt x="15549" y="14308"/>
                </a:lnTo>
                <a:lnTo>
                  <a:pt x="15524" y="14454"/>
                </a:lnTo>
                <a:lnTo>
                  <a:pt x="15524" y="14527"/>
                </a:lnTo>
                <a:lnTo>
                  <a:pt x="15549" y="14575"/>
                </a:lnTo>
                <a:lnTo>
                  <a:pt x="15573" y="14600"/>
                </a:lnTo>
                <a:lnTo>
                  <a:pt x="15622" y="14624"/>
                </a:lnTo>
                <a:lnTo>
                  <a:pt x="15695" y="14624"/>
                </a:lnTo>
                <a:lnTo>
                  <a:pt x="15743" y="14575"/>
                </a:lnTo>
                <a:lnTo>
                  <a:pt x="15768" y="14551"/>
                </a:lnTo>
                <a:lnTo>
                  <a:pt x="15841" y="14429"/>
                </a:lnTo>
                <a:lnTo>
                  <a:pt x="15914" y="14210"/>
                </a:lnTo>
                <a:lnTo>
                  <a:pt x="16011" y="13943"/>
                </a:lnTo>
                <a:lnTo>
                  <a:pt x="16157" y="13675"/>
                </a:lnTo>
                <a:lnTo>
                  <a:pt x="16157" y="13602"/>
                </a:lnTo>
                <a:lnTo>
                  <a:pt x="16133" y="13578"/>
                </a:lnTo>
                <a:lnTo>
                  <a:pt x="16108" y="13553"/>
                </a:lnTo>
                <a:lnTo>
                  <a:pt x="16668" y="13553"/>
                </a:lnTo>
                <a:lnTo>
                  <a:pt x="16522" y="13748"/>
                </a:lnTo>
                <a:lnTo>
                  <a:pt x="16376" y="13967"/>
                </a:lnTo>
                <a:lnTo>
                  <a:pt x="16254" y="14113"/>
                </a:lnTo>
                <a:lnTo>
                  <a:pt x="16157" y="14308"/>
                </a:lnTo>
                <a:lnTo>
                  <a:pt x="16108" y="14381"/>
                </a:lnTo>
                <a:lnTo>
                  <a:pt x="16084" y="14478"/>
                </a:lnTo>
                <a:lnTo>
                  <a:pt x="16060" y="14575"/>
                </a:lnTo>
                <a:lnTo>
                  <a:pt x="16084" y="14673"/>
                </a:lnTo>
                <a:lnTo>
                  <a:pt x="16108" y="14697"/>
                </a:lnTo>
                <a:lnTo>
                  <a:pt x="16133" y="14721"/>
                </a:lnTo>
                <a:lnTo>
                  <a:pt x="16181" y="14746"/>
                </a:lnTo>
                <a:lnTo>
                  <a:pt x="16230" y="14746"/>
                </a:lnTo>
                <a:lnTo>
                  <a:pt x="16303" y="14721"/>
                </a:lnTo>
                <a:lnTo>
                  <a:pt x="16376" y="14673"/>
                </a:lnTo>
                <a:lnTo>
                  <a:pt x="16473" y="14551"/>
                </a:lnTo>
                <a:lnTo>
                  <a:pt x="16644" y="14235"/>
                </a:lnTo>
                <a:lnTo>
                  <a:pt x="16814" y="13894"/>
                </a:lnTo>
                <a:lnTo>
                  <a:pt x="16887" y="13724"/>
                </a:lnTo>
                <a:lnTo>
                  <a:pt x="16960" y="13553"/>
                </a:lnTo>
                <a:lnTo>
                  <a:pt x="17398" y="13553"/>
                </a:lnTo>
                <a:lnTo>
                  <a:pt x="17325" y="13675"/>
                </a:lnTo>
                <a:lnTo>
                  <a:pt x="17252" y="13797"/>
                </a:lnTo>
                <a:lnTo>
                  <a:pt x="17106" y="14040"/>
                </a:lnTo>
                <a:lnTo>
                  <a:pt x="17033" y="14186"/>
                </a:lnTo>
                <a:lnTo>
                  <a:pt x="16960" y="14332"/>
                </a:lnTo>
                <a:lnTo>
                  <a:pt x="16936" y="14429"/>
                </a:lnTo>
                <a:lnTo>
                  <a:pt x="16911" y="14502"/>
                </a:lnTo>
                <a:lnTo>
                  <a:pt x="16936" y="14575"/>
                </a:lnTo>
                <a:lnTo>
                  <a:pt x="16960" y="14648"/>
                </a:lnTo>
                <a:lnTo>
                  <a:pt x="17009" y="14697"/>
                </a:lnTo>
                <a:lnTo>
                  <a:pt x="17082" y="14697"/>
                </a:lnTo>
                <a:lnTo>
                  <a:pt x="17155" y="14673"/>
                </a:lnTo>
                <a:lnTo>
                  <a:pt x="17203" y="14624"/>
                </a:lnTo>
                <a:lnTo>
                  <a:pt x="17252" y="14575"/>
                </a:lnTo>
                <a:lnTo>
                  <a:pt x="17301" y="14502"/>
                </a:lnTo>
                <a:lnTo>
                  <a:pt x="17374" y="14332"/>
                </a:lnTo>
                <a:lnTo>
                  <a:pt x="17422" y="14162"/>
                </a:lnTo>
                <a:lnTo>
                  <a:pt x="17544" y="13870"/>
                </a:lnTo>
                <a:lnTo>
                  <a:pt x="17593" y="13724"/>
                </a:lnTo>
                <a:lnTo>
                  <a:pt x="17617" y="13578"/>
                </a:lnTo>
                <a:lnTo>
                  <a:pt x="18371" y="13578"/>
                </a:lnTo>
                <a:lnTo>
                  <a:pt x="18201" y="13797"/>
                </a:lnTo>
                <a:lnTo>
                  <a:pt x="18055" y="14016"/>
                </a:lnTo>
                <a:lnTo>
                  <a:pt x="17812" y="14259"/>
                </a:lnTo>
                <a:lnTo>
                  <a:pt x="17714" y="14381"/>
                </a:lnTo>
                <a:lnTo>
                  <a:pt x="17690" y="14454"/>
                </a:lnTo>
                <a:lnTo>
                  <a:pt x="17666" y="14551"/>
                </a:lnTo>
                <a:lnTo>
                  <a:pt x="17666" y="14575"/>
                </a:lnTo>
                <a:lnTo>
                  <a:pt x="17690" y="14624"/>
                </a:lnTo>
                <a:lnTo>
                  <a:pt x="17739" y="14648"/>
                </a:lnTo>
                <a:lnTo>
                  <a:pt x="17763" y="14648"/>
                </a:lnTo>
                <a:lnTo>
                  <a:pt x="17860" y="14624"/>
                </a:lnTo>
                <a:lnTo>
                  <a:pt x="17933" y="14575"/>
                </a:lnTo>
                <a:lnTo>
                  <a:pt x="18055" y="14478"/>
                </a:lnTo>
                <a:lnTo>
                  <a:pt x="18177" y="14332"/>
                </a:lnTo>
                <a:lnTo>
                  <a:pt x="18274" y="14186"/>
                </a:lnTo>
                <a:lnTo>
                  <a:pt x="18420" y="13894"/>
                </a:lnTo>
                <a:lnTo>
                  <a:pt x="18566" y="13602"/>
                </a:lnTo>
                <a:lnTo>
                  <a:pt x="19028" y="13602"/>
                </a:lnTo>
                <a:lnTo>
                  <a:pt x="18907" y="13724"/>
                </a:lnTo>
                <a:lnTo>
                  <a:pt x="18809" y="13845"/>
                </a:lnTo>
                <a:lnTo>
                  <a:pt x="18615" y="14137"/>
                </a:lnTo>
                <a:lnTo>
                  <a:pt x="18274" y="14721"/>
                </a:lnTo>
                <a:lnTo>
                  <a:pt x="17787" y="15451"/>
                </a:lnTo>
                <a:lnTo>
                  <a:pt x="17276" y="16205"/>
                </a:lnTo>
                <a:lnTo>
                  <a:pt x="16425" y="16327"/>
                </a:lnTo>
                <a:lnTo>
                  <a:pt x="15549" y="16400"/>
                </a:lnTo>
                <a:lnTo>
                  <a:pt x="14673" y="16449"/>
                </a:lnTo>
                <a:lnTo>
                  <a:pt x="13773" y="16473"/>
                </a:lnTo>
                <a:lnTo>
                  <a:pt x="10244" y="16473"/>
                </a:lnTo>
                <a:lnTo>
                  <a:pt x="6619" y="16522"/>
                </a:lnTo>
                <a:lnTo>
                  <a:pt x="5816" y="16522"/>
                </a:lnTo>
                <a:lnTo>
                  <a:pt x="4989" y="16497"/>
                </a:lnTo>
                <a:lnTo>
                  <a:pt x="4161" y="16522"/>
                </a:lnTo>
                <a:lnTo>
                  <a:pt x="3772" y="16546"/>
                </a:lnTo>
                <a:lnTo>
                  <a:pt x="3358" y="16570"/>
                </a:lnTo>
                <a:lnTo>
                  <a:pt x="3334" y="16497"/>
                </a:lnTo>
                <a:lnTo>
                  <a:pt x="2774" y="15573"/>
                </a:lnTo>
                <a:lnTo>
                  <a:pt x="2190" y="14673"/>
                </a:lnTo>
                <a:lnTo>
                  <a:pt x="2166" y="14600"/>
                </a:lnTo>
                <a:lnTo>
                  <a:pt x="2190" y="14624"/>
                </a:lnTo>
                <a:lnTo>
                  <a:pt x="2215" y="14600"/>
                </a:lnTo>
                <a:lnTo>
                  <a:pt x="2288" y="14527"/>
                </a:lnTo>
                <a:lnTo>
                  <a:pt x="2361" y="14429"/>
                </a:lnTo>
                <a:lnTo>
                  <a:pt x="2409" y="14186"/>
                </a:lnTo>
                <a:lnTo>
                  <a:pt x="2507" y="13894"/>
                </a:lnTo>
                <a:lnTo>
                  <a:pt x="2628" y="13602"/>
                </a:lnTo>
                <a:lnTo>
                  <a:pt x="2628" y="13578"/>
                </a:lnTo>
                <a:lnTo>
                  <a:pt x="2653" y="13578"/>
                </a:lnTo>
                <a:lnTo>
                  <a:pt x="3407" y="13553"/>
                </a:lnTo>
                <a:lnTo>
                  <a:pt x="3091" y="13991"/>
                </a:lnTo>
                <a:lnTo>
                  <a:pt x="2872" y="14332"/>
                </a:lnTo>
                <a:lnTo>
                  <a:pt x="2774" y="14502"/>
                </a:lnTo>
                <a:lnTo>
                  <a:pt x="2701" y="14697"/>
                </a:lnTo>
                <a:lnTo>
                  <a:pt x="2701" y="14746"/>
                </a:lnTo>
                <a:lnTo>
                  <a:pt x="2726" y="14770"/>
                </a:lnTo>
                <a:lnTo>
                  <a:pt x="2774" y="14770"/>
                </a:lnTo>
                <a:lnTo>
                  <a:pt x="2920" y="14648"/>
                </a:lnTo>
                <a:lnTo>
                  <a:pt x="3018" y="14502"/>
                </a:lnTo>
                <a:lnTo>
                  <a:pt x="3212" y="14186"/>
                </a:lnTo>
                <a:lnTo>
                  <a:pt x="3553" y="13553"/>
                </a:lnTo>
                <a:lnTo>
                  <a:pt x="4161" y="13553"/>
                </a:lnTo>
                <a:lnTo>
                  <a:pt x="3918" y="13845"/>
                </a:lnTo>
                <a:lnTo>
                  <a:pt x="3699" y="14162"/>
                </a:lnTo>
                <a:lnTo>
                  <a:pt x="3602" y="14332"/>
                </a:lnTo>
                <a:lnTo>
                  <a:pt x="3504" y="14527"/>
                </a:lnTo>
                <a:lnTo>
                  <a:pt x="3480" y="14624"/>
                </a:lnTo>
                <a:lnTo>
                  <a:pt x="3456" y="14721"/>
                </a:lnTo>
                <a:lnTo>
                  <a:pt x="3456" y="14819"/>
                </a:lnTo>
                <a:lnTo>
                  <a:pt x="3504" y="14916"/>
                </a:lnTo>
                <a:lnTo>
                  <a:pt x="3553" y="14940"/>
                </a:lnTo>
                <a:lnTo>
                  <a:pt x="3602" y="14965"/>
                </a:lnTo>
                <a:lnTo>
                  <a:pt x="3675" y="14916"/>
                </a:lnTo>
                <a:lnTo>
                  <a:pt x="3748" y="14843"/>
                </a:lnTo>
                <a:lnTo>
                  <a:pt x="3796" y="14770"/>
                </a:lnTo>
                <a:lnTo>
                  <a:pt x="3845" y="14697"/>
                </a:lnTo>
                <a:lnTo>
                  <a:pt x="3991" y="14332"/>
                </a:lnTo>
                <a:lnTo>
                  <a:pt x="4210" y="13943"/>
                </a:lnTo>
                <a:lnTo>
                  <a:pt x="4429" y="13553"/>
                </a:lnTo>
                <a:lnTo>
                  <a:pt x="5281" y="13529"/>
                </a:lnTo>
                <a:lnTo>
                  <a:pt x="5062" y="13821"/>
                </a:lnTo>
                <a:lnTo>
                  <a:pt x="4989" y="13967"/>
                </a:lnTo>
                <a:lnTo>
                  <a:pt x="4916" y="14113"/>
                </a:lnTo>
                <a:lnTo>
                  <a:pt x="4867" y="14259"/>
                </a:lnTo>
                <a:lnTo>
                  <a:pt x="4867" y="14332"/>
                </a:lnTo>
                <a:lnTo>
                  <a:pt x="4891" y="14405"/>
                </a:lnTo>
                <a:lnTo>
                  <a:pt x="4940" y="14429"/>
                </a:lnTo>
                <a:lnTo>
                  <a:pt x="4989" y="14429"/>
                </a:lnTo>
                <a:lnTo>
                  <a:pt x="5037" y="14405"/>
                </a:lnTo>
                <a:lnTo>
                  <a:pt x="5086" y="14356"/>
                </a:lnTo>
                <a:lnTo>
                  <a:pt x="5135" y="14235"/>
                </a:lnTo>
                <a:lnTo>
                  <a:pt x="5232" y="14016"/>
                </a:lnTo>
                <a:lnTo>
                  <a:pt x="5378" y="13748"/>
                </a:lnTo>
                <a:lnTo>
                  <a:pt x="5548" y="13529"/>
                </a:lnTo>
                <a:lnTo>
                  <a:pt x="6011" y="13529"/>
                </a:lnTo>
                <a:lnTo>
                  <a:pt x="5913" y="13553"/>
                </a:lnTo>
                <a:lnTo>
                  <a:pt x="5840" y="13602"/>
                </a:lnTo>
                <a:lnTo>
                  <a:pt x="5719" y="13748"/>
                </a:lnTo>
                <a:lnTo>
                  <a:pt x="5597" y="13894"/>
                </a:lnTo>
                <a:lnTo>
                  <a:pt x="5500" y="14040"/>
                </a:lnTo>
                <a:lnTo>
                  <a:pt x="5402" y="14235"/>
                </a:lnTo>
                <a:lnTo>
                  <a:pt x="5281" y="14454"/>
                </a:lnTo>
                <a:lnTo>
                  <a:pt x="5232" y="14575"/>
                </a:lnTo>
                <a:lnTo>
                  <a:pt x="5208" y="14673"/>
                </a:lnTo>
                <a:lnTo>
                  <a:pt x="5208" y="14794"/>
                </a:lnTo>
                <a:lnTo>
                  <a:pt x="5208" y="14892"/>
                </a:lnTo>
                <a:lnTo>
                  <a:pt x="5256" y="14940"/>
                </a:lnTo>
                <a:lnTo>
                  <a:pt x="5305" y="14989"/>
                </a:lnTo>
                <a:lnTo>
                  <a:pt x="5354" y="14989"/>
                </a:lnTo>
                <a:lnTo>
                  <a:pt x="5427" y="14965"/>
                </a:lnTo>
                <a:lnTo>
                  <a:pt x="5475" y="14916"/>
                </a:lnTo>
                <a:lnTo>
                  <a:pt x="5548" y="14843"/>
                </a:lnTo>
                <a:lnTo>
                  <a:pt x="5621" y="14673"/>
                </a:lnTo>
                <a:lnTo>
                  <a:pt x="5694" y="14478"/>
                </a:lnTo>
                <a:lnTo>
                  <a:pt x="5767" y="14308"/>
                </a:lnTo>
                <a:lnTo>
                  <a:pt x="5962" y="13943"/>
                </a:lnTo>
                <a:lnTo>
                  <a:pt x="6059" y="13748"/>
                </a:lnTo>
                <a:lnTo>
                  <a:pt x="6084" y="13651"/>
                </a:lnTo>
                <a:lnTo>
                  <a:pt x="6084" y="13553"/>
                </a:lnTo>
                <a:lnTo>
                  <a:pt x="6084" y="13529"/>
                </a:lnTo>
                <a:lnTo>
                  <a:pt x="6668" y="13529"/>
                </a:lnTo>
                <a:lnTo>
                  <a:pt x="6522" y="13724"/>
                </a:lnTo>
                <a:lnTo>
                  <a:pt x="6351" y="13918"/>
                </a:lnTo>
                <a:lnTo>
                  <a:pt x="6181" y="14162"/>
                </a:lnTo>
                <a:lnTo>
                  <a:pt x="6132" y="14308"/>
                </a:lnTo>
                <a:lnTo>
                  <a:pt x="6108" y="14429"/>
                </a:lnTo>
                <a:lnTo>
                  <a:pt x="6132" y="14478"/>
                </a:lnTo>
                <a:lnTo>
                  <a:pt x="6157" y="14502"/>
                </a:lnTo>
                <a:lnTo>
                  <a:pt x="6205" y="14502"/>
                </a:lnTo>
                <a:lnTo>
                  <a:pt x="6327" y="14429"/>
                </a:lnTo>
                <a:lnTo>
                  <a:pt x="6400" y="14332"/>
                </a:lnTo>
                <a:lnTo>
                  <a:pt x="6522" y="14113"/>
                </a:lnTo>
                <a:lnTo>
                  <a:pt x="6668" y="13821"/>
                </a:lnTo>
                <a:lnTo>
                  <a:pt x="6789" y="13505"/>
                </a:lnTo>
                <a:lnTo>
                  <a:pt x="7179" y="13505"/>
                </a:lnTo>
                <a:lnTo>
                  <a:pt x="6984" y="13821"/>
                </a:lnTo>
                <a:lnTo>
                  <a:pt x="6814" y="14137"/>
                </a:lnTo>
                <a:lnTo>
                  <a:pt x="6741" y="14283"/>
                </a:lnTo>
                <a:lnTo>
                  <a:pt x="6692" y="14429"/>
                </a:lnTo>
                <a:lnTo>
                  <a:pt x="6692" y="14502"/>
                </a:lnTo>
                <a:lnTo>
                  <a:pt x="6692" y="14575"/>
                </a:lnTo>
                <a:lnTo>
                  <a:pt x="6716" y="14624"/>
                </a:lnTo>
                <a:lnTo>
                  <a:pt x="6765" y="14697"/>
                </a:lnTo>
                <a:lnTo>
                  <a:pt x="6789" y="14721"/>
                </a:lnTo>
                <a:lnTo>
                  <a:pt x="6838" y="14721"/>
                </a:lnTo>
                <a:lnTo>
                  <a:pt x="6911" y="14697"/>
                </a:lnTo>
                <a:lnTo>
                  <a:pt x="6960" y="14648"/>
                </a:lnTo>
                <a:lnTo>
                  <a:pt x="7033" y="14551"/>
                </a:lnTo>
                <a:lnTo>
                  <a:pt x="7106" y="14283"/>
                </a:lnTo>
                <a:lnTo>
                  <a:pt x="7227" y="13894"/>
                </a:lnTo>
                <a:lnTo>
                  <a:pt x="7373" y="13505"/>
                </a:lnTo>
                <a:lnTo>
                  <a:pt x="7762" y="13505"/>
                </a:lnTo>
                <a:lnTo>
                  <a:pt x="7592" y="13845"/>
                </a:lnTo>
                <a:lnTo>
                  <a:pt x="7422" y="14210"/>
                </a:lnTo>
                <a:lnTo>
                  <a:pt x="7276" y="14551"/>
                </a:lnTo>
                <a:lnTo>
                  <a:pt x="7227" y="14721"/>
                </a:lnTo>
                <a:lnTo>
                  <a:pt x="7227" y="14819"/>
                </a:lnTo>
                <a:lnTo>
                  <a:pt x="7227" y="14916"/>
                </a:lnTo>
                <a:lnTo>
                  <a:pt x="7252" y="14940"/>
                </a:lnTo>
                <a:lnTo>
                  <a:pt x="7276" y="14965"/>
                </a:lnTo>
                <a:lnTo>
                  <a:pt x="7349" y="14965"/>
                </a:lnTo>
                <a:lnTo>
                  <a:pt x="7422" y="14916"/>
                </a:lnTo>
                <a:lnTo>
                  <a:pt x="7495" y="14843"/>
                </a:lnTo>
                <a:lnTo>
                  <a:pt x="7592" y="14697"/>
                </a:lnTo>
                <a:lnTo>
                  <a:pt x="7714" y="14381"/>
                </a:lnTo>
                <a:lnTo>
                  <a:pt x="7908" y="13967"/>
                </a:lnTo>
                <a:lnTo>
                  <a:pt x="7981" y="13748"/>
                </a:lnTo>
                <a:lnTo>
                  <a:pt x="8054" y="13529"/>
                </a:lnTo>
                <a:lnTo>
                  <a:pt x="8054" y="13505"/>
                </a:lnTo>
                <a:lnTo>
                  <a:pt x="8614" y="13505"/>
                </a:lnTo>
                <a:lnTo>
                  <a:pt x="8346" y="13991"/>
                </a:lnTo>
                <a:lnTo>
                  <a:pt x="8152" y="14308"/>
                </a:lnTo>
                <a:lnTo>
                  <a:pt x="8079" y="14478"/>
                </a:lnTo>
                <a:lnTo>
                  <a:pt x="8054" y="14575"/>
                </a:lnTo>
                <a:lnTo>
                  <a:pt x="8054" y="14673"/>
                </a:lnTo>
                <a:lnTo>
                  <a:pt x="8054" y="14697"/>
                </a:lnTo>
                <a:lnTo>
                  <a:pt x="8079" y="14721"/>
                </a:lnTo>
                <a:lnTo>
                  <a:pt x="8152" y="14721"/>
                </a:lnTo>
                <a:lnTo>
                  <a:pt x="8273" y="14624"/>
                </a:lnTo>
                <a:lnTo>
                  <a:pt x="8371" y="14502"/>
                </a:lnTo>
                <a:lnTo>
                  <a:pt x="8517" y="14210"/>
                </a:lnTo>
                <a:lnTo>
                  <a:pt x="8882" y="13505"/>
                </a:lnTo>
                <a:lnTo>
                  <a:pt x="9198" y="13505"/>
                </a:lnTo>
                <a:lnTo>
                  <a:pt x="8979" y="13821"/>
                </a:lnTo>
                <a:lnTo>
                  <a:pt x="8784" y="14162"/>
                </a:lnTo>
                <a:lnTo>
                  <a:pt x="8687" y="14332"/>
                </a:lnTo>
                <a:lnTo>
                  <a:pt x="8590" y="14527"/>
                </a:lnTo>
                <a:lnTo>
                  <a:pt x="8517" y="14721"/>
                </a:lnTo>
                <a:lnTo>
                  <a:pt x="8517" y="14819"/>
                </a:lnTo>
                <a:lnTo>
                  <a:pt x="8517" y="14916"/>
                </a:lnTo>
                <a:lnTo>
                  <a:pt x="8541" y="14965"/>
                </a:lnTo>
                <a:lnTo>
                  <a:pt x="8590" y="14989"/>
                </a:lnTo>
                <a:lnTo>
                  <a:pt x="8638" y="14989"/>
                </a:lnTo>
                <a:lnTo>
                  <a:pt x="8687" y="14965"/>
                </a:lnTo>
                <a:lnTo>
                  <a:pt x="8760" y="14916"/>
                </a:lnTo>
                <a:lnTo>
                  <a:pt x="8809" y="14843"/>
                </a:lnTo>
                <a:lnTo>
                  <a:pt x="8906" y="14673"/>
                </a:lnTo>
                <a:lnTo>
                  <a:pt x="9052" y="14308"/>
                </a:lnTo>
                <a:lnTo>
                  <a:pt x="9271" y="13894"/>
                </a:lnTo>
                <a:lnTo>
                  <a:pt x="9514" y="13505"/>
                </a:lnTo>
                <a:lnTo>
                  <a:pt x="9855" y="13505"/>
                </a:lnTo>
                <a:lnTo>
                  <a:pt x="9514" y="14064"/>
                </a:lnTo>
                <a:lnTo>
                  <a:pt x="9320" y="14405"/>
                </a:lnTo>
                <a:lnTo>
                  <a:pt x="9247" y="14575"/>
                </a:lnTo>
                <a:lnTo>
                  <a:pt x="9222" y="14673"/>
                </a:lnTo>
                <a:lnTo>
                  <a:pt x="9222" y="14770"/>
                </a:lnTo>
                <a:lnTo>
                  <a:pt x="9247" y="14819"/>
                </a:lnTo>
                <a:lnTo>
                  <a:pt x="9271" y="14843"/>
                </a:lnTo>
                <a:lnTo>
                  <a:pt x="9320" y="14867"/>
                </a:lnTo>
                <a:lnTo>
                  <a:pt x="9368" y="14843"/>
                </a:lnTo>
                <a:lnTo>
                  <a:pt x="9514" y="14746"/>
                </a:lnTo>
                <a:lnTo>
                  <a:pt x="9612" y="14624"/>
                </a:lnTo>
                <a:lnTo>
                  <a:pt x="9782" y="14332"/>
                </a:lnTo>
                <a:lnTo>
                  <a:pt x="10196" y="13505"/>
                </a:lnTo>
                <a:lnTo>
                  <a:pt x="10293" y="13505"/>
                </a:lnTo>
                <a:lnTo>
                  <a:pt x="9977" y="14137"/>
                </a:lnTo>
                <a:lnTo>
                  <a:pt x="9758" y="14478"/>
                </a:lnTo>
                <a:lnTo>
                  <a:pt x="9685" y="14673"/>
                </a:lnTo>
                <a:lnTo>
                  <a:pt x="9660" y="14770"/>
                </a:lnTo>
                <a:lnTo>
                  <a:pt x="9660" y="14867"/>
                </a:lnTo>
                <a:lnTo>
                  <a:pt x="9660" y="14916"/>
                </a:lnTo>
                <a:lnTo>
                  <a:pt x="9709" y="14940"/>
                </a:lnTo>
                <a:lnTo>
                  <a:pt x="9758" y="14965"/>
                </a:lnTo>
                <a:lnTo>
                  <a:pt x="9806" y="14965"/>
                </a:lnTo>
                <a:lnTo>
                  <a:pt x="9904" y="14916"/>
                </a:lnTo>
                <a:lnTo>
                  <a:pt x="9977" y="14867"/>
                </a:lnTo>
                <a:lnTo>
                  <a:pt x="10098" y="14697"/>
                </a:lnTo>
                <a:lnTo>
                  <a:pt x="10220" y="14527"/>
                </a:lnTo>
                <a:lnTo>
                  <a:pt x="10293" y="14332"/>
                </a:lnTo>
                <a:lnTo>
                  <a:pt x="10390" y="14137"/>
                </a:lnTo>
                <a:lnTo>
                  <a:pt x="10488" y="13943"/>
                </a:lnTo>
                <a:lnTo>
                  <a:pt x="10634" y="13505"/>
                </a:lnTo>
                <a:lnTo>
                  <a:pt x="11023" y="13505"/>
                </a:lnTo>
                <a:lnTo>
                  <a:pt x="10974" y="13553"/>
                </a:lnTo>
                <a:lnTo>
                  <a:pt x="10926" y="13626"/>
                </a:lnTo>
                <a:lnTo>
                  <a:pt x="10828" y="13797"/>
                </a:lnTo>
                <a:lnTo>
                  <a:pt x="10707" y="14113"/>
                </a:lnTo>
                <a:lnTo>
                  <a:pt x="10634" y="14259"/>
                </a:lnTo>
                <a:lnTo>
                  <a:pt x="10585" y="14478"/>
                </a:lnTo>
                <a:lnTo>
                  <a:pt x="10561" y="14600"/>
                </a:lnTo>
                <a:lnTo>
                  <a:pt x="10585" y="14673"/>
                </a:lnTo>
                <a:lnTo>
                  <a:pt x="10634" y="14746"/>
                </a:lnTo>
                <a:lnTo>
                  <a:pt x="10731" y="14770"/>
                </a:lnTo>
                <a:lnTo>
                  <a:pt x="10828" y="14746"/>
                </a:lnTo>
                <a:lnTo>
                  <a:pt x="10926" y="14673"/>
                </a:lnTo>
                <a:lnTo>
                  <a:pt x="10999" y="14575"/>
                </a:lnTo>
                <a:lnTo>
                  <a:pt x="11047" y="14478"/>
                </a:lnTo>
                <a:lnTo>
                  <a:pt x="11120" y="14235"/>
                </a:lnTo>
                <a:lnTo>
                  <a:pt x="11169" y="14040"/>
                </a:lnTo>
                <a:lnTo>
                  <a:pt x="11266" y="13797"/>
                </a:lnTo>
                <a:lnTo>
                  <a:pt x="11291" y="13626"/>
                </a:lnTo>
                <a:lnTo>
                  <a:pt x="11291" y="13553"/>
                </a:lnTo>
                <a:lnTo>
                  <a:pt x="11266" y="13505"/>
                </a:lnTo>
                <a:lnTo>
                  <a:pt x="11704" y="13505"/>
                </a:lnTo>
                <a:lnTo>
                  <a:pt x="11558" y="13870"/>
                </a:lnTo>
                <a:lnTo>
                  <a:pt x="11485" y="14064"/>
                </a:lnTo>
                <a:lnTo>
                  <a:pt x="11412" y="14259"/>
                </a:lnTo>
                <a:lnTo>
                  <a:pt x="11388" y="14356"/>
                </a:lnTo>
                <a:lnTo>
                  <a:pt x="11364" y="14454"/>
                </a:lnTo>
                <a:lnTo>
                  <a:pt x="11388" y="14551"/>
                </a:lnTo>
                <a:lnTo>
                  <a:pt x="11412" y="14648"/>
                </a:lnTo>
                <a:lnTo>
                  <a:pt x="11437" y="14673"/>
                </a:lnTo>
                <a:lnTo>
                  <a:pt x="11461" y="14697"/>
                </a:lnTo>
                <a:lnTo>
                  <a:pt x="11534" y="14673"/>
                </a:lnTo>
                <a:lnTo>
                  <a:pt x="11607" y="14624"/>
                </a:lnTo>
                <a:lnTo>
                  <a:pt x="11680" y="14551"/>
                </a:lnTo>
                <a:lnTo>
                  <a:pt x="11729" y="14454"/>
                </a:lnTo>
                <a:lnTo>
                  <a:pt x="11777" y="14356"/>
                </a:lnTo>
                <a:lnTo>
                  <a:pt x="11826" y="14162"/>
                </a:lnTo>
                <a:lnTo>
                  <a:pt x="11875" y="13967"/>
                </a:lnTo>
                <a:lnTo>
                  <a:pt x="11948" y="13748"/>
                </a:lnTo>
                <a:lnTo>
                  <a:pt x="11996" y="13505"/>
                </a:lnTo>
                <a:close/>
                <a:moveTo>
                  <a:pt x="10658" y="6473"/>
                </a:moveTo>
                <a:lnTo>
                  <a:pt x="10196" y="6546"/>
                </a:lnTo>
                <a:lnTo>
                  <a:pt x="9733" y="6643"/>
                </a:lnTo>
                <a:lnTo>
                  <a:pt x="9271" y="6765"/>
                </a:lnTo>
                <a:lnTo>
                  <a:pt x="8833" y="6935"/>
                </a:lnTo>
                <a:lnTo>
                  <a:pt x="8395" y="7105"/>
                </a:lnTo>
                <a:lnTo>
                  <a:pt x="7981" y="7324"/>
                </a:lnTo>
                <a:lnTo>
                  <a:pt x="7543" y="7592"/>
                </a:lnTo>
                <a:lnTo>
                  <a:pt x="7325" y="7738"/>
                </a:lnTo>
                <a:lnTo>
                  <a:pt x="7130" y="7908"/>
                </a:lnTo>
                <a:lnTo>
                  <a:pt x="6935" y="8078"/>
                </a:lnTo>
                <a:lnTo>
                  <a:pt x="6741" y="8273"/>
                </a:lnTo>
                <a:lnTo>
                  <a:pt x="6595" y="8468"/>
                </a:lnTo>
                <a:lnTo>
                  <a:pt x="6449" y="8687"/>
                </a:lnTo>
                <a:lnTo>
                  <a:pt x="6278" y="8589"/>
                </a:lnTo>
                <a:lnTo>
                  <a:pt x="6108" y="8516"/>
                </a:lnTo>
                <a:lnTo>
                  <a:pt x="5938" y="8468"/>
                </a:lnTo>
                <a:lnTo>
                  <a:pt x="5743" y="8443"/>
                </a:lnTo>
                <a:lnTo>
                  <a:pt x="5354" y="8443"/>
                </a:lnTo>
                <a:lnTo>
                  <a:pt x="5159" y="8468"/>
                </a:lnTo>
                <a:lnTo>
                  <a:pt x="4964" y="8516"/>
                </a:lnTo>
                <a:lnTo>
                  <a:pt x="4575" y="8638"/>
                </a:lnTo>
                <a:lnTo>
                  <a:pt x="4210" y="8784"/>
                </a:lnTo>
                <a:lnTo>
                  <a:pt x="3869" y="8954"/>
                </a:lnTo>
                <a:lnTo>
                  <a:pt x="3553" y="9149"/>
                </a:lnTo>
                <a:lnTo>
                  <a:pt x="3358" y="9295"/>
                </a:lnTo>
                <a:lnTo>
                  <a:pt x="3188" y="9417"/>
                </a:lnTo>
                <a:lnTo>
                  <a:pt x="2847" y="9733"/>
                </a:lnTo>
                <a:lnTo>
                  <a:pt x="2555" y="10098"/>
                </a:lnTo>
                <a:lnTo>
                  <a:pt x="2312" y="10463"/>
                </a:lnTo>
                <a:lnTo>
                  <a:pt x="2093" y="10828"/>
                </a:lnTo>
                <a:lnTo>
                  <a:pt x="1996" y="11047"/>
                </a:lnTo>
                <a:lnTo>
                  <a:pt x="1898" y="11266"/>
                </a:lnTo>
                <a:lnTo>
                  <a:pt x="1825" y="11485"/>
                </a:lnTo>
                <a:lnTo>
                  <a:pt x="1777" y="11728"/>
                </a:lnTo>
                <a:lnTo>
                  <a:pt x="1752" y="11947"/>
                </a:lnTo>
                <a:lnTo>
                  <a:pt x="1777" y="12142"/>
                </a:lnTo>
                <a:lnTo>
                  <a:pt x="1217" y="12191"/>
                </a:lnTo>
                <a:lnTo>
                  <a:pt x="657" y="12215"/>
                </a:lnTo>
                <a:lnTo>
                  <a:pt x="560" y="12239"/>
                </a:lnTo>
                <a:lnTo>
                  <a:pt x="487" y="12239"/>
                </a:lnTo>
                <a:lnTo>
                  <a:pt x="390" y="12264"/>
                </a:lnTo>
                <a:lnTo>
                  <a:pt x="317" y="12288"/>
                </a:lnTo>
                <a:lnTo>
                  <a:pt x="244" y="12312"/>
                </a:lnTo>
                <a:lnTo>
                  <a:pt x="122" y="12410"/>
                </a:lnTo>
                <a:lnTo>
                  <a:pt x="49" y="12556"/>
                </a:lnTo>
                <a:lnTo>
                  <a:pt x="0" y="12726"/>
                </a:lnTo>
                <a:lnTo>
                  <a:pt x="0" y="12896"/>
                </a:lnTo>
                <a:lnTo>
                  <a:pt x="49" y="13067"/>
                </a:lnTo>
                <a:lnTo>
                  <a:pt x="122" y="13237"/>
                </a:lnTo>
                <a:lnTo>
                  <a:pt x="195" y="13310"/>
                </a:lnTo>
                <a:lnTo>
                  <a:pt x="268" y="13383"/>
                </a:lnTo>
                <a:lnTo>
                  <a:pt x="463" y="13505"/>
                </a:lnTo>
                <a:lnTo>
                  <a:pt x="657" y="13578"/>
                </a:lnTo>
                <a:lnTo>
                  <a:pt x="876" y="13602"/>
                </a:lnTo>
                <a:lnTo>
                  <a:pt x="1047" y="13626"/>
                </a:lnTo>
                <a:lnTo>
                  <a:pt x="1047" y="13699"/>
                </a:lnTo>
                <a:lnTo>
                  <a:pt x="1047" y="13772"/>
                </a:lnTo>
                <a:lnTo>
                  <a:pt x="1071" y="13943"/>
                </a:lnTo>
                <a:lnTo>
                  <a:pt x="1168" y="14137"/>
                </a:lnTo>
                <a:lnTo>
                  <a:pt x="1266" y="14308"/>
                </a:lnTo>
                <a:lnTo>
                  <a:pt x="1533" y="14624"/>
                </a:lnTo>
                <a:lnTo>
                  <a:pt x="1752" y="14916"/>
                </a:lnTo>
                <a:lnTo>
                  <a:pt x="2336" y="15816"/>
                </a:lnTo>
                <a:lnTo>
                  <a:pt x="2896" y="16741"/>
                </a:lnTo>
                <a:lnTo>
                  <a:pt x="2945" y="16814"/>
                </a:lnTo>
                <a:lnTo>
                  <a:pt x="3018" y="16862"/>
                </a:lnTo>
                <a:lnTo>
                  <a:pt x="3066" y="16911"/>
                </a:lnTo>
                <a:lnTo>
                  <a:pt x="3115" y="16935"/>
                </a:lnTo>
                <a:lnTo>
                  <a:pt x="3529" y="16984"/>
                </a:lnTo>
                <a:lnTo>
                  <a:pt x="3967" y="17008"/>
                </a:lnTo>
                <a:lnTo>
                  <a:pt x="4405" y="17033"/>
                </a:lnTo>
                <a:lnTo>
                  <a:pt x="4867" y="17008"/>
                </a:lnTo>
                <a:lnTo>
                  <a:pt x="5743" y="16984"/>
                </a:lnTo>
                <a:lnTo>
                  <a:pt x="6619" y="16960"/>
                </a:lnTo>
                <a:lnTo>
                  <a:pt x="10244" y="16935"/>
                </a:lnTo>
                <a:lnTo>
                  <a:pt x="13894" y="16911"/>
                </a:lnTo>
                <a:lnTo>
                  <a:pt x="15524" y="16911"/>
                </a:lnTo>
                <a:lnTo>
                  <a:pt x="16352" y="16862"/>
                </a:lnTo>
                <a:lnTo>
                  <a:pt x="16741" y="16838"/>
                </a:lnTo>
                <a:lnTo>
                  <a:pt x="17155" y="16765"/>
                </a:lnTo>
                <a:lnTo>
                  <a:pt x="17252" y="16838"/>
                </a:lnTo>
                <a:lnTo>
                  <a:pt x="17374" y="16862"/>
                </a:lnTo>
                <a:lnTo>
                  <a:pt x="17422" y="16862"/>
                </a:lnTo>
                <a:lnTo>
                  <a:pt x="17471" y="16838"/>
                </a:lnTo>
                <a:lnTo>
                  <a:pt x="17544" y="16789"/>
                </a:lnTo>
                <a:lnTo>
                  <a:pt x="17593" y="16741"/>
                </a:lnTo>
                <a:lnTo>
                  <a:pt x="17860" y="16303"/>
                </a:lnTo>
                <a:lnTo>
                  <a:pt x="18128" y="15840"/>
                </a:lnTo>
                <a:lnTo>
                  <a:pt x="18663" y="14940"/>
                </a:lnTo>
                <a:lnTo>
                  <a:pt x="18858" y="14648"/>
                </a:lnTo>
                <a:lnTo>
                  <a:pt x="19101" y="14308"/>
                </a:lnTo>
                <a:lnTo>
                  <a:pt x="19199" y="14137"/>
                </a:lnTo>
                <a:lnTo>
                  <a:pt x="19272" y="13943"/>
                </a:lnTo>
                <a:lnTo>
                  <a:pt x="19320" y="13772"/>
                </a:lnTo>
                <a:lnTo>
                  <a:pt x="19320" y="13602"/>
                </a:lnTo>
                <a:lnTo>
                  <a:pt x="19539" y="13578"/>
                </a:lnTo>
                <a:lnTo>
                  <a:pt x="19734" y="13529"/>
                </a:lnTo>
                <a:lnTo>
                  <a:pt x="19929" y="13456"/>
                </a:lnTo>
                <a:lnTo>
                  <a:pt x="20075" y="13334"/>
                </a:lnTo>
                <a:lnTo>
                  <a:pt x="20221" y="13188"/>
                </a:lnTo>
                <a:lnTo>
                  <a:pt x="20318" y="13018"/>
                </a:lnTo>
                <a:lnTo>
                  <a:pt x="20391" y="12823"/>
                </a:lnTo>
                <a:lnTo>
                  <a:pt x="20415" y="12629"/>
                </a:lnTo>
                <a:lnTo>
                  <a:pt x="20391" y="12580"/>
                </a:lnTo>
                <a:lnTo>
                  <a:pt x="20367" y="12531"/>
                </a:lnTo>
                <a:lnTo>
                  <a:pt x="20269" y="12434"/>
                </a:lnTo>
                <a:lnTo>
                  <a:pt x="20123" y="12361"/>
                </a:lnTo>
                <a:lnTo>
                  <a:pt x="19929" y="12288"/>
                </a:lnTo>
                <a:lnTo>
                  <a:pt x="19661" y="12215"/>
                </a:lnTo>
                <a:lnTo>
                  <a:pt x="19345" y="12166"/>
                </a:lnTo>
                <a:lnTo>
                  <a:pt x="18615" y="12093"/>
                </a:lnTo>
                <a:lnTo>
                  <a:pt x="18542" y="11850"/>
                </a:lnTo>
                <a:lnTo>
                  <a:pt x="18444" y="11607"/>
                </a:lnTo>
                <a:lnTo>
                  <a:pt x="18298" y="11388"/>
                </a:lnTo>
                <a:lnTo>
                  <a:pt x="18152" y="11169"/>
                </a:lnTo>
                <a:lnTo>
                  <a:pt x="17982" y="10974"/>
                </a:lnTo>
                <a:lnTo>
                  <a:pt x="17812" y="10804"/>
                </a:lnTo>
                <a:lnTo>
                  <a:pt x="17617" y="10633"/>
                </a:lnTo>
                <a:lnTo>
                  <a:pt x="17398" y="10463"/>
                </a:lnTo>
                <a:lnTo>
                  <a:pt x="17203" y="10366"/>
                </a:lnTo>
                <a:lnTo>
                  <a:pt x="16984" y="10244"/>
                </a:lnTo>
                <a:lnTo>
                  <a:pt x="16741" y="10147"/>
                </a:lnTo>
                <a:lnTo>
                  <a:pt x="16473" y="10074"/>
                </a:lnTo>
                <a:lnTo>
                  <a:pt x="16181" y="10025"/>
                </a:lnTo>
                <a:lnTo>
                  <a:pt x="15914" y="10001"/>
                </a:lnTo>
                <a:lnTo>
                  <a:pt x="15670" y="10025"/>
                </a:lnTo>
                <a:lnTo>
                  <a:pt x="15549" y="10049"/>
                </a:lnTo>
                <a:lnTo>
                  <a:pt x="15451" y="10098"/>
                </a:lnTo>
                <a:lnTo>
                  <a:pt x="15403" y="9733"/>
                </a:lnTo>
                <a:lnTo>
                  <a:pt x="15330" y="9392"/>
                </a:lnTo>
                <a:lnTo>
                  <a:pt x="15208" y="9052"/>
                </a:lnTo>
                <a:lnTo>
                  <a:pt x="15062" y="8735"/>
                </a:lnTo>
                <a:lnTo>
                  <a:pt x="14892" y="8443"/>
                </a:lnTo>
                <a:lnTo>
                  <a:pt x="14673" y="8151"/>
                </a:lnTo>
                <a:lnTo>
                  <a:pt x="14454" y="7884"/>
                </a:lnTo>
                <a:lnTo>
                  <a:pt x="14186" y="7640"/>
                </a:lnTo>
                <a:lnTo>
                  <a:pt x="13919" y="7421"/>
                </a:lnTo>
                <a:lnTo>
                  <a:pt x="13627" y="7227"/>
                </a:lnTo>
                <a:lnTo>
                  <a:pt x="13310" y="7032"/>
                </a:lnTo>
                <a:lnTo>
                  <a:pt x="12994" y="6886"/>
                </a:lnTo>
                <a:lnTo>
                  <a:pt x="12653" y="6740"/>
                </a:lnTo>
                <a:lnTo>
                  <a:pt x="12288" y="6643"/>
                </a:lnTo>
                <a:lnTo>
                  <a:pt x="11948" y="6546"/>
                </a:lnTo>
                <a:lnTo>
                  <a:pt x="11583" y="6497"/>
                </a:lnTo>
                <a:lnTo>
                  <a:pt x="11120" y="64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2220;p48">
            <a:extLst>
              <a:ext uri="{FF2B5EF4-FFF2-40B4-BE49-F238E27FC236}">
                <a16:creationId xmlns:a16="http://schemas.microsoft.com/office/drawing/2014/main" id="{7A9FA1F9-C489-898D-62EB-FA83F9B51590}"/>
              </a:ext>
            </a:extLst>
          </p:cNvPr>
          <p:cNvSpPr/>
          <p:nvPr/>
        </p:nvSpPr>
        <p:spPr>
          <a:xfrm rot="21332219">
            <a:off x="6888018" y="4671589"/>
            <a:ext cx="371207" cy="375993"/>
          </a:xfrm>
          <a:custGeom>
            <a:avLst/>
            <a:gdLst/>
            <a:ahLst/>
            <a:cxnLst/>
            <a:rect l="l" t="t" r="r" b="b"/>
            <a:pathLst>
              <a:path w="16985" h="17204" extrusionOk="0">
                <a:moveTo>
                  <a:pt x="8906" y="7252"/>
                </a:moveTo>
                <a:lnTo>
                  <a:pt x="8833" y="7349"/>
                </a:lnTo>
                <a:lnTo>
                  <a:pt x="8784" y="7446"/>
                </a:lnTo>
                <a:lnTo>
                  <a:pt x="8760" y="7616"/>
                </a:lnTo>
                <a:lnTo>
                  <a:pt x="8784" y="7689"/>
                </a:lnTo>
                <a:lnTo>
                  <a:pt x="8809" y="7762"/>
                </a:lnTo>
                <a:lnTo>
                  <a:pt x="8833" y="7787"/>
                </a:lnTo>
                <a:lnTo>
                  <a:pt x="8882" y="7811"/>
                </a:lnTo>
                <a:lnTo>
                  <a:pt x="8955" y="7811"/>
                </a:lnTo>
                <a:lnTo>
                  <a:pt x="9028" y="7738"/>
                </a:lnTo>
                <a:lnTo>
                  <a:pt x="9052" y="7714"/>
                </a:lnTo>
                <a:lnTo>
                  <a:pt x="9028" y="7665"/>
                </a:lnTo>
                <a:lnTo>
                  <a:pt x="8979" y="7470"/>
                </a:lnTo>
                <a:lnTo>
                  <a:pt x="8979" y="7397"/>
                </a:lnTo>
                <a:lnTo>
                  <a:pt x="8979" y="7300"/>
                </a:lnTo>
                <a:lnTo>
                  <a:pt x="8979" y="7276"/>
                </a:lnTo>
                <a:lnTo>
                  <a:pt x="8955" y="7252"/>
                </a:lnTo>
                <a:close/>
                <a:moveTo>
                  <a:pt x="1363" y="414"/>
                </a:moveTo>
                <a:lnTo>
                  <a:pt x="1533" y="463"/>
                </a:lnTo>
                <a:lnTo>
                  <a:pt x="1728" y="560"/>
                </a:lnTo>
                <a:lnTo>
                  <a:pt x="1898" y="657"/>
                </a:lnTo>
                <a:lnTo>
                  <a:pt x="2190" y="876"/>
                </a:lnTo>
                <a:lnTo>
                  <a:pt x="2750" y="1363"/>
                </a:lnTo>
                <a:lnTo>
                  <a:pt x="3261" y="1874"/>
                </a:lnTo>
                <a:lnTo>
                  <a:pt x="4283" y="2945"/>
                </a:lnTo>
                <a:lnTo>
                  <a:pt x="6327" y="5013"/>
                </a:lnTo>
                <a:lnTo>
                  <a:pt x="8395" y="7106"/>
                </a:lnTo>
                <a:lnTo>
                  <a:pt x="6984" y="8395"/>
                </a:lnTo>
                <a:lnTo>
                  <a:pt x="6887" y="8298"/>
                </a:lnTo>
                <a:lnTo>
                  <a:pt x="6765" y="8225"/>
                </a:lnTo>
                <a:lnTo>
                  <a:pt x="6668" y="8176"/>
                </a:lnTo>
                <a:lnTo>
                  <a:pt x="6570" y="8152"/>
                </a:lnTo>
                <a:lnTo>
                  <a:pt x="6497" y="8127"/>
                </a:lnTo>
                <a:lnTo>
                  <a:pt x="6424" y="8054"/>
                </a:lnTo>
                <a:lnTo>
                  <a:pt x="6351" y="8030"/>
                </a:lnTo>
                <a:lnTo>
                  <a:pt x="6303" y="8030"/>
                </a:lnTo>
                <a:lnTo>
                  <a:pt x="6230" y="8054"/>
                </a:lnTo>
                <a:lnTo>
                  <a:pt x="6181" y="8103"/>
                </a:lnTo>
                <a:lnTo>
                  <a:pt x="6084" y="8200"/>
                </a:lnTo>
                <a:lnTo>
                  <a:pt x="6011" y="8249"/>
                </a:lnTo>
                <a:lnTo>
                  <a:pt x="5938" y="8225"/>
                </a:lnTo>
                <a:lnTo>
                  <a:pt x="5889" y="8152"/>
                </a:lnTo>
                <a:lnTo>
                  <a:pt x="5816" y="7981"/>
                </a:lnTo>
                <a:lnTo>
                  <a:pt x="5767" y="7835"/>
                </a:lnTo>
                <a:lnTo>
                  <a:pt x="5694" y="7787"/>
                </a:lnTo>
                <a:lnTo>
                  <a:pt x="5646" y="7787"/>
                </a:lnTo>
                <a:lnTo>
                  <a:pt x="5500" y="7860"/>
                </a:lnTo>
                <a:lnTo>
                  <a:pt x="5402" y="7981"/>
                </a:lnTo>
                <a:lnTo>
                  <a:pt x="5305" y="7787"/>
                </a:lnTo>
                <a:lnTo>
                  <a:pt x="5232" y="7616"/>
                </a:lnTo>
                <a:lnTo>
                  <a:pt x="5208" y="7568"/>
                </a:lnTo>
                <a:lnTo>
                  <a:pt x="5159" y="7543"/>
                </a:lnTo>
                <a:lnTo>
                  <a:pt x="5086" y="7543"/>
                </a:lnTo>
                <a:lnTo>
                  <a:pt x="5013" y="7568"/>
                </a:lnTo>
                <a:lnTo>
                  <a:pt x="4964" y="7641"/>
                </a:lnTo>
                <a:lnTo>
                  <a:pt x="4672" y="7616"/>
                </a:lnTo>
                <a:lnTo>
                  <a:pt x="4672" y="7495"/>
                </a:lnTo>
                <a:lnTo>
                  <a:pt x="4648" y="7422"/>
                </a:lnTo>
                <a:lnTo>
                  <a:pt x="4575" y="7373"/>
                </a:lnTo>
                <a:lnTo>
                  <a:pt x="4526" y="7349"/>
                </a:lnTo>
                <a:lnTo>
                  <a:pt x="4453" y="7373"/>
                </a:lnTo>
                <a:lnTo>
                  <a:pt x="4332" y="7446"/>
                </a:lnTo>
                <a:lnTo>
                  <a:pt x="4283" y="7470"/>
                </a:lnTo>
                <a:lnTo>
                  <a:pt x="4210" y="7495"/>
                </a:lnTo>
                <a:lnTo>
                  <a:pt x="4161" y="7470"/>
                </a:lnTo>
                <a:lnTo>
                  <a:pt x="4161" y="7422"/>
                </a:lnTo>
                <a:lnTo>
                  <a:pt x="4161" y="7276"/>
                </a:lnTo>
                <a:lnTo>
                  <a:pt x="4210" y="7081"/>
                </a:lnTo>
                <a:lnTo>
                  <a:pt x="4210" y="7008"/>
                </a:lnTo>
                <a:lnTo>
                  <a:pt x="4161" y="6960"/>
                </a:lnTo>
                <a:lnTo>
                  <a:pt x="4113" y="6935"/>
                </a:lnTo>
                <a:lnTo>
                  <a:pt x="4064" y="6960"/>
                </a:lnTo>
                <a:lnTo>
                  <a:pt x="3967" y="7008"/>
                </a:lnTo>
                <a:lnTo>
                  <a:pt x="3845" y="7081"/>
                </a:lnTo>
                <a:lnTo>
                  <a:pt x="3748" y="7081"/>
                </a:lnTo>
                <a:lnTo>
                  <a:pt x="3699" y="7033"/>
                </a:lnTo>
                <a:lnTo>
                  <a:pt x="3699" y="6960"/>
                </a:lnTo>
                <a:lnTo>
                  <a:pt x="3723" y="6838"/>
                </a:lnTo>
                <a:lnTo>
                  <a:pt x="3675" y="6741"/>
                </a:lnTo>
                <a:lnTo>
                  <a:pt x="3650" y="6716"/>
                </a:lnTo>
                <a:lnTo>
                  <a:pt x="3602" y="6716"/>
                </a:lnTo>
                <a:lnTo>
                  <a:pt x="3456" y="6765"/>
                </a:lnTo>
                <a:lnTo>
                  <a:pt x="3334" y="6741"/>
                </a:lnTo>
                <a:lnTo>
                  <a:pt x="3237" y="6692"/>
                </a:lnTo>
                <a:lnTo>
                  <a:pt x="3164" y="6619"/>
                </a:lnTo>
                <a:lnTo>
                  <a:pt x="3115" y="6522"/>
                </a:lnTo>
                <a:lnTo>
                  <a:pt x="3091" y="6424"/>
                </a:lnTo>
                <a:lnTo>
                  <a:pt x="3091" y="6303"/>
                </a:lnTo>
                <a:lnTo>
                  <a:pt x="3115" y="6205"/>
                </a:lnTo>
                <a:lnTo>
                  <a:pt x="3139" y="6132"/>
                </a:lnTo>
                <a:lnTo>
                  <a:pt x="3091" y="6059"/>
                </a:lnTo>
                <a:lnTo>
                  <a:pt x="3018" y="6035"/>
                </a:lnTo>
                <a:lnTo>
                  <a:pt x="2945" y="6035"/>
                </a:lnTo>
                <a:lnTo>
                  <a:pt x="2823" y="6084"/>
                </a:lnTo>
                <a:lnTo>
                  <a:pt x="2701" y="6132"/>
                </a:lnTo>
                <a:lnTo>
                  <a:pt x="2653" y="6059"/>
                </a:lnTo>
                <a:lnTo>
                  <a:pt x="2604" y="5962"/>
                </a:lnTo>
                <a:lnTo>
                  <a:pt x="2604" y="5767"/>
                </a:lnTo>
                <a:lnTo>
                  <a:pt x="2580" y="5573"/>
                </a:lnTo>
                <a:lnTo>
                  <a:pt x="2531" y="5524"/>
                </a:lnTo>
                <a:lnTo>
                  <a:pt x="2482" y="5500"/>
                </a:lnTo>
                <a:lnTo>
                  <a:pt x="2409" y="5500"/>
                </a:lnTo>
                <a:lnTo>
                  <a:pt x="2361" y="5524"/>
                </a:lnTo>
                <a:lnTo>
                  <a:pt x="2263" y="5427"/>
                </a:lnTo>
                <a:lnTo>
                  <a:pt x="2190" y="5305"/>
                </a:lnTo>
                <a:lnTo>
                  <a:pt x="2190" y="5183"/>
                </a:lnTo>
                <a:lnTo>
                  <a:pt x="2215" y="5062"/>
                </a:lnTo>
                <a:lnTo>
                  <a:pt x="2215" y="4989"/>
                </a:lnTo>
                <a:lnTo>
                  <a:pt x="2190" y="4916"/>
                </a:lnTo>
                <a:lnTo>
                  <a:pt x="2117" y="4867"/>
                </a:lnTo>
                <a:lnTo>
                  <a:pt x="2020" y="4867"/>
                </a:lnTo>
                <a:lnTo>
                  <a:pt x="1898" y="4891"/>
                </a:lnTo>
                <a:lnTo>
                  <a:pt x="1801" y="4867"/>
                </a:lnTo>
                <a:lnTo>
                  <a:pt x="1752" y="4794"/>
                </a:lnTo>
                <a:lnTo>
                  <a:pt x="1704" y="4697"/>
                </a:lnTo>
                <a:lnTo>
                  <a:pt x="1655" y="4575"/>
                </a:lnTo>
                <a:lnTo>
                  <a:pt x="1655" y="4453"/>
                </a:lnTo>
                <a:lnTo>
                  <a:pt x="1655" y="4234"/>
                </a:lnTo>
                <a:lnTo>
                  <a:pt x="1655" y="4186"/>
                </a:lnTo>
                <a:lnTo>
                  <a:pt x="1631" y="4137"/>
                </a:lnTo>
                <a:lnTo>
                  <a:pt x="1582" y="4088"/>
                </a:lnTo>
                <a:lnTo>
                  <a:pt x="1558" y="4088"/>
                </a:lnTo>
                <a:lnTo>
                  <a:pt x="1460" y="4064"/>
                </a:lnTo>
                <a:lnTo>
                  <a:pt x="1363" y="4113"/>
                </a:lnTo>
                <a:lnTo>
                  <a:pt x="1266" y="4186"/>
                </a:lnTo>
                <a:lnTo>
                  <a:pt x="1217" y="3942"/>
                </a:lnTo>
                <a:lnTo>
                  <a:pt x="1193" y="3699"/>
                </a:lnTo>
                <a:lnTo>
                  <a:pt x="1193" y="3650"/>
                </a:lnTo>
                <a:lnTo>
                  <a:pt x="1144" y="3626"/>
                </a:lnTo>
                <a:lnTo>
                  <a:pt x="1095" y="3602"/>
                </a:lnTo>
                <a:lnTo>
                  <a:pt x="974" y="3602"/>
                </a:lnTo>
                <a:lnTo>
                  <a:pt x="925" y="3529"/>
                </a:lnTo>
                <a:lnTo>
                  <a:pt x="925" y="3431"/>
                </a:lnTo>
                <a:lnTo>
                  <a:pt x="925" y="3310"/>
                </a:lnTo>
                <a:lnTo>
                  <a:pt x="949" y="3042"/>
                </a:lnTo>
                <a:lnTo>
                  <a:pt x="974" y="2896"/>
                </a:lnTo>
                <a:lnTo>
                  <a:pt x="974" y="2823"/>
                </a:lnTo>
                <a:lnTo>
                  <a:pt x="949" y="2774"/>
                </a:lnTo>
                <a:lnTo>
                  <a:pt x="925" y="2726"/>
                </a:lnTo>
                <a:lnTo>
                  <a:pt x="852" y="2701"/>
                </a:lnTo>
                <a:lnTo>
                  <a:pt x="658" y="2701"/>
                </a:lnTo>
                <a:lnTo>
                  <a:pt x="682" y="2044"/>
                </a:lnTo>
                <a:lnTo>
                  <a:pt x="658" y="1971"/>
                </a:lnTo>
                <a:lnTo>
                  <a:pt x="633" y="1923"/>
                </a:lnTo>
                <a:lnTo>
                  <a:pt x="585" y="1898"/>
                </a:lnTo>
                <a:lnTo>
                  <a:pt x="512" y="1874"/>
                </a:lnTo>
                <a:lnTo>
                  <a:pt x="317" y="1898"/>
                </a:lnTo>
                <a:lnTo>
                  <a:pt x="317" y="1704"/>
                </a:lnTo>
                <a:lnTo>
                  <a:pt x="293" y="1509"/>
                </a:lnTo>
                <a:lnTo>
                  <a:pt x="317" y="1460"/>
                </a:lnTo>
                <a:lnTo>
                  <a:pt x="366" y="1193"/>
                </a:lnTo>
                <a:lnTo>
                  <a:pt x="463" y="949"/>
                </a:lnTo>
                <a:lnTo>
                  <a:pt x="536" y="828"/>
                </a:lnTo>
                <a:lnTo>
                  <a:pt x="609" y="730"/>
                </a:lnTo>
                <a:lnTo>
                  <a:pt x="706" y="633"/>
                </a:lnTo>
                <a:lnTo>
                  <a:pt x="828" y="536"/>
                </a:lnTo>
                <a:lnTo>
                  <a:pt x="998" y="463"/>
                </a:lnTo>
                <a:lnTo>
                  <a:pt x="1168" y="414"/>
                </a:lnTo>
                <a:close/>
                <a:moveTo>
                  <a:pt x="1241" y="14357"/>
                </a:moveTo>
                <a:lnTo>
                  <a:pt x="1266" y="14527"/>
                </a:lnTo>
                <a:lnTo>
                  <a:pt x="1339" y="14770"/>
                </a:lnTo>
                <a:lnTo>
                  <a:pt x="1266" y="14795"/>
                </a:lnTo>
                <a:lnTo>
                  <a:pt x="1193" y="14843"/>
                </a:lnTo>
                <a:lnTo>
                  <a:pt x="1071" y="14624"/>
                </a:lnTo>
                <a:lnTo>
                  <a:pt x="1047" y="14576"/>
                </a:lnTo>
                <a:lnTo>
                  <a:pt x="1241" y="14357"/>
                </a:lnTo>
                <a:close/>
                <a:moveTo>
                  <a:pt x="12970" y="1631"/>
                </a:moveTo>
                <a:lnTo>
                  <a:pt x="12629" y="2093"/>
                </a:lnTo>
                <a:lnTo>
                  <a:pt x="12313" y="2580"/>
                </a:lnTo>
                <a:lnTo>
                  <a:pt x="11996" y="3066"/>
                </a:lnTo>
                <a:lnTo>
                  <a:pt x="11729" y="3577"/>
                </a:lnTo>
                <a:lnTo>
                  <a:pt x="11680" y="3650"/>
                </a:lnTo>
                <a:lnTo>
                  <a:pt x="11680" y="3723"/>
                </a:lnTo>
                <a:lnTo>
                  <a:pt x="11680" y="3772"/>
                </a:lnTo>
                <a:lnTo>
                  <a:pt x="11704" y="3821"/>
                </a:lnTo>
                <a:lnTo>
                  <a:pt x="11802" y="3918"/>
                </a:lnTo>
                <a:lnTo>
                  <a:pt x="11899" y="3967"/>
                </a:lnTo>
                <a:lnTo>
                  <a:pt x="11875" y="4015"/>
                </a:lnTo>
                <a:lnTo>
                  <a:pt x="11899" y="4040"/>
                </a:lnTo>
                <a:lnTo>
                  <a:pt x="11899" y="4064"/>
                </a:lnTo>
                <a:lnTo>
                  <a:pt x="11948" y="4064"/>
                </a:lnTo>
                <a:lnTo>
                  <a:pt x="12215" y="4015"/>
                </a:lnTo>
                <a:lnTo>
                  <a:pt x="12483" y="3918"/>
                </a:lnTo>
                <a:lnTo>
                  <a:pt x="12751" y="3796"/>
                </a:lnTo>
                <a:lnTo>
                  <a:pt x="13018" y="3626"/>
                </a:lnTo>
                <a:lnTo>
                  <a:pt x="13505" y="3261"/>
                </a:lnTo>
                <a:lnTo>
                  <a:pt x="13943" y="2920"/>
                </a:lnTo>
                <a:lnTo>
                  <a:pt x="14722" y="2288"/>
                </a:lnTo>
                <a:lnTo>
                  <a:pt x="14722" y="2288"/>
                </a:lnTo>
                <a:lnTo>
                  <a:pt x="14430" y="2726"/>
                </a:lnTo>
                <a:lnTo>
                  <a:pt x="13675" y="3796"/>
                </a:lnTo>
                <a:lnTo>
                  <a:pt x="12945" y="4891"/>
                </a:lnTo>
                <a:lnTo>
                  <a:pt x="12897" y="4989"/>
                </a:lnTo>
                <a:lnTo>
                  <a:pt x="12921" y="5062"/>
                </a:lnTo>
                <a:lnTo>
                  <a:pt x="12945" y="5135"/>
                </a:lnTo>
                <a:lnTo>
                  <a:pt x="13018" y="5208"/>
                </a:lnTo>
                <a:lnTo>
                  <a:pt x="13091" y="5232"/>
                </a:lnTo>
                <a:lnTo>
                  <a:pt x="13164" y="5256"/>
                </a:lnTo>
                <a:lnTo>
                  <a:pt x="13262" y="5232"/>
                </a:lnTo>
                <a:lnTo>
                  <a:pt x="13335" y="5183"/>
                </a:lnTo>
                <a:lnTo>
                  <a:pt x="13481" y="5135"/>
                </a:lnTo>
                <a:lnTo>
                  <a:pt x="13602" y="5086"/>
                </a:lnTo>
                <a:lnTo>
                  <a:pt x="13846" y="4916"/>
                </a:lnTo>
                <a:lnTo>
                  <a:pt x="14381" y="4575"/>
                </a:lnTo>
                <a:lnTo>
                  <a:pt x="14892" y="4234"/>
                </a:lnTo>
                <a:lnTo>
                  <a:pt x="15476" y="3796"/>
                </a:lnTo>
                <a:lnTo>
                  <a:pt x="16084" y="3358"/>
                </a:lnTo>
                <a:lnTo>
                  <a:pt x="16084" y="3358"/>
                </a:lnTo>
                <a:lnTo>
                  <a:pt x="15646" y="4161"/>
                </a:lnTo>
                <a:lnTo>
                  <a:pt x="15208" y="4964"/>
                </a:lnTo>
                <a:lnTo>
                  <a:pt x="14965" y="5329"/>
                </a:lnTo>
                <a:lnTo>
                  <a:pt x="14697" y="5719"/>
                </a:lnTo>
                <a:lnTo>
                  <a:pt x="14430" y="6084"/>
                </a:lnTo>
                <a:lnTo>
                  <a:pt x="14138" y="6424"/>
                </a:lnTo>
                <a:lnTo>
                  <a:pt x="13967" y="6619"/>
                </a:lnTo>
                <a:lnTo>
                  <a:pt x="13797" y="6814"/>
                </a:lnTo>
                <a:lnTo>
                  <a:pt x="13602" y="6984"/>
                </a:lnTo>
                <a:lnTo>
                  <a:pt x="13383" y="7130"/>
                </a:lnTo>
                <a:lnTo>
                  <a:pt x="13164" y="7276"/>
                </a:lnTo>
                <a:lnTo>
                  <a:pt x="12945" y="7397"/>
                </a:lnTo>
                <a:lnTo>
                  <a:pt x="12702" y="7495"/>
                </a:lnTo>
                <a:lnTo>
                  <a:pt x="12459" y="7568"/>
                </a:lnTo>
                <a:lnTo>
                  <a:pt x="12240" y="7592"/>
                </a:lnTo>
                <a:lnTo>
                  <a:pt x="12021" y="7616"/>
                </a:lnTo>
                <a:lnTo>
                  <a:pt x="11826" y="7592"/>
                </a:lnTo>
                <a:lnTo>
                  <a:pt x="11607" y="7543"/>
                </a:lnTo>
                <a:lnTo>
                  <a:pt x="11242" y="7422"/>
                </a:lnTo>
                <a:lnTo>
                  <a:pt x="10828" y="7276"/>
                </a:lnTo>
                <a:lnTo>
                  <a:pt x="10780" y="7179"/>
                </a:lnTo>
                <a:lnTo>
                  <a:pt x="10682" y="7106"/>
                </a:lnTo>
                <a:lnTo>
                  <a:pt x="10561" y="7106"/>
                </a:lnTo>
                <a:lnTo>
                  <a:pt x="10512" y="7130"/>
                </a:lnTo>
                <a:lnTo>
                  <a:pt x="10463" y="7179"/>
                </a:lnTo>
                <a:lnTo>
                  <a:pt x="9393" y="8492"/>
                </a:lnTo>
                <a:lnTo>
                  <a:pt x="8322" y="9782"/>
                </a:lnTo>
                <a:lnTo>
                  <a:pt x="7227" y="11047"/>
                </a:lnTo>
                <a:lnTo>
                  <a:pt x="6108" y="12313"/>
                </a:lnTo>
                <a:lnTo>
                  <a:pt x="4916" y="13578"/>
                </a:lnTo>
                <a:lnTo>
                  <a:pt x="3723" y="14819"/>
                </a:lnTo>
                <a:lnTo>
                  <a:pt x="3139" y="15427"/>
                </a:lnTo>
                <a:lnTo>
                  <a:pt x="2823" y="15743"/>
                </a:lnTo>
                <a:lnTo>
                  <a:pt x="2507" y="16011"/>
                </a:lnTo>
                <a:lnTo>
                  <a:pt x="2312" y="16133"/>
                </a:lnTo>
                <a:lnTo>
                  <a:pt x="2142" y="16230"/>
                </a:lnTo>
                <a:lnTo>
                  <a:pt x="1947" y="16303"/>
                </a:lnTo>
                <a:lnTo>
                  <a:pt x="1752" y="16352"/>
                </a:lnTo>
                <a:lnTo>
                  <a:pt x="1558" y="16376"/>
                </a:lnTo>
                <a:lnTo>
                  <a:pt x="1363" y="16376"/>
                </a:lnTo>
                <a:lnTo>
                  <a:pt x="1168" y="16303"/>
                </a:lnTo>
                <a:lnTo>
                  <a:pt x="949" y="16230"/>
                </a:lnTo>
                <a:lnTo>
                  <a:pt x="876" y="16206"/>
                </a:lnTo>
                <a:lnTo>
                  <a:pt x="828" y="16206"/>
                </a:lnTo>
                <a:lnTo>
                  <a:pt x="779" y="16011"/>
                </a:lnTo>
                <a:lnTo>
                  <a:pt x="828" y="16060"/>
                </a:lnTo>
                <a:lnTo>
                  <a:pt x="901" y="16084"/>
                </a:lnTo>
                <a:lnTo>
                  <a:pt x="949" y="16084"/>
                </a:lnTo>
                <a:lnTo>
                  <a:pt x="998" y="16035"/>
                </a:lnTo>
                <a:lnTo>
                  <a:pt x="998" y="15962"/>
                </a:lnTo>
                <a:lnTo>
                  <a:pt x="925" y="15792"/>
                </a:lnTo>
                <a:lnTo>
                  <a:pt x="852" y="15646"/>
                </a:lnTo>
                <a:lnTo>
                  <a:pt x="779" y="15476"/>
                </a:lnTo>
                <a:lnTo>
                  <a:pt x="706" y="15330"/>
                </a:lnTo>
                <a:lnTo>
                  <a:pt x="779" y="15087"/>
                </a:lnTo>
                <a:lnTo>
                  <a:pt x="852" y="14892"/>
                </a:lnTo>
                <a:lnTo>
                  <a:pt x="876" y="14989"/>
                </a:lnTo>
                <a:lnTo>
                  <a:pt x="974" y="15257"/>
                </a:lnTo>
                <a:lnTo>
                  <a:pt x="1120" y="15500"/>
                </a:lnTo>
                <a:lnTo>
                  <a:pt x="1168" y="15549"/>
                </a:lnTo>
                <a:lnTo>
                  <a:pt x="1266" y="15646"/>
                </a:lnTo>
                <a:lnTo>
                  <a:pt x="1363" y="15719"/>
                </a:lnTo>
                <a:lnTo>
                  <a:pt x="1509" y="15743"/>
                </a:lnTo>
                <a:lnTo>
                  <a:pt x="1655" y="15768"/>
                </a:lnTo>
                <a:lnTo>
                  <a:pt x="1801" y="15743"/>
                </a:lnTo>
                <a:lnTo>
                  <a:pt x="1947" y="15719"/>
                </a:lnTo>
                <a:lnTo>
                  <a:pt x="2215" y="15646"/>
                </a:lnTo>
                <a:lnTo>
                  <a:pt x="2458" y="15500"/>
                </a:lnTo>
                <a:lnTo>
                  <a:pt x="2677" y="15354"/>
                </a:lnTo>
                <a:lnTo>
                  <a:pt x="2896" y="15184"/>
                </a:lnTo>
                <a:lnTo>
                  <a:pt x="3115" y="15014"/>
                </a:lnTo>
                <a:lnTo>
                  <a:pt x="3553" y="14624"/>
                </a:lnTo>
                <a:lnTo>
                  <a:pt x="3918" y="14259"/>
                </a:lnTo>
                <a:lnTo>
                  <a:pt x="4259" y="13870"/>
                </a:lnTo>
                <a:lnTo>
                  <a:pt x="4599" y="13481"/>
                </a:lnTo>
                <a:lnTo>
                  <a:pt x="4745" y="13262"/>
                </a:lnTo>
                <a:lnTo>
                  <a:pt x="4916" y="13067"/>
                </a:lnTo>
                <a:lnTo>
                  <a:pt x="4989" y="12945"/>
                </a:lnTo>
                <a:lnTo>
                  <a:pt x="5037" y="12824"/>
                </a:lnTo>
                <a:lnTo>
                  <a:pt x="5086" y="12702"/>
                </a:lnTo>
                <a:lnTo>
                  <a:pt x="5086" y="12580"/>
                </a:lnTo>
                <a:lnTo>
                  <a:pt x="5086" y="12532"/>
                </a:lnTo>
                <a:lnTo>
                  <a:pt x="5037" y="12507"/>
                </a:lnTo>
                <a:lnTo>
                  <a:pt x="4964" y="12507"/>
                </a:lnTo>
                <a:lnTo>
                  <a:pt x="4867" y="12580"/>
                </a:lnTo>
                <a:lnTo>
                  <a:pt x="4770" y="12653"/>
                </a:lnTo>
                <a:lnTo>
                  <a:pt x="4599" y="12848"/>
                </a:lnTo>
                <a:lnTo>
                  <a:pt x="4453" y="13067"/>
                </a:lnTo>
                <a:lnTo>
                  <a:pt x="4307" y="13262"/>
                </a:lnTo>
                <a:lnTo>
                  <a:pt x="3942" y="13700"/>
                </a:lnTo>
                <a:lnTo>
                  <a:pt x="3529" y="14089"/>
                </a:lnTo>
                <a:lnTo>
                  <a:pt x="3066" y="14503"/>
                </a:lnTo>
                <a:lnTo>
                  <a:pt x="2604" y="14892"/>
                </a:lnTo>
                <a:lnTo>
                  <a:pt x="2312" y="15111"/>
                </a:lnTo>
                <a:lnTo>
                  <a:pt x="2020" y="15306"/>
                </a:lnTo>
                <a:lnTo>
                  <a:pt x="1898" y="15354"/>
                </a:lnTo>
                <a:lnTo>
                  <a:pt x="1777" y="15379"/>
                </a:lnTo>
                <a:lnTo>
                  <a:pt x="1655" y="15379"/>
                </a:lnTo>
                <a:lnTo>
                  <a:pt x="1558" y="15330"/>
                </a:lnTo>
                <a:lnTo>
                  <a:pt x="1485" y="15281"/>
                </a:lnTo>
                <a:lnTo>
                  <a:pt x="1436" y="15184"/>
                </a:lnTo>
                <a:lnTo>
                  <a:pt x="1460" y="15087"/>
                </a:lnTo>
                <a:lnTo>
                  <a:pt x="1533" y="14941"/>
                </a:lnTo>
                <a:lnTo>
                  <a:pt x="1631" y="14941"/>
                </a:lnTo>
                <a:lnTo>
                  <a:pt x="1704" y="14892"/>
                </a:lnTo>
                <a:lnTo>
                  <a:pt x="1728" y="14819"/>
                </a:lnTo>
                <a:lnTo>
                  <a:pt x="1728" y="14770"/>
                </a:lnTo>
                <a:lnTo>
                  <a:pt x="1704" y="14673"/>
                </a:lnTo>
                <a:lnTo>
                  <a:pt x="1655" y="14551"/>
                </a:lnTo>
                <a:lnTo>
                  <a:pt x="1606" y="14454"/>
                </a:lnTo>
                <a:lnTo>
                  <a:pt x="1509" y="14308"/>
                </a:lnTo>
                <a:lnTo>
                  <a:pt x="1412" y="14162"/>
                </a:lnTo>
                <a:lnTo>
                  <a:pt x="1679" y="13919"/>
                </a:lnTo>
                <a:lnTo>
                  <a:pt x="1801" y="14405"/>
                </a:lnTo>
                <a:lnTo>
                  <a:pt x="1825" y="14478"/>
                </a:lnTo>
                <a:lnTo>
                  <a:pt x="1898" y="14527"/>
                </a:lnTo>
                <a:lnTo>
                  <a:pt x="2020" y="14527"/>
                </a:lnTo>
                <a:lnTo>
                  <a:pt x="2069" y="14503"/>
                </a:lnTo>
                <a:lnTo>
                  <a:pt x="2117" y="14454"/>
                </a:lnTo>
                <a:lnTo>
                  <a:pt x="2142" y="14381"/>
                </a:lnTo>
                <a:lnTo>
                  <a:pt x="2142" y="14308"/>
                </a:lnTo>
                <a:lnTo>
                  <a:pt x="2044" y="13992"/>
                </a:lnTo>
                <a:lnTo>
                  <a:pt x="1923" y="13675"/>
                </a:lnTo>
                <a:lnTo>
                  <a:pt x="2093" y="13529"/>
                </a:lnTo>
                <a:lnTo>
                  <a:pt x="2117" y="13748"/>
                </a:lnTo>
                <a:lnTo>
                  <a:pt x="2117" y="13870"/>
                </a:lnTo>
                <a:lnTo>
                  <a:pt x="2142" y="13967"/>
                </a:lnTo>
                <a:lnTo>
                  <a:pt x="2190" y="14065"/>
                </a:lnTo>
                <a:lnTo>
                  <a:pt x="2239" y="14089"/>
                </a:lnTo>
                <a:lnTo>
                  <a:pt x="2288" y="14113"/>
                </a:lnTo>
                <a:lnTo>
                  <a:pt x="2336" y="14113"/>
                </a:lnTo>
                <a:lnTo>
                  <a:pt x="2385" y="14089"/>
                </a:lnTo>
                <a:lnTo>
                  <a:pt x="2434" y="14016"/>
                </a:lnTo>
                <a:lnTo>
                  <a:pt x="2434" y="13919"/>
                </a:lnTo>
                <a:lnTo>
                  <a:pt x="2385" y="13724"/>
                </a:lnTo>
                <a:lnTo>
                  <a:pt x="2263" y="13359"/>
                </a:lnTo>
                <a:lnTo>
                  <a:pt x="2385" y="13262"/>
                </a:lnTo>
                <a:lnTo>
                  <a:pt x="2458" y="13554"/>
                </a:lnTo>
                <a:lnTo>
                  <a:pt x="2531" y="13846"/>
                </a:lnTo>
                <a:lnTo>
                  <a:pt x="2555" y="13894"/>
                </a:lnTo>
                <a:lnTo>
                  <a:pt x="2580" y="13943"/>
                </a:lnTo>
                <a:lnTo>
                  <a:pt x="2628" y="13967"/>
                </a:lnTo>
                <a:lnTo>
                  <a:pt x="2677" y="13967"/>
                </a:lnTo>
                <a:lnTo>
                  <a:pt x="2774" y="13943"/>
                </a:lnTo>
                <a:lnTo>
                  <a:pt x="2823" y="13919"/>
                </a:lnTo>
                <a:lnTo>
                  <a:pt x="2847" y="13870"/>
                </a:lnTo>
                <a:lnTo>
                  <a:pt x="2872" y="13797"/>
                </a:lnTo>
                <a:lnTo>
                  <a:pt x="2847" y="13748"/>
                </a:lnTo>
                <a:lnTo>
                  <a:pt x="2750" y="13408"/>
                </a:lnTo>
                <a:lnTo>
                  <a:pt x="2604" y="13067"/>
                </a:lnTo>
                <a:lnTo>
                  <a:pt x="2823" y="12848"/>
                </a:lnTo>
                <a:lnTo>
                  <a:pt x="2920" y="13164"/>
                </a:lnTo>
                <a:lnTo>
                  <a:pt x="2969" y="13286"/>
                </a:lnTo>
                <a:lnTo>
                  <a:pt x="3018" y="13383"/>
                </a:lnTo>
                <a:lnTo>
                  <a:pt x="3066" y="13481"/>
                </a:lnTo>
                <a:lnTo>
                  <a:pt x="3115" y="13529"/>
                </a:lnTo>
                <a:lnTo>
                  <a:pt x="3212" y="13529"/>
                </a:lnTo>
                <a:lnTo>
                  <a:pt x="3237" y="13505"/>
                </a:lnTo>
                <a:lnTo>
                  <a:pt x="3261" y="13456"/>
                </a:lnTo>
                <a:lnTo>
                  <a:pt x="3285" y="13408"/>
                </a:lnTo>
                <a:lnTo>
                  <a:pt x="3261" y="13310"/>
                </a:lnTo>
                <a:lnTo>
                  <a:pt x="3188" y="13116"/>
                </a:lnTo>
                <a:lnTo>
                  <a:pt x="3091" y="12921"/>
                </a:lnTo>
                <a:lnTo>
                  <a:pt x="2969" y="12726"/>
                </a:lnTo>
                <a:lnTo>
                  <a:pt x="3261" y="12459"/>
                </a:lnTo>
                <a:lnTo>
                  <a:pt x="3285" y="12678"/>
                </a:lnTo>
                <a:lnTo>
                  <a:pt x="3334" y="12897"/>
                </a:lnTo>
                <a:lnTo>
                  <a:pt x="3383" y="12994"/>
                </a:lnTo>
                <a:lnTo>
                  <a:pt x="3480" y="13067"/>
                </a:lnTo>
                <a:lnTo>
                  <a:pt x="3529" y="13067"/>
                </a:lnTo>
                <a:lnTo>
                  <a:pt x="3577" y="13043"/>
                </a:lnTo>
                <a:lnTo>
                  <a:pt x="3626" y="12945"/>
                </a:lnTo>
                <a:lnTo>
                  <a:pt x="3626" y="12848"/>
                </a:lnTo>
                <a:lnTo>
                  <a:pt x="3577" y="12678"/>
                </a:lnTo>
                <a:lnTo>
                  <a:pt x="3529" y="12483"/>
                </a:lnTo>
                <a:lnTo>
                  <a:pt x="3431" y="12288"/>
                </a:lnTo>
                <a:lnTo>
                  <a:pt x="3650" y="12094"/>
                </a:lnTo>
                <a:lnTo>
                  <a:pt x="3699" y="12313"/>
                </a:lnTo>
                <a:lnTo>
                  <a:pt x="3748" y="12483"/>
                </a:lnTo>
                <a:lnTo>
                  <a:pt x="3796" y="12556"/>
                </a:lnTo>
                <a:lnTo>
                  <a:pt x="3845" y="12605"/>
                </a:lnTo>
                <a:lnTo>
                  <a:pt x="3942" y="12605"/>
                </a:lnTo>
                <a:lnTo>
                  <a:pt x="4015" y="12580"/>
                </a:lnTo>
                <a:lnTo>
                  <a:pt x="4040" y="12532"/>
                </a:lnTo>
                <a:lnTo>
                  <a:pt x="4064" y="12483"/>
                </a:lnTo>
                <a:lnTo>
                  <a:pt x="4064" y="12410"/>
                </a:lnTo>
                <a:lnTo>
                  <a:pt x="4015" y="12142"/>
                </a:lnTo>
                <a:lnTo>
                  <a:pt x="3967" y="11996"/>
                </a:lnTo>
                <a:lnTo>
                  <a:pt x="3894" y="11875"/>
                </a:lnTo>
                <a:lnTo>
                  <a:pt x="4161" y="11607"/>
                </a:lnTo>
                <a:lnTo>
                  <a:pt x="4210" y="11729"/>
                </a:lnTo>
                <a:lnTo>
                  <a:pt x="4283" y="11923"/>
                </a:lnTo>
                <a:lnTo>
                  <a:pt x="4332" y="11996"/>
                </a:lnTo>
                <a:lnTo>
                  <a:pt x="4380" y="12021"/>
                </a:lnTo>
                <a:lnTo>
                  <a:pt x="4429" y="12045"/>
                </a:lnTo>
                <a:lnTo>
                  <a:pt x="4478" y="12045"/>
                </a:lnTo>
                <a:lnTo>
                  <a:pt x="4526" y="11996"/>
                </a:lnTo>
                <a:lnTo>
                  <a:pt x="4551" y="11923"/>
                </a:lnTo>
                <a:lnTo>
                  <a:pt x="4551" y="11826"/>
                </a:lnTo>
                <a:lnTo>
                  <a:pt x="4478" y="11680"/>
                </a:lnTo>
                <a:lnTo>
                  <a:pt x="4356" y="11437"/>
                </a:lnTo>
                <a:lnTo>
                  <a:pt x="4405" y="11388"/>
                </a:lnTo>
                <a:lnTo>
                  <a:pt x="4672" y="11169"/>
                </a:lnTo>
                <a:lnTo>
                  <a:pt x="4745" y="11364"/>
                </a:lnTo>
                <a:lnTo>
                  <a:pt x="4818" y="11607"/>
                </a:lnTo>
                <a:lnTo>
                  <a:pt x="4867" y="11729"/>
                </a:lnTo>
                <a:lnTo>
                  <a:pt x="4916" y="11777"/>
                </a:lnTo>
                <a:lnTo>
                  <a:pt x="4964" y="11826"/>
                </a:lnTo>
                <a:lnTo>
                  <a:pt x="5013" y="11826"/>
                </a:lnTo>
                <a:lnTo>
                  <a:pt x="5037" y="11802"/>
                </a:lnTo>
                <a:lnTo>
                  <a:pt x="5062" y="11729"/>
                </a:lnTo>
                <a:lnTo>
                  <a:pt x="5086" y="11680"/>
                </a:lnTo>
                <a:lnTo>
                  <a:pt x="5062" y="11558"/>
                </a:lnTo>
                <a:lnTo>
                  <a:pt x="4964" y="11339"/>
                </a:lnTo>
                <a:lnTo>
                  <a:pt x="4794" y="11023"/>
                </a:lnTo>
                <a:lnTo>
                  <a:pt x="5135" y="10731"/>
                </a:lnTo>
                <a:lnTo>
                  <a:pt x="5135" y="10755"/>
                </a:lnTo>
                <a:lnTo>
                  <a:pt x="5208" y="10950"/>
                </a:lnTo>
                <a:lnTo>
                  <a:pt x="5281" y="11145"/>
                </a:lnTo>
                <a:lnTo>
                  <a:pt x="5329" y="11218"/>
                </a:lnTo>
                <a:lnTo>
                  <a:pt x="5378" y="11242"/>
                </a:lnTo>
                <a:lnTo>
                  <a:pt x="5427" y="11242"/>
                </a:lnTo>
                <a:lnTo>
                  <a:pt x="5475" y="11218"/>
                </a:lnTo>
                <a:lnTo>
                  <a:pt x="5524" y="11193"/>
                </a:lnTo>
                <a:lnTo>
                  <a:pt x="5573" y="11145"/>
                </a:lnTo>
                <a:lnTo>
                  <a:pt x="5597" y="11096"/>
                </a:lnTo>
                <a:lnTo>
                  <a:pt x="5597" y="11023"/>
                </a:lnTo>
                <a:lnTo>
                  <a:pt x="5524" y="10828"/>
                </a:lnTo>
                <a:lnTo>
                  <a:pt x="5475" y="10658"/>
                </a:lnTo>
                <a:lnTo>
                  <a:pt x="5378" y="10488"/>
                </a:lnTo>
                <a:lnTo>
                  <a:pt x="5670" y="10244"/>
                </a:lnTo>
                <a:lnTo>
                  <a:pt x="5670" y="10366"/>
                </a:lnTo>
                <a:lnTo>
                  <a:pt x="5694" y="10512"/>
                </a:lnTo>
                <a:lnTo>
                  <a:pt x="5743" y="10707"/>
                </a:lnTo>
                <a:lnTo>
                  <a:pt x="5792" y="10780"/>
                </a:lnTo>
                <a:lnTo>
                  <a:pt x="5816" y="10804"/>
                </a:lnTo>
                <a:lnTo>
                  <a:pt x="5865" y="10828"/>
                </a:lnTo>
                <a:lnTo>
                  <a:pt x="5913" y="10828"/>
                </a:lnTo>
                <a:lnTo>
                  <a:pt x="5938" y="10804"/>
                </a:lnTo>
                <a:lnTo>
                  <a:pt x="5986" y="10731"/>
                </a:lnTo>
                <a:lnTo>
                  <a:pt x="5986" y="10658"/>
                </a:lnTo>
                <a:lnTo>
                  <a:pt x="5938" y="10488"/>
                </a:lnTo>
                <a:lnTo>
                  <a:pt x="5865" y="10293"/>
                </a:lnTo>
                <a:lnTo>
                  <a:pt x="5767" y="10123"/>
                </a:lnTo>
                <a:lnTo>
                  <a:pt x="5986" y="9928"/>
                </a:lnTo>
                <a:lnTo>
                  <a:pt x="6011" y="10050"/>
                </a:lnTo>
                <a:lnTo>
                  <a:pt x="6035" y="10147"/>
                </a:lnTo>
                <a:lnTo>
                  <a:pt x="6108" y="10244"/>
                </a:lnTo>
                <a:lnTo>
                  <a:pt x="6181" y="10317"/>
                </a:lnTo>
                <a:lnTo>
                  <a:pt x="6230" y="10366"/>
                </a:lnTo>
                <a:lnTo>
                  <a:pt x="6303" y="10366"/>
                </a:lnTo>
                <a:lnTo>
                  <a:pt x="6376" y="10317"/>
                </a:lnTo>
                <a:lnTo>
                  <a:pt x="6400" y="10269"/>
                </a:lnTo>
                <a:lnTo>
                  <a:pt x="6400" y="10220"/>
                </a:lnTo>
                <a:lnTo>
                  <a:pt x="6376" y="10171"/>
                </a:lnTo>
                <a:lnTo>
                  <a:pt x="6327" y="10074"/>
                </a:lnTo>
                <a:lnTo>
                  <a:pt x="6205" y="9952"/>
                </a:lnTo>
                <a:lnTo>
                  <a:pt x="6084" y="9855"/>
                </a:lnTo>
                <a:lnTo>
                  <a:pt x="6376" y="9587"/>
                </a:lnTo>
                <a:lnTo>
                  <a:pt x="6400" y="9758"/>
                </a:lnTo>
                <a:lnTo>
                  <a:pt x="6449" y="9952"/>
                </a:lnTo>
                <a:lnTo>
                  <a:pt x="6473" y="10025"/>
                </a:lnTo>
                <a:lnTo>
                  <a:pt x="6522" y="10050"/>
                </a:lnTo>
                <a:lnTo>
                  <a:pt x="6595" y="10074"/>
                </a:lnTo>
                <a:lnTo>
                  <a:pt x="6643" y="10074"/>
                </a:lnTo>
                <a:lnTo>
                  <a:pt x="6716" y="10025"/>
                </a:lnTo>
                <a:lnTo>
                  <a:pt x="6741" y="10001"/>
                </a:lnTo>
                <a:lnTo>
                  <a:pt x="6765" y="9928"/>
                </a:lnTo>
                <a:lnTo>
                  <a:pt x="6765" y="9855"/>
                </a:lnTo>
                <a:lnTo>
                  <a:pt x="6692" y="9612"/>
                </a:lnTo>
                <a:lnTo>
                  <a:pt x="6643" y="9490"/>
                </a:lnTo>
                <a:lnTo>
                  <a:pt x="6595" y="9393"/>
                </a:lnTo>
                <a:lnTo>
                  <a:pt x="6765" y="9222"/>
                </a:lnTo>
                <a:lnTo>
                  <a:pt x="6814" y="9417"/>
                </a:lnTo>
                <a:lnTo>
                  <a:pt x="6887" y="9587"/>
                </a:lnTo>
                <a:lnTo>
                  <a:pt x="6911" y="9636"/>
                </a:lnTo>
                <a:lnTo>
                  <a:pt x="6960" y="9660"/>
                </a:lnTo>
                <a:lnTo>
                  <a:pt x="7033" y="9660"/>
                </a:lnTo>
                <a:lnTo>
                  <a:pt x="7081" y="9636"/>
                </a:lnTo>
                <a:lnTo>
                  <a:pt x="7130" y="9612"/>
                </a:lnTo>
                <a:lnTo>
                  <a:pt x="7179" y="9563"/>
                </a:lnTo>
                <a:lnTo>
                  <a:pt x="7179" y="9514"/>
                </a:lnTo>
                <a:lnTo>
                  <a:pt x="7179" y="9441"/>
                </a:lnTo>
                <a:lnTo>
                  <a:pt x="7057" y="9174"/>
                </a:lnTo>
                <a:lnTo>
                  <a:pt x="6984" y="9003"/>
                </a:lnTo>
                <a:lnTo>
                  <a:pt x="7106" y="8906"/>
                </a:lnTo>
                <a:lnTo>
                  <a:pt x="7106" y="8955"/>
                </a:lnTo>
                <a:lnTo>
                  <a:pt x="7106" y="9125"/>
                </a:lnTo>
                <a:lnTo>
                  <a:pt x="7130" y="9198"/>
                </a:lnTo>
                <a:lnTo>
                  <a:pt x="7179" y="9271"/>
                </a:lnTo>
                <a:lnTo>
                  <a:pt x="7227" y="9271"/>
                </a:lnTo>
                <a:lnTo>
                  <a:pt x="7276" y="9247"/>
                </a:lnTo>
                <a:lnTo>
                  <a:pt x="7325" y="9198"/>
                </a:lnTo>
                <a:lnTo>
                  <a:pt x="7349" y="9125"/>
                </a:lnTo>
                <a:lnTo>
                  <a:pt x="7325" y="8955"/>
                </a:lnTo>
                <a:lnTo>
                  <a:pt x="7276" y="8736"/>
                </a:lnTo>
                <a:lnTo>
                  <a:pt x="7519" y="8517"/>
                </a:lnTo>
                <a:lnTo>
                  <a:pt x="7544" y="8638"/>
                </a:lnTo>
                <a:lnTo>
                  <a:pt x="7617" y="8760"/>
                </a:lnTo>
                <a:lnTo>
                  <a:pt x="7665" y="8784"/>
                </a:lnTo>
                <a:lnTo>
                  <a:pt x="7714" y="8784"/>
                </a:lnTo>
                <a:lnTo>
                  <a:pt x="7763" y="8736"/>
                </a:lnTo>
                <a:lnTo>
                  <a:pt x="7787" y="8687"/>
                </a:lnTo>
                <a:lnTo>
                  <a:pt x="7763" y="8638"/>
                </a:lnTo>
                <a:lnTo>
                  <a:pt x="7738" y="8590"/>
                </a:lnTo>
                <a:lnTo>
                  <a:pt x="7690" y="8492"/>
                </a:lnTo>
                <a:lnTo>
                  <a:pt x="7641" y="8419"/>
                </a:lnTo>
                <a:lnTo>
                  <a:pt x="7884" y="8176"/>
                </a:lnTo>
                <a:lnTo>
                  <a:pt x="7909" y="8298"/>
                </a:lnTo>
                <a:lnTo>
                  <a:pt x="7933" y="8419"/>
                </a:lnTo>
                <a:lnTo>
                  <a:pt x="7957" y="8468"/>
                </a:lnTo>
                <a:lnTo>
                  <a:pt x="8006" y="8517"/>
                </a:lnTo>
                <a:lnTo>
                  <a:pt x="8152" y="8517"/>
                </a:lnTo>
                <a:lnTo>
                  <a:pt x="8201" y="8492"/>
                </a:lnTo>
                <a:lnTo>
                  <a:pt x="8225" y="8444"/>
                </a:lnTo>
                <a:lnTo>
                  <a:pt x="8249" y="8371"/>
                </a:lnTo>
                <a:lnTo>
                  <a:pt x="8201" y="8152"/>
                </a:lnTo>
                <a:lnTo>
                  <a:pt x="8128" y="7957"/>
                </a:lnTo>
                <a:lnTo>
                  <a:pt x="8468" y="7641"/>
                </a:lnTo>
                <a:lnTo>
                  <a:pt x="8444" y="7762"/>
                </a:lnTo>
                <a:lnTo>
                  <a:pt x="8444" y="7884"/>
                </a:lnTo>
                <a:lnTo>
                  <a:pt x="8493" y="7981"/>
                </a:lnTo>
                <a:lnTo>
                  <a:pt x="8517" y="8030"/>
                </a:lnTo>
                <a:lnTo>
                  <a:pt x="8566" y="8054"/>
                </a:lnTo>
                <a:lnTo>
                  <a:pt x="8590" y="8054"/>
                </a:lnTo>
                <a:lnTo>
                  <a:pt x="8614" y="8030"/>
                </a:lnTo>
                <a:lnTo>
                  <a:pt x="8639" y="7981"/>
                </a:lnTo>
                <a:lnTo>
                  <a:pt x="8639" y="7933"/>
                </a:lnTo>
                <a:lnTo>
                  <a:pt x="8614" y="7835"/>
                </a:lnTo>
                <a:lnTo>
                  <a:pt x="8566" y="7714"/>
                </a:lnTo>
                <a:lnTo>
                  <a:pt x="8541" y="7568"/>
                </a:lnTo>
                <a:lnTo>
                  <a:pt x="9125" y="7033"/>
                </a:lnTo>
                <a:lnTo>
                  <a:pt x="9125" y="7179"/>
                </a:lnTo>
                <a:lnTo>
                  <a:pt x="9149" y="7325"/>
                </a:lnTo>
                <a:lnTo>
                  <a:pt x="9198" y="7373"/>
                </a:lnTo>
                <a:lnTo>
                  <a:pt x="9222" y="7397"/>
                </a:lnTo>
                <a:lnTo>
                  <a:pt x="9271" y="7422"/>
                </a:lnTo>
                <a:lnTo>
                  <a:pt x="9320" y="7397"/>
                </a:lnTo>
                <a:lnTo>
                  <a:pt x="9368" y="7397"/>
                </a:lnTo>
                <a:lnTo>
                  <a:pt x="9393" y="7349"/>
                </a:lnTo>
                <a:lnTo>
                  <a:pt x="9417" y="7300"/>
                </a:lnTo>
                <a:lnTo>
                  <a:pt x="9417" y="7252"/>
                </a:lnTo>
                <a:lnTo>
                  <a:pt x="9393" y="7154"/>
                </a:lnTo>
                <a:lnTo>
                  <a:pt x="9393" y="7033"/>
                </a:lnTo>
                <a:lnTo>
                  <a:pt x="9417" y="6935"/>
                </a:lnTo>
                <a:lnTo>
                  <a:pt x="9417" y="6838"/>
                </a:lnTo>
                <a:lnTo>
                  <a:pt x="9393" y="6789"/>
                </a:lnTo>
                <a:lnTo>
                  <a:pt x="9466" y="6716"/>
                </a:lnTo>
                <a:lnTo>
                  <a:pt x="9490" y="6838"/>
                </a:lnTo>
                <a:lnTo>
                  <a:pt x="9514" y="6960"/>
                </a:lnTo>
                <a:lnTo>
                  <a:pt x="9539" y="7008"/>
                </a:lnTo>
                <a:lnTo>
                  <a:pt x="9587" y="7033"/>
                </a:lnTo>
                <a:lnTo>
                  <a:pt x="9636" y="7057"/>
                </a:lnTo>
                <a:lnTo>
                  <a:pt x="9660" y="7057"/>
                </a:lnTo>
                <a:lnTo>
                  <a:pt x="9709" y="7033"/>
                </a:lnTo>
                <a:lnTo>
                  <a:pt x="9733" y="7008"/>
                </a:lnTo>
                <a:lnTo>
                  <a:pt x="9782" y="6984"/>
                </a:lnTo>
                <a:lnTo>
                  <a:pt x="9782" y="6935"/>
                </a:lnTo>
                <a:lnTo>
                  <a:pt x="9782" y="6741"/>
                </a:lnTo>
                <a:lnTo>
                  <a:pt x="9733" y="6619"/>
                </a:lnTo>
                <a:lnTo>
                  <a:pt x="9709" y="6522"/>
                </a:lnTo>
                <a:lnTo>
                  <a:pt x="9831" y="6376"/>
                </a:lnTo>
                <a:lnTo>
                  <a:pt x="9879" y="6327"/>
                </a:lnTo>
                <a:lnTo>
                  <a:pt x="9904" y="6278"/>
                </a:lnTo>
                <a:lnTo>
                  <a:pt x="9904" y="6205"/>
                </a:lnTo>
                <a:lnTo>
                  <a:pt x="9928" y="6132"/>
                </a:lnTo>
                <a:lnTo>
                  <a:pt x="9952" y="6059"/>
                </a:lnTo>
                <a:lnTo>
                  <a:pt x="9855" y="5670"/>
                </a:lnTo>
                <a:lnTo>
                  <a:pt x="9831" y="5475"/>
                </a:lnTo>
                <a:lnTo>
                  <a:pt x="9806" y="5281"/>
                </a:lnTo>
                <a:lnTo>
                  <a:pt x="9806" y="5037"/>
                </a:lnTo>
                <a:lnTo>
                  <a:pt x="9855" y="4794"/>
                </a:lnTo>
                <a:lnTo>
                  <a:pt x="9904" y="4575"/>
                </a:lnTo>
                <a:lnTo>
                  <a:pt x="9977" y="4332"/>
                </a:lnTo>
                <a:lnTo>
                  <a:pt x="10074" y="4088"/>
                </a:lnTo>
                <a:lnTo>
                  <a:pt x="10196" y="3869"/>
                </a:lnTo>
                <a:lnTo>
                  <a:pt x="10317" y="3650"/>
                </a:lnTo>
                <a:lnTo>
                  <a:pt x="10488" y="3456"/>
                </a:lnTo>
                <a:lnTo>
                  <a:pt x="10658" y="3261"/>
                </a:lnTo>
                <a:lnTo>
                  <a:pt x="10853" y="3091"/>
                </a:lnTo>
                <a:lnTo>
                  <a:pt x="11242" y="2750"/>
                </a:lnTo>
                <a:lnTo>
                  <a:pt x="11680" y="2458"/>
                </a:lnTo>
                <a:lnTo>
                  <a:pt x="12094" y="2166"/>
                </a:lnTo>
                <a:lnTo>
                  <a:pt x="12970" y="1631"/>
                </a:lnTo>
                <a:close/>
                <a:moveTo>
                  <a:pt x="10755" y="11631"/>
                </a:moveTo>
                <a:lnTo>
                  <a:pt x="10755" y="11680"/>
                </a:lnTo>
                <a:lnTo>
                  <a:pt x="10853" y="11850"/>
                </a:lnTo>
                <a:lnTo>
                  <a:pt x="10974" y="12021"/>
                </a:lnTo>
                <a:lnTo>
                  <a:pt x="11266" y="12361"/>
                </a:lnTo>
                <a:lnTo>
                  <a:pt x="11875" y="12970"/>
                </a:lnTo>
                <a:lnTo>
                  <a:pt x="13286" y="14503"/>
                </a:lnTo>
                <a:lnTo>
                  <a:pt x="13943" y="15184"/>
                </a:lnTo>
                <a:lnTo>
                  <a:pt x="14259" y="15549"/>
                </a:lnTo>
                <a:lnTo>
                  <a:pt x="14430" y="15719"/>
                </a:lnTo>
                <a:lnTo>
                  <a:pt x="14503" y="15792"/>
                </a:lnTo>
                <a:lnTo>
                  <a:pt x="14600" y="15841"/>
                </a:lnTo>
                <a:lnTo>
                  <a:pt x="14916" y="16035"/>
                </a:lnTo>
                <a:lnTo>
                  <a:pt x="15208" y="16206"/>
                </a:lnTo>
                <a:lnTo>
                  <a:pt x="15354" y="16279"/>
                </a:lnTo>
                <a:lnTo>
                  <a:pt x="15500" y="16352"/>
                </a:lnTo>
                <a:lnTo>
                  <a:pt x="15671" y="16376"/>
                </a:lnTo>
                <a:lnTo>
                  <a:pt x="15890" y="16376"/>
                </a:lnTo>
                <a:lnTo>
                  <a:pt x="15914" y="16352"/>
                </a:lnTo>
                <a:lnTo>
                  <a:pt x="15938" y="16279"/>
                </a:lnTo>
                <a:lnTo>
                  <a:pt x="15914" y="16230"/>
                </a:lnTo>
                <a:lnTo>
                  <a:pt x="15890" y="16206"/>
                </a:lnTo>
                <a:lnTo>
                  <a:pt x="15865" y="16206"/>
                </a:lnTo>
                <a:lnTo>
                  <a:pt x="15622" y="16157"/>
                </a:lnTo>
                <a:lnTo>
                  <a:pt x="15403" y="16084"/>
                </a:lnTo>
                <a:lnTo>
                  <a:pt x="15233" y="15987"/>
                </a:lnTo>
                <a:lnTo>
                  <a:pt x="15062" y="15865"/>
                </a:lnTo>
                <a:lnTo>
                  <a:pt x="14892" y="15743"/>
                </a:lnTo>
                <a:lnTo>
                  <a:pt x="14746" y="15573"/>
                </a:lnTo>
                <a:lnTo>
                  <a:pt x="14454" y="15233"/>
                </a:lnTo>
                <a:lnTo>
                  <a:pt x="13846" y="14624"/>
                </a:lnTo>
                <a:lnTo>
                  <a:pt x="13262" y="14016"/>
                </a:lnTo>
                <a:lnTo>
                  <a:pt x="12045" y="12799"/>
                </a:lnTo>
                <a:lnTo>
                  <a:pt x="11461" y="12167"/>
                </a:lnTo>
                <a:lnTo>
                  <a:pt x="11145" y="11875"/>
                </a:lnTo>
                <a:lnTo>
                  <a:pt x="10974" y="11729"/>
                </a:lnTo>
                <a:lnTo>
                  <a:pt x="10804" y="11631"/>
                </a:lnTo>
                <a:close/>
                <a:moveTo>
                  <a:pt x="9904" y="8638"/>
                </a:moveTo>
                <a:lnTo>
                  <a:pt x="10123" y="8882"/>
                </a:lnTo>
                <a:lnTo>
                  <a:pt x="9977" y="9003"/>
                </a:lnTo>
                <a:lnTo>
                  <a:pt x="9709" y="9271"/>
                </a:lnTo>
                <a:lnTo>
                  <a:pt x="9587" y="9417"/>
                </a:lnTo>
                <a:lnTo>
                  <a:pt x="9466" y="9587"/>
                </a:lnTo>
                <a:lnTo>
                  <a:pt x="9466" y="9612"/>
                </a:lnTo>
                <a:lnTo>
                  <a:pt x="9490" y="9660"/>
                </a:lnTo>
                <a:lnTo>
                  <a:pt x="9539" y="9660"/>
                </a:lnTo>
                <a:lnTo>
                  <a:pt x="9685" y="9612"/>
                </a:lnTo>
                <a:lnTo>
                  <a:pt x="9831" y="9539"/>
                </a:lnTo>
                <a:lnTo>
                  <a:pt x="10098" y="9320"/>
                </a:lnTo>
                <a:lnTo>
                  <a:pt x="10366" y="9101"/>
                </a:lnTo>
                <a:lnTo>
                  <a:pt x="10536" y="9247"/>
                </a:lnTo>
                <a:lnTo>
                  <a:pt x="10244" y="9466"/>
                </a:lnTo>
                <a:lnTo>
                  <a:pt x="10025" y="9636"/>
                </a:lnTo>
                <a:lnTo>
                  <a:pt x="9928" y="9733"/>
                </a:lnTo>
                <a:lnTo>
                  <a:pt x="9831" y="9855"/>
                </a:lnTo>
                <a:lnTo>
                  <a:pt x="9831" y="9928"/>
                </a:lnTo>
                <a:lnTo>
                  <a:pt x="9855" y="9977"/>
                </a:lnTo>
                <a:lnTo>
                  <a:pt x="9904" y="10025"/>
                </a:lnTo>
                <a:lnTo>
                  <a:pt x="9977" y="10025"/>
                </a:lnTo>
                <a:lnTo>
                  <a:pt x="10098" y="9977"/>
                </a:lnTo>
                <a:lnTo>
                  <a:pt x="10196" y="9904"/>
                </a:lnTo>
                <a:lnTo>
                  <a:pt x="10390" y="9758"/>
                </a:lnTo>
                <a:lnTo>
                  <a:pt x="10780" y="9490"/>
                </a:lnTo>
                <a:lnTo>
                  <a:pt x="10950" y="9660"/>
                </a:lnTo>
                <a:lnTo>
                  <a:pt x="10780" y="9733"/>
                </a:lnTo>
                <a:lnTo>
                  <a:pt x="10609" y="9855"/>
                </a:lnTo>
                <a:lnTo>
                  <a:pt x="10390" y="10001"/>
                </a:lnTo>
                <a:lnTo>
                  <a:pt x="10293" y="10098"/>
                </a:lnTo>
                <a:lnTo>
                  <a:pt x="10220" y="10220"/>
                </a:lnTo>
                <a:lnTo>
                  <a:pt x="10220" y="10269"/>
                </a:lnTo>
                <a:lnTo>
                  <a:pt x="10244" y="10293"/>
                </a:lnTo>
                <a:lnTo>
                  <a:pt x="10293" y="10317"/>
                </a:lnTo>
                <a:lnTo>
                  <a:pt x="10439" y="10317"/>
                </a:lnTo>
                <a:lnTo>
                  <a:pt x="10585" y="10244"/>
                </a:lnTo>
                <a:lnTo>
                  <a:pt x="10828" y="10074"/>
                </a:lnTo>
                <a:lnTo>
                  <a:pt x="10999" y="9977"/>
                </a:lnTo>
                <a:lnTo>
                  <a:pt x="11072" y="9904"/>
                </a:lnTo>
                <a:lnTo>
                  <a:pt x="11145" y="9831"/>
                </a:lnTo>
                <a:lnTo>
                  <a:pt x="11364" y="10025"/>
                </a:lnTo>
                <a:lnTo>
                  <a:pt x="11193" y="10123"/>
                </a:lnTo>
                <a:lnTo>
                  <a:pt x="11072" y="10244"/>
                </a:lnTo>
                <a:lnTo>
                  <a:pt x="10974" y="10342"/>
                </a:lnTo>
                <a:lnTo>
                  <a:pt x="10901" y="10439"/>
                </a:lnTo>
                <a:lnTo>
                  <a:pt x="10853" y="10561"/>
                </a:lnTo>
                <a:lnTo>
                  <a:pt x="10853" y="10634"/>
                </a:lnTo>
                <a:lnTo>
                  <a:pt x="10853" y="10682"/>
                </a:lnTo>
                <a:lnTo>
                  <a:pt x="10877" y="10707"/>
                </a:lnTo>
                <a:lnTo>
                  <a:pt x="10974" y="10682"/>
                </a:lnTo>
                <a:lnTo>
                  <a:pt x="11072" y="10634"/>
                </a:lnTo>
                <a:lnTo>
                  <a:pt x="11218" y="10536"/>
                </a:lnTo>
                <a:lnTo>
                  <a:pt x="11437" y="10366"/>
                </a:lnTo>
                <a:lnTo>
                  <a:pt x="11607" y="10269"/>
                </a:lnTo>
                <a:lnTo>
                  <a:pt x="11753" y="10415"/>
                </a:lnTo>
                <a:lnTo>
                  <a:pt x="11656" y="10488"/>
                </a:lnTo>
                <a:lnTo>
                  <a:pt x="11364" y="10731"/>
                </a:lnTo>
                <a:lnTo>
                  <a:pt x="11242" y="10877"/>
                </a:lnTo>
                <a:lnTo>
                  <a:pt x="11218" y="10950"/>
                </a:lnTo>
                <a:lnTo>
                  <a:pt x="11169" y="11023"/>
                </a:lnTo>
                <a:lnTo>
                  <a:pt x="11193" y="11072"/>
                </a:lnTo>
                <a:lnTo>
                  <a:pt x="11242" y="11096"/>
                </a:lnTo>
                <a:lnTo>
                  <a:pt x="11388" y="11047"/>
                </a:lnTo>
                <a:lnTo>
                  <a:pt x="11510" y="10974"/>
                </a:lnTo>
                <a:lnTo>
                  <a:pt x="11777" y="10780"/>
                </a:lnTo>
                <a:lnTo>
                  <a:pt x="11972" y="10634"/>
                </a:lnTo>
                <a:lnTo>
                  <a:pt x="12191" y="10828"/>
                </a:lnTo>
                <a:lnTo>
                  <a:pt x="12069" y="10926"/>
                </a:lnTo>
                <a:lnTo>
                  <a:pt x="11923" y="11023"/>
                </a:lnTo>
                <a:lnTo>
                  <a:pt x="11777" y="11169"/>
                </a:lnTo>
                <a:lnTo>
                  <a:pt x="11729" y="11242"/>
                </a:lnTo>
                <a:lnTo>
                  <a:pt x="11680" y="11315"/>
                </a:lnTo>
                <a:lnTo>
                  <a:pt x="11656" y="11388"/>
                </a:lnTo>
                <a:lnTo>
                  <a:pt x="11656" y="11485"/>
                </a:lnTo>
                <a:lnTo>
                  <a:pt x="11680" y="11534"/>
                </a:lnTo>
                <a:lnTo>
                  <a:pt x="11704" y="11558"/>
                </a:lnTo>
                <a:lnTo>
                  <a:pt x="11729" y="11558"/>
                </a:lnTo>
                <a:lnTo>
                  <a:pt x="11826" y="11534"/>
                </a:lnTo>
                <a:lnTo>
                  <a:pt x="11899" y="11510"/>
                </a:lnTo>
                <a:lnTo>
                  <a:pt x="12021" y="11412"/>
                </a:lnTo>
                <a:lnTo>
                  <a:pt x="12288" y="11193"/>
                </a:lnTo>
                <a:lnTo>
                  <a:pt x="12459" y="11072"/>
                </a:lnTo>
                <a:lnTo>
                  <a:pt x="12726" y="11315"/>
                </a:lnTo>
                <a:lnTo>
                  <a:pt x="12483" y="11534"/>
                </a:lnTo>
                <a:lnTo>
                  <a:pt x="12361" y="11656"/>
                </a:lnTo>
                <a:lnTo>
                  <a:pt x="12264" y="11777"/>
                </a:lnTo>
                <a:lnTo>
                  <a:pt x="12264" y="11826"/>
                </a:lnTo>
                <a:lnTo>
                  <a:pt x="12264" y="11850"/>
                </a:lnTo>
                <a:lnTo>
                  <a:pt x="12288" y="11948"/>
                </a:lnTo>
                <a:lnTo>
                  <a:pt x="12361" y="11972"/>
                </a:lnTo>
                <a:lnTo>
                  <a:pt x="12459" y="11972"/>
                </a:lnTo>
                <a:lnTo>
                  <a:pt x="12605" y="11875"/>
                </a:lnTo>
                <a:lnTo>
                  <a:pt x="12726" y="11777"/>
                </a:lnTo>
                <a:lnTo>
                  <a:pt x="12970" y="11558"/>
                </a:lnTo>
                <a:lnTo>
                  <a:pt x="12970" y="11534"/>
                </a:lnTo>
                <a:lnTo>
                  <a:pt x="13262" y="11802"/>
                </a:lnTo>
                <a:lnTo>
                  <a:pt x="13116" y="11923"/>
                </a:lnTo>
                <a:lnTo>
                  <a:pt x="12994" y="12021"/>
                </a:lnTo>
                <a:lnTo>
                  <a:pt x="12872" y="12142"/>
                </a:lnTo>
                <a:lnTo>
                  <a:pt x="12799" y="12288"/>
                </a:lnTo>
                <a:lnTo>
                  <a:pt x="12775" y="12361"/>
                </a:lnTo>
                <a:lnTo>
                  <a:pt x="12775" y="12434"/>
                </a:lnTo>
                <a:lnTo>
                  <a:pt x="12799" y="12507"/>
                </a:lnTo>
                <a:lnTo>
                  <a:pt x="12824" y="12532"/>
                </a:lnTo>
                <a:lnTo>
                  <a:pt x="12872" y="12532"/>
                </a:lnTo>
                <a:lnTo>
                  <a:pt x="12994" y="12483"/>
                </a:lnTo>
                <a:lnTo>
                  <a:pt x="13116" y="12434"/>
                </a:lnTo>
                <a:lnTo>
                  <a:pt x="13310" y="12264"/>
                </a:lnTo>
                <a:lnTo>
                  <a:pt x="13554" y="12094"/>
                </a:lnTo>
                <a:lnTo>
                  <a:pt x="13700" y="12215"/>
                </a:lnTo>
                <a:lnTo>
                  <a:pt x="13627" y="12264"/>
                </a:lnTo>
                <a:lnTo>
                  <a:pt x="13432" y="12434"/>
                </a:lnTo>
                <a:lnTo>
                  <a:pt x="13262" y="12653"/>
                </a:lnTo>
                <a:lnTo>
                  <a:pt x="13237" y="12702"/>
                </a:lnTo>
                <a:lnTo>
                  <a:pt x="13262" y="12751"/>
                </a:lnTo>
                <a:lnTo>
                  <a:pt x="13310" y="12799"/>
                </a:lnTo>
                <a:lnTo>
                  <a:pt x="13383" y="12799"/>
                </a:lnTo>
                <a:lnTo>
                  <a:pt x="13602" y="12702"/>
                </a:lnTo>
                <a:lnTo>
                  <a:pt x="13797" y="12556"/>
                </a:lnTo>
                <a:lnTo>
                  <a:pt x="13919" y="12459"/>
                </a:lnTo>
                <a:lnTo>
                  <a:pt x="14162" y="12702"/>
                </a:lnTo>
                <a:lnTo>
                  <a:pt x="13992" y="12848"/>
                </a:lnTo>
                <a:lnTo>
                  <a:pt x="13894" y="12945"/>
                </a:lnTo>
                <a:lnTo>
                  <a:pt x="13797" y="13043"/>
                </a:lnTo>
                <a:lnTo>
                  <a:pt x="13724" y="13164"/>
                </a:lnTo>
                <a:lnTo>
                  <a:pt x="13700" y="13237"/>
                </a:lnTo>
                <a:lnTo>
                  <a:pt x="13700" y="13310"/>
                </a:lnTo>
                <a:lnTo>
                  <a:pt x="13700" y="13359"/>
                </a:lnTo>
                <a:lnTo>
                  <a:pt x="13748" y="13359"/>
                </a:lnTo>
                <a:lnTo>
                  <a:pt x="13870" y="13335"/>
                </a:lnTo>
                <a:lnTo>
                  <a:pt x="13992" y="13286"/>
                </a:lnTo>
                <a:lnTo>
                  <a:pt x="14089" y="13189"/>
                </a:lnTo>
                <a:lnTo>
                  <a:pt x="14186" y="13116"/>
                </a:lnTo>
                <a:lnTo>
                  <a:pt x="14381" y="12921"/>
                </a:lnTo>
                <a:lnTo>
                  <a:pt x="14746" y="13335"/>
                </a:lnTo>
                <a:lnTo>
                  <a:pt x="14624" y="13408"/>
                </a:lnTo>
                <a:lnTo>
                  <a:pt x="14503" y="13505"/>
                </a:lnTo>
                <a:lnTo>
                  <a:pt x="14284" y="13651"/>
                </a:lnTo>
                <a:lnTo>
                  <a:pt x="14186" y="13748"/>
                </a:lnTo>
                <a:lnTo>
                  <a:pt x="14138" y="13870"/>
                </a:lnTo>
                <a:lnTo>
                  <a:pt x="14138" y="13919"/>
                </a:lnTo>
                <a:lnTo>
                  <a:pt x="14162" y="13992"/>
                </a:lnTo>
                <a:lnTo>
                  <a:pt x="14211" y="14016"/>
                </a:lnTo>
                <a:lnTo>
                  <a:pt x="14259" y="14040"/>
                </a:lnTo>
                <a:lnTo>
                  <a:pt x="14381" y="14016"/>
                </a:lnTo>
                <a:lnTo>
                  <a:pt x="14503" y="13943"/>
                </a:lnTo>
                <a:lnTo>
                  <a:pt x="14697" y="13773"/>
                </a:lnTo>
                <a:lnTo>
                  <a:pt x="14819" y="13651"/>
                </a:lnTo>
                <a:lnTo>
                  <a:pt x="14941" y="13529"/>
                </a:lnTo>
                <a:lnTo>
                  <a:pt x="15160" y="13748"/>
                </a:lnTo>
                <a:lnTo>
                  <a:pt x="14989" y="13919"/>
                </a:lnTo>
                <a:lnTo>
                  <a:pt x="14795" y="14065"/>
                </a:lnTo>
                <a:lnTo>
                  <a:pt x="14722" y="14138"/>
                </a:lnTo>
                <a:lnTo>
                  <a:pt x="14673" y="14259"/>
                </a:lnTo>
                <a:lnTo>
                  <a:pt x="14673" y="14284"/>
                </a:lnTo>
                <a:lnTo>
                  <a:pt x="14697" y="14284"/>
                </a:lnTo>
                <a:lnTo>
                  <a:pt x="14770" y="14308"/>
                </a:lnTo>
                <a:lnTo>
                  <a:pt x="14819" y="14308"/>
                </a:lnTo>
                <a:lnTo>
                  <a:pt x="14941" y="14284"/>
                </a:lnTo>
                <a:lnTo>
                  <a:pt x="15062" y="14235"/>
                </a:lnTo>
                <a:lnTo>
                  <a:pt x="15184" y="14162"/>
                </a:lnTo>
                <a:lnTo>
                  <a:pt x="15281" y="14089"/>
                </a:lnTo>
                <a:lnTo>
                  <a:pt x="15379" y="13992"/>
                </a:lnTo>
                <a:lnTo>
                  <a:pt x="15573" y="14186"/>
                </a:lnTo>
                <a:lnTo>
                  <a:pt x="15452" y="14284"/>
                </a:lnTo>
                <a:lnTo>
                  <a:pt x="15330" y="14381"/>
                </a:lnTo>
                <a:lnTo>
                  <a:pt x="15184" y="14503"/>
                </a:lnTo>
                <a:lnTo>
                  <a:pt x="15111" y="14576"/>
                </a:lnTo>
                <a:lnTo>
                  <a:pt x="15038" y="14673"/>
                </a:lnTo>
                <a:lnTo>
                  <a:pt x="15038" y="14746"/>
                </a:lnTo>
                <a:lnTo>
                  <a:pt x="15062" y="14795"/>
                </a:lnTo>
                <a:lnTo>
                  <a:pt x="15111" y="14843"/>
                </a:lnTo>
                <a:lnTo>
                  <a:pt x="15184" y="14843"/>
                </a:lnTo>
                <a:lnTo>
                  <a:pt x="15257" y="14819"/>
                </a:lnTo>
                <a:lnTo>
                  <a:pt x="15354" y="14770"/>
                </a:lnTo>
                <a:lnTo>
                  <a:pt x="15500" y="14649"/>
                </a:lnTo>
                <a:lnTo>
                  <a:pt x="15646" y="14527"/>
                </a:lnTo>
                <a:lnTo>
                  <a:pt x="15792" y="14405"/>
                </a:lnTo>
                <a:lnTo>
                  <a:pt x="15987" y="14649"/>
                </a:lnTo>
                <a:lnTo>
                  <a:pt x="15890" y="14722"/>
                </a:lnTo>
                <a:lnTo>
                  <a:pt x="15744" y="14892"/>
                </a:lnTo>
                <a:lnTo>
                  <a:pt x="15598" y="15087"/>
                </a:lnTo>
                <a:lnTo>
                  <a:pt x="15573" y="15111"/>
                </a:lnTo>
                <a:lnTo>
                  <a:pt x="15598" y="15135"/>
                </a:lnTo>
                <a:lnTo>
                  <a:pt x="15622" y="15160"/>
                </a:lnTo>
                <a:lnTo>
                  <a:pt x="15646" y="15160"/>
                </a:lnTo>
                <a:lnTo>
                  <a:pt x="15865" y="15038"/>
                </a:lnTo>
                <a:lnTo>
                  <a:pt x="16036" y="14916"/>
                </a:lnTo>
                <a:lnTo>
                  <a:pt x="16133" y="14868"/>
                </a:lnTo>
                <a:lnTo>
                  <a:pt x="16230" y="15014"/>
                </a:lnTo>
                <a:lnTo>
                  <a:pt x="16084" y="15135"/>
                </a:lnTo>
                <a:lnTo>
                  <a:pt x="15914" y="15306"/>
                </a:lnTo>
                <a:lnTo>
                  <a:pt x="15768" y="15476"/>
                </a:lnTo>
                <a:lnTo>
                  <a:pt x="15744" y="15524"/>
                </a:lnTo>
                <a:lnTo>
                  <a:pt x="15744" y="15573"/>
                </a:lnTo>
                <a:lnTo>
                  <a:pt x="15792" y="15622"/>
                </a:lnTo>
                <a:lnTo>
                  <a:pt x="15865" y="15670"/>
                </a:lnTo>
                <a:lnTo>
                  <a:pt x="15938" y="15646"/>
                </a:lnTo>
                <a:lnTo>
                  <a:pt x="16109" y="15524"/>
                </a:lnTo>
                <a:lnTo>
                  <a:pt x="16303" y="15403"/>
                </a:lnTo>
                <a:lnTo>
                  <a:pt x="16376" y="15330"/>
                </a:lnTo>
                <a:lnTo>
                  <a:pt x="16425" y="15500"/>
                </a:lnTo>
                <a:lnTo>
                  <a:pt x="16449" y="15695"/>
                </a:lnTo>
                <a:lnTo>
                  <a:pt x="16376" y="15719"/>
                </a:lnTo>
                <a:lnTo>
                  <a:pt x="16255" y="15841"/>
                </a:lnTo>
                <a:lnTo>
                  <a:pt x="16206" y="15938"/>
                </a:lnTo>
                <a:lnTo>
                  <a:pt x="16182" y="16011"/>
                </a:lnTo>
                <a:lnTo>
                  <a:pt x="16157" y="16060"/>
                </a:lnTo>
                <a:lnTo>
                  <a:pt x="16206" y="16108"/>
                </a:lnTo>
                <a:lnTo>
                  <a:pt x="16255" y="16133"/>
                </a:lnTo>
                <a:lnTo>
                  <a:pt x="16303" y="16133"/>
                </a:lnTo>
                <a:lnTo>
                  <a:pt x="16401" y="16108"/>
                </a:lnTo>
                <a:lnTo>
                  <a:pt x="16401" y="16108"/>
                </a:lnTo>
                <a:lnTo>
                  <a:pt x="16328" y="16327"/>
                </a:lnTo>
                <a:lnTo>
                  <a:pt x="16255" y="16449"/>
                </a:lnTo>
                <a:lnTo>
                  <a:pt x="16157" y="16546"/>
                </a:lnTo>
                <a:lnTo>
                  <a:pt x="16060" y="16619"/>
                </a:lnTo>
                <a:lnTo>
                  <a:pt x="15963" y="16668"/>
                </a:lnTo>
                <a:lnTo>
                  <a:pt x="15841" y="16692"/>
                </a:lnTo>
                <a:lnTo>
                  <a:pt x="15719" y="16692"/>
                </a:lnTo>
                <a:lnTo>
                  <a:pt x="15598" y="16668"/>
                </a:lnTo>
                <a:lnTo>
                  <a:pt x="15452" y="16644"/>
                </a:lnTo>
                <a:lnTo>
                  <a:pt x="15160" y="16522"/>
                </a:lnTo>
                <a:lnTo>
                  <a:pt x="14843" y="16327"/>
                </a:lnTo>
                <a:lnTo>
                  <a:pt x="14527" y="16108"/>
                </a:lnTo>
                <a:lnTo>
                  <a:pt x="14186" y="15841"/>
                </a:lnTo>
                <a:lnTo>
                  <a:pt x="13870" y="15549"/>
                </a:lnTo>
                <a:lnTo>
                  <a:pt x="13554" y="15257"/>
                </a:lnTo>
                <a:lnTo>
                  <a:pt x="12970" y="14649"/>
                </a:lnTo>
                <a:lnTo>
                  <a:pt x="12167" y="13797"/>
                </a:lnTo>
                <a:lnTo>
                  <a:pt x="11291" y="12897"/>
                </a:lnTo>
                <a:lnTo>
                  <a:pt x="10439" y="11972"/>
                </a:lnTo>
                <a:lnTo>
                  <a:pt x="10001" y="11534"/>
                </a:lnTo>
                <a:lnTo>
                  <a:pt x="9539" y="11096"/>
                </a:lnTo>
                <a:lnTo>
                  <a:pt x="9076" y="10658"/>
                </a:lnTo>
                <a:lnTo>
                  <a:pt x="8614" y="10269"/>
                </a:lnTo>
                <a:lnTo>
                  <a:pt x="8566" y="10244"/>
                </a:lnTo>
                <a:lnTo>
                  <a:pt x="9904" y="8638"/>
                </a:lnTo>
                <a:close/>
                <a:moveTo>
                  <a:pt x="1071" y="0"/>
                </a:moveTo>
                <a:lnTo>
                  <a:pt x="828" y="73"/>
                </a:lnTo>
                <a:lnTo>
                  <a:pt x="609" y="171"/>
                </a:lnTo>
                <a:lnTo>
                  <a:pt x="414" y="317"/>
                </a:lnTo>
                <a:lnTo>
                  <a:pt x="244" y="511"/>
                </a:lnTo>
                <a:lnTo>
                  <a:pt x="122" y="730"/>
                </a:lnTo>
                <a:lnTo>
                  <a:pt x="25" y="949"/>
                </a:lnTo>
                <a:lnTo>
                  <a:pt x="25" y="1071"/>
                </a:lnTo>
                <a:lnTo>
                  <a:pt x="25" y="1193"/>
                </a:lnTo>
                <a:lnTo>
                  <a:pt x="25" y="1314"/>
                </a:lnTo>
                <a:lnTo>
                  <a:pt x="49" y="1436"/>
                </a:lnTo>
                <a:lnTo>
                  <a:pt x="25" y="1777"/>
                </a:lnTo>
                <a:lnTo>
                  <a:pt x="1" y="2117"/>
                </a:lnTo>
                <a:lnTo>
                  <a:pt x="25" y="2215"/>
                </a:lnTo>
                <a:lnTo>
                  <a:pt x="74" y="2263"/>
                </a:lnTo>
                <a:lnTo>
                  <a:pt x="147" y="2288"/>
                </a:lnTo>
                <a:lnTo>
                  <a:pt x="244" y="2263"/>
                </a:lnTo>
                <a:lnTo>
                  <a:pt x="341" y="2239"/>
                </a:lnTo>
                <a:lnTo>
                  <a:pt x="317" y="2896"/>
                </a:lnTo>
                <a:lnTo>
                  <a:pt x="341" y="2993"/>
                </a:lnTo>
                <a:lnTo>
                  <a:pt x="414" y="3042"/>
                </a:lnTo>
                <a:lnTo>
                  <a:pt x="560" y="3042"/>
                </a:lnTo>
                <a:lnTo>
                  <a:pt x="658" y="3018"/>
                </a:lnTo>
                <a:lnTo>
                  <a:pt x="658" y="3285"/>
                </a:lnTo>
                <a:lnTo>
                  <a:pt x="658" y="3431"/>
                </a:lnTo>
                <a:lnTo>
                  <a:pt x="682" y="3529"/>
                </a:lnTo>
                <a:lnTo>
                  <a:pt x="731" y="3650"/>
                </a:lnTo>
                <a:lnTo>
                  <a:pt x="779" y="3723"/>
                </a:lnTo>
                <a:lnTo>
                  <a:pt x="876" y="3748"/>
                </a:lnTo>
                <a:lnTo>
                  <a:pt x="998" y="3772"/>
                </a:lnTo>
                <a:lnTo>
                  <a:pt x="949" y="3942"/>
                </a:lnTo>
                <a:lnTo>
                  <a:pt x="949" y="4137"/>
                </a:lnTo>
                <a:lnTo>
                  <a:pt x="949" y="4332"/>
                </a:lnTo>
                <a:lnTo>
                  <a:pt x="998" y="4526"/>
                </a:lnTo>
                <a:lnTo>
                  <a:pt x="1047" y="4575"/>
                </a:lnTo>
                <a:lnTo>
                  <a:pt x="1095" y="4624"/>
                </a:lnTo>
                <a:lnTo>
                  <a:pt x="1168" y="4648"/>
                </a:lnTo>
                <a:lnTo>
                  <a:pt x="1241" y="4624"/>
                </a:lnTo>
                <a:lnTo>
                  <a:pt x="1339" y="4551"/>
                </a:lnTo>
                <a:lnTo>
                  <a:pt x="1363" y="4745"/>
                </a:lnTo>
                <a:lnTo>
                  <a:pt x="1436" y="4916"/>
                </a:lnTo>
                <a:lnTo>
                  <a:pt x="1533" y="5086"/>
                </a:lnTo>
                <a:lnTo>
                  <a:pt x="1655" y="5232"/>
                </a:lnTo>
                <a:lnTo>
                  <a:pt x="1728" y="5281"/>
                </a:lnTo>
                <a:lnTo>
                  <a:pt x="1801" y="5281"/>
                </a:lnTo>
                <a:lnTo>
                  <a:pt x="1874" y="5256"/>
                </a:lnTo>
                <a:lnTo>
                  <a:pt x="1850" y="5378"/>
                </a:lnTo>
                <a:lnTo>
                  <a:pt x="1874" y="5500"/>
                </a:lnTo>
                <a:lnTo>
                  <a:pt x="1923" y="5621"/>
                </a:lnTo>
                <a:lnTo>
                  <a:pt x="1996" y="5719"/>
                </a:lnTo>
                <a:lnTo>
                  <a:pt x="2093" y="5792"/>
                </a:lnTo>
                <a:lnTo>
                  <a:pt x="2190" y="5840"/>
                </a:lnTo>
                <a:lnTo>
                  <a:pt x="2263" y="5840"/>
                </a:lnTo>
                <a:lnTo>
                  <a:pt x="2361" y="5816"/>
                </a:lnTo>
                <a:lnTo>
                  <a:pt x="2458" y="5986"/>
                </a:lnTo>
                <a:lnTo>
                  <a:pt x="2434" y="6084"/>
                </a:lnTo>
                <a:lnTo>
                  <a:pt x="2434" y="6181"/>
                </a:lnTo>
                <a:lnTo>
                  <a:pt x="2482" y="6424"/>
                </a:lnTo>
                <a:lnTo>
                  <a:pt x="2531" y="6473"/>
                </a:lnTo>
                <a:lnTo>
                  <a:pt x="2580" y="6522"/>
                </a:lnTo>
                <a:lnTo>
                  <a:pt x="2653" y="6522"/>
                </a:lnTo>
                <a:lnTo>
                  <a:pt x="2726" y="6473"/>
                </a:lnTo>
                <a:lnTo>
                  <a:pt x="2823" y="6424"/>
                </a:lnTo>
                <a:lnTo>
                  <a:pt x="2847" y="6546"/>
                </a:lnTo>
                <a:lnTo>
                  <a:pt x="2896" y="6643"/>
                </a:lnTo>
                <a:lnTo>
                  <a:pt x="2969" y="6741"/>
                </a:lnTo>
                <a:lnTo>
                  <a:pt x="3042" y="6838"/>
                </a:lnTo>
                <a:lnTo>
                  <a:pt x="3139" y="6887"/>
                </a:lnTo>
                <a:lnTo>
                  <a:pt x="3261" y="6911"/>
                </a:lnTo>
                <a:lnTo>
                  <a:pt x="3383" y="6911"/>
                </a:lnTo>
                <a:lnTo>
                  <a:pt x="3529" y="6887"/>
                </a:lnTo>
                <a:lnTo>
                  <a:pt x="3553" y="6887"/>
                </a:lnTo>
                <a:lnTo>
                  <a:pt x="3553" y="6911"/>
                </a:lnTo>
                <a:lnTo>
                  <a:pt x="3529" y="6984"/>
                </a:lnTo>
                <a:lnTo>
                  <a:pt x="3504" y="7130"/>
                </a:lnTo>
                <a:lnTo>
                  <a:pt x="3504" y="7252"/>
                </a:lnTo>
                <a:lnTo>
                  <a:pt x="3529" y="7276"/>
                </a:lnTo>
                <a:lnTo>
                  <a:pt x="3553" y="7325"/>
                </a:lnTo>
                <a:lnTo>
                  <a:pt x="3626" y="7349"/>
                </a:lnTo>
                <a:lnTo>
                  <a:pt x="3723" y="7349"/>
                </a:lnTo>
                <a:lnTo>
                  <a:pt x="3845" y="7300"/>
                </a:lnTo>
                <a:lnTo>
                  <a:pt x="3942" y="7252"/>
                </a:lnTo>
                <a:lnTo>
                  <a:pt x="3942" y="7373"/>
                </a:lnTo>
                <a:lnTo>
                  <a:pt x="3967" y="7470"/>
                </a:lnTo>
                <a:lnTo>
                  <a:pt x="3991" y="7568"/>
                </a:lnTo>
                <a:lnTo>
                  <a:pt x="4088" y="7641"/>
                </a:lnTo>
                <a:lnTo>
                  <a:pt x="4210" y="7689"/>
                </a:lnTo>
                <a:lnTo>
                  <a:pt x="4283" y="7714"/>
                </a:lnTo>
                <a:lnTo>
                  <a:pt x="4356" y="7689"/>
                </a:lnTo>
                <a:lnTo>
                  <a:pt x="4453" y="7641"/>
                </a:lnTo>
                <a:lnTo>
                  <a:pt x="4453" y="7762"/>
                </a:lnTo>
                <a:lnTo>
                  <a:pt x="4453" y="7884"/>
                </a:lnTo>
                <a:lnTo>
                  <a:pt x="4478" y="7933"/>
                </a:lnTo>
                <a:lnTo>
                  <a:pt x="4526" y="7981"/>
                </a:lnTo>
                <a:lnTo>
                  <a:pt x="4575" y="8030"/>
                </a:lnTo>
                <a:lnTo>
                  <a:pt x="4648" y="8054"/>
                </a:lnTo>
                <a:lnTo>
                  <a:pt x="4770" y="8103"/>
                </a:lnTo>
                <a:lnTo>
                  <a:pt x="4891" y="8079"/>
                </a:lnTo>
                <a:lnTo>
                  <a:pt x="5013" y="8054"/>
                </a:lnTo>
                <a:lnTo>
                  <a:pt x="5110" y="7981"/>
                </a:lnTo>
                <a:lnTo>
                  <a:pt x="5159" y="8079"/>
                </a:lnTo>
                <a:lnTo>
                  <a:pt x="5208" y="8103"/>
                </a:lnTo>
                <a:lnTo>
                  <a:pt x="5232" y="8127"/>
                </a:lnTo>
                <a:lnTo>
                  <a:pt x="5329" y="8103"/>
                </a:lnTo>
                <a:lnTo>
                  <a:pt x="5329" y="8127"/>
                </a:lnTo>
                <a:lnTo>
                  <a:pt x="5329" y="8152"/>
                </a:lnTo>
                <a:lnTo>
                  <a:pt x="5354" y="8152"/>
                </a:lnTo>
                <a:lnTo>
                  <a:pt x="5475" y="8103"/>
                </a:lnTo>
                <a:lnTo>
                  <a:pt x="5597" y="8054"/>
                </a:lnTo>
                <a:lnTo>
                  <a:pt x="5597" y="8225"/>
                </a:lnTo>
                <a:lnTo>
                  <a:pt x="5646" y="8298"/>
                </a:lnTo>
                <a:lnTo>
                  <a:pt x="5694" y="8346"/>
                </a:lnTo>
                <a:lnTo>
                  <a:pt x="5840" y="8444"/>
                </a:lnTo>
                <a:lnTo>
                  <a:pt x="5938" y="8492"/>
                </a:lnTo>
                <a:lnTo>
                  <a:pt x="6059" y="8492"/>
                </a:lnTo>
                <a:lnTo>
                  <a:pt x="6181" y="8468"/>
                </a:lnTo>
                <a:lnTo>
                  <a:pt x="6278" y="8419"/>
                </a:lnTo>
                <a:lnTo>
                  <a:pt x="6400" y="8492"/>
                </a:lnTo>
                <a:lnTo>
                  <a:pt x="6546" y="8565"/>
                </a:lnTo>
                <a:lnTo>
                  <a:pt x="6668" y="8687"/>
                </a:lnTo>
                <a:lnTo>
                  <a:pt x="3383" y="11729"/>
                </a:lnTo>
                <a:lnTo>
                  <a:pt x="1947" y="13067"/>
                </a:lnTo>
                <a:lnTo>
                  <a:pt x="1314" y="13627"/>
                </a:lnTo>
                <a:lnTo>
                  <a:pt x="1022" y="13943"/>
                </a:lnTo>
                <a:lnTo>
                  <a:pt x="731" y="14259"/>
                </a:lnTo>
                <a:lnTo>
                  <a:pt x="585" y="14503"/>
                </a:lnTo>
                <a:lnTo>
                  <a:pt x="463" y="14770"/>
                </a:lnTo>
                <a:lnTo>
                  <a:pt x="341" y="15087"/>
                </a:lnTo>
                <a:lnTo>
                  <a:pt x="268" y="15403"/>
                </a:lnTo>
                <a:lnTo>
                  <a:pt x="268" y="15573"/>
                </a:lnTo>
                <a:lnTo>
                  <a:pt x="268" y="15719"/>
                </a:lnTo>
                <a:lnTo>
                  <a:pt x="268" y="15865"/>
                </a:lnTo>
                <a:lnTo>
                  <a:pt x="317" y="16011"/>
                </a:lnTo>
                <a:lnTo>
                  <a:pt x="366" y="16157"/>
                </a:lnTo>
                <a:lnTo>
                  <a:pt x="463" y="16279"/>
                </a:lnTo>
                <a:lnTo>
                  <a:pt x="560" y="16376"/>
                </a:lnTo>
                <a:lnTo>
                  <a:pt x="682" y="16473"/>
                </a:lnTo>
                <a:lnTo>
                  <a:pt x="731" y="16522"/>
                </a:lnTo>
                <a:lnTo>
                  <a:pt x="852" y="16644"/>
                </a:lnTo>
                <a:lnTo>
                  <a:pt x="974" y="16741"/>
                </a:lnTo>
                <a:lnTo>
                  <a:pt x="1095" y="16790"/>
                </a:lnTo>
                <a:lnTo>
                  <a:pt x="1241" y="16838"/>
                </a:lnTo>
                <a:lnTo>
                  <a:pt x="1387" y="16863"/>
                </a:lnTo>
                <a:lnTo>
                  <a:pt x="1679" y="16863"/>
                </a:lnTo>
                <a:lnTo>
                  <a:pt x="1850" y="16838"/>
                </a:lnTo>
                <a:lnTo>
                  <a:pt x="2142" y="16741"/>
                </a:lnTo>
                <a:lnTo>
                  <a:pt x="2434" y="16595"/>
                </a:lnTo>
                <a:lnTo>
                  <a:pt x="2701" y="16425"/>
                </a:lnTo>
                <a:lnTo>
                  <a:pt x="2920" y="16254"/>
                </a:lnTo>
                <a:lnTo>
                  <a:pt x="3285" y="15938"/>
                </a:lnTo>
                <a:lnTo>
                  <a:pt x="3650" y="15597"/>
                </a:lnTo>
                <a:lnTo>
                  <a:pt x="4356" y="14892"/>
                </a:lnTo>
                <a:lnTo>
                  <a:pt x="5694" y="13432"/>
                </a:lnTo>
                <a:lnTo>
                  <a:pt x="7057" y="11972"/>
                </a:lnTo>
                <a:lnTo>
                  <a:pt x="8371" y="10463"/>
                </a:lnTo>
                <a:lnTo>
                  <a:pt x="8833" y="11047"/>
                </a:lnTo>
                <a:lnTo>
                  <a:pt x="9320" y="11583"/>
                </a:lnTo>
                <a:lnTo>
                  <a:pt x="10342" y="12629"/>
                </a:lnTo>
                <a:lnTo>
                  <a:pt x="12386" y="14770"/>
                </a:lnTo>
                <a:lnTo>
                  <a:pt x="12775" y="15160"/>
                </a:lnTo>
                <a:lnTo>
                  <a:pt x="13237" y="15622"/>
                </a:lnTo>
                <a:lnTo>
                  <a:pt x="13773" y="16133"/>
                </a:lnTo>
                <a:lnTo>
                  <a:pt x="14065" y="16376"/>
                </a:lnTo>
                <a:lnTo>
                  <a:pt x="14357" y="16595"/>
                </a:lnTo>
                <a:lnTo>
                  <a:pt x="14649" y="16814"/>
                </a:lnTo>
                <a:lnTo>
                  <a:pt x="14965" y="16960"/>
                </a:lnTo>
                <a:lnTo>
                  <a:pt x="15257" y="17106"/>
                </a:lnTo>
                <a:lnTo>
                  <a:pt x="15549" y="17179"/>
                </a:lnTo>
                <a:lnTo>
                  <a:pt x="15695" y="17203"/>
                </a:lnTo>
                <a:lnTo>
                  <a:pt x="15963" y="17203"/>
                </a:lnTo>
                <a:lnTo>
                  <a:pt x="16084" y="17179"/>
                </a:lnTo>
                <a:lnTo>
                  <a:pt x="16230" y="17130"/>
                </a:lnTo>
                <a:lnTo>
                  <a:pt x="16352" y="17057"/>
                </a:lnTo>
                <a:lnTo>
                  <a:pt x="16474" y="16984"/>
                </a:lnTo>
                <a:lnTo>
                  <a:pt x="16595" y="16863"/>
                </a:lnTo>
                <a:lnTo>
                  <a:pt x="16741" y="16692"/>
                </a:lnTo>
                <a:lnTo>
                  <a:pt x="16863" y="16473"/>
                </a:lnTo>
                <a:lnTo>
                  <a:pt x="16936" y="16230"/>
                </a:lnTo>
                <a:lnTo>
                  <a:pt x="16984" y="15987"/>
                </a:lnTo>
                <a:lnTo>
                  <a:pt x="16984" y="15743"/>
                </a:lnTo>
                <a:lnTo>
                  <a:pt x="16960" y="15500"/>
                </a:lnTo>
                <a:lnTo>
                  <a:pt x="16911" y="15257"/>
                </a:lnTo>
                <a:lnTo>
                  <a:pt x="16838" y="15038"/>
                </a:lnTo>
                <a:lnTo>
                  <a:pt x="16668" y="14722"/>
                </a:lnTo>
                <a:lnTo>
                  <a:pt x="16425" y="14381"/>
                </a:lnTo>
                <a:lnTo>
                  <a:pt x="16157" y="14016"/>
                </a:lnTo>
                <a:lnTo>
                  <a:pt x="15865" y="13651"/>
                </a:lnTo>
                <a:lnTo>
                  <a:pt x="15549" y="13310"/>
                </a:lnTo>
                <a:lnTo>
                  <a:pt x="15233" y="12970"/>
                </a:lnTo>
                <a:lnTo>
                  <a:pt x="14673" y="12459"/>
                </a:lnTo>
                <a:lnTo>
                  <a:pt x="13967" y="11826"/>
                </a:lnTo>
                <a:lnTo>
                  <a:pt x="13262" y="11193"/>
                </a:lnTo>
                <a:lnTo>
                  <a:pt x="13286" y="11120"/>
                </a:lnTo>
                <a:lnTo>
                  <a:pt x="13286" y="11072"/>
                </a:lnTo>
                <a:lnTo>
                  <a:pt x="13262" y="11047"/>
                </a:lnTo>
                <a:lnTo>
                  <a:pt x="13189" y="11023"/>
                </a:lnTo>
                <a:lnTo>
                  <a:pt x="13091" y="11047"/>
                </a:lnTo>
                <a:lnTo>
                  <a:pt x="11631" y="9660"/>
                </a:lnTo>
                <a:lnTo>
                  <a:pt x="10196" y="8273"/>
                </a:lnTo>
                <a:lnTo>
                  <a:pt x="10707" y="7641"/>
                </a:lnTo>
                <a:lnTo>
                  <a:pt x="10828" y="7762"/>
                </a:lnTo>
                <a:lnTo>
                  <a:pt x="10974" y="7860"/>
                </a:lnTo>
                <a:lnTo>
                  <a:pt x="11120" y="7933"/>
                </a:lnTo>
                <a:lnTo>
                  <a:pt x="11291" y="8006"/>
                </a:lnTo>
                <a:lnTo>
                  <a:pt x="11461" y="8054"/>
                </a:lnTo>
                <a:lnTo>
                  <a:pt x="11631" y="8103"/>
                </a:lnTo>
                <a:lnTo>
                  <a:pt x="11996" y="8127"/>
                </a:lnTo>
                <a:lnTo>
                  <a:pt x="12264" y="8127"/>
                </a:lnTo>
                <a:lnTo>
                  <a:pt x="12532" y="8103"/>
                </a:lnTo>
                <a:lnTo>
                  <a:pt x="12799" y="8030"/>
                </a:lnTo>
                <a:lnTo>
                  <a:pt x="13067" y="7933"/>
                </a:lnTo>
                <a:lnTo>
                  <a:pt x="13310" y="7811"/>
                </a:lnTo>
                <a:lnTo>
                  <a:pt x="13554" y="7665"/>
                </a:lnTo>
                <a:lnTo>
                  <a:pt x="13773" y="7519"/>
                </a:lnTo>
                <a:lnTo>
                  <a:pt x="13992" y="7349"/>
                </a:lnTo>
                <a:lnTo>
                  <a:pt x="14235" y="7130"/>
                </a:lnTo>
                <a:lnTo>
                  <a:pt x="14478" y="6911"/>
                </a:lnTo>
                <a:lnTo>
                  <a:pt x="14697" y="6668"/>
                </a:lnTo>
                <a:lnTo>
                  <a:pt x="14892" y="6400"/>
                </a:lnTo>
                <a:lnTo>
                  <a:pt x="15281" y="5865"/>
                </a:lnTo>
                <a:lnTo>
                  <a:pt x="15622" y="5305"/>
                </a:lnTo>
                <a:lnTo>
                  <a:pt x="16011" y="4697"/>
                </a:lnTo>
                <a:lnTo>
                  <a:pt x="16376" y="4064"/>
                </a:lnTo>
                <a:lnTo>
                  <a:pt x="16692" y="3407"/>
                </a:lnTo>
                <a:lnTo>
                  <a:pt x="16960" y="2726"/>
                </a:lnTo>
                <a:lnTo>
                  <a:pt x="16984" y="2628"/>
                </a:lnTo>
                <a:lnTo>
                  <a:pt x="16960" y="2555"/>
                </a:lnTo>
                <a:lnTo>
                  <a:pt x="16960" y="2507"/>
                </a:lnTo>
                <a:lnTo>
                  <a:pt x="16960" y="2434"/>
                </a:lnTo>
                <a:lnTo>
                  <a:pt x="16911" y="2385"/>
                </a:lnTo>
                <a:lnTo>
                  <a:pt x="16863" y="2336"/>
                </a:lnTo>
                <a:lnTo>
                  <a:pt x="16814" y="2288"/>
                </a:lnTo>
                <a:lnTo>
                  <a:pt x="16692" y="2288"/>
                </a:lnTo>
                <a:lnTo>
                  <a:pt x="16644" y="2312"/>
                </a:lnTo>
                <a:lnTo>
                  <a:pt x="15646" y="3066"/>
                </a:lnTo>
                <a:lnTo>
                  <a:pt x="15160" y="3456"/>
                </a:lnTo>
                <a:lnTo>
                  <a:pt x="14649" y="3821"/>
                </a:lnTo>
                <a:lnTo>
                  <a:pt x="13919" y="4332"/>
                </a:lnTo>
                <a:lnTo>
                  <a:pt x="13919" y="4332"/>
                </a:lnTo>
                <a:lnTo>
                  <a:pt x="14746" y="3115"/>
                </a:lnTo>
                <a:lnTo>
                  <a:pt x="15476" y="2020"/>
                </a:lnTo>
                <a:lnTo>
                  <a:pt x="15671" y="1704"/>
                </a:lnTo>
                <a:lnTo>
                  <a:pt x="15768" y="1533"/>
                </a:lnTo>
                <a:lnTo>
                  <a:pt x="15817" y="1363"/>
                </a:lnTo>
                <a:lnTo>
                  <a:pt x="15890" y="1290"/>
                </a:lnTo>
                <a:lnTo>
                  <a:pt x="15963" y="1217"/>
                </a:lnTo>
                <a:lnTo>
                  <a:pt x="15987" y="1120"/>
                </a:lnTo>
                <a:lnTo>
                  <a:pt x="15963" y="1022"/>
                </a:lnTo>
                <a:lnTo>
                  <a:pt x="15890" y="949"/>
                </a:lnTo>
                <a:lnTo>
                  <a:pt x="15817" y="901"/>
                </a:lnTo>
                <a:lnTo>
                  <a:pt x="15744" y="876"/>
                </a:lnTo>
                <a:lnTo>
                  <a:pt x="15622" y="876"/>
                </a:lnTo>
                <a:lnTo>
                  <a:pt x="15549" y="949"/>
                </a:lnTo>
                <a:lnTo>
                  <a:pt x="14551" y="1777"/>
                </a:lnTo>
                <a:lnTo>
                  <a:pt x="13554" y="2580"/>
                </a:lnTo>
                <a:lnTo>
                  <a:pt x="13043" y="2920"/>
                </a:lnTo>
                <a:lnTo>
                  <a:pt x="12532" y="3310"/>
                </a:lnTo>
                <a:lnTo>
                  <a:pt x="12532" y="3310"/>
                </a:lnTo>
                <a:lnTo>
                  <a:pt x="12945" y="2653"/>
                </a:lnTo>
                <a:lnTo>
                  <a:pt x="13359" y="1996"/>
                </a:lnTo>
                <a:lnTo>
                  <a:pt x="13554" y="1752"/>
                </a:lnTo>
                <a:lnTo>
                  <a:pt x="13821" y="1436"/>
                </a:lnTo>
                <a:lnTo>
                  <a:pt x="13919" y="1290"/>
                </a:lnTo>
                <a:lnTo>
                  <a:pt x="14040" y="1120"/>
                </a:lnTo>
                <a:lnTo>
                  <a:pt x="14113" y="949"/>
                </a:lnTo>
                <a:lnTo>
                  <a:pt x="14162" y="779"/>
                </a:lnTo>
                <a:lnTo>
                  <a:pt x="14357" y="584"/>
                </a:lnTo>
                <a:lnTo>
                  <a:pt x="14430" y="487"/>
                </a:lnTo>
                <a:lnTo>
                  <a:pt x="14454" y="390"/>
                </a:lnTo>
                <a:lnTo>
                  <a:pt x="14430" y="292"/>
                </a:lnTo>
                <a:lnTo>
                  <a:pt x="14357" y="195"/>
                </a:lnTo>
                <a:lnTo>
                  <a:pt x="14284" y="146"/>
                </a:lnTo>
                <a:lnTo>
                  <a:pt x="14186" y="122"/>
                </a:lnTo>
                <a:lnTo>
                  <a:pt x="14065" y="122"/>
                </a:lnTo>
                <a:lnTo>
                  <a:pt x="13967" y="195"/>
                </a:lnTo>
                <a:lnTo>
                  <a:pt x="13554" y="560"/>
                </a:lnTo>
                <a:lnTo>
                  <a:pt x="13091" y="901"/>
                </a:lnTo>
                <a:lnTo>
                  <a:pt x="12629" y="1217"/>
                </a:lnTo>
                <a:lnTo>
                  <a:pt x="12142" y="1509"/>
                </a:lnTo>
                <a:lnTo>
                  <a:pt x="11680" y="1801"/>
                </a:lnTo>
                <a:lnTo>
                  <a:pt x="11193" y="2117"/>
                </a:lnTo>
                <a:lnTo>
                  <a:pt x="10755" y="2434"/>
                </a:lnTo>
                <a:lnTo>
                  <a:pt x="10317" y="2823"/>
                </a:lnTo>
                <a:lnTo>
                  <a:pt x="10147" y="2993"/>
                </a:lnTo>
                <a:lnTo>
                  <a:pt x="10001" y="3164"/>
                </a:lnTo>
                <a:lnTo>
                  <a:pt x="9855" y="3383"/>
                </a:lnTo>
                <a:lnTo>
                  <a:pt x="9733" y="3577"/>
                </a:lnTo>
                <a:lnTo>
                  <a:pt x="9612" y="3796"/>
                </a:lnTo>
                <a:lnTo>
                  <a:pt x="9514" y="4015"/>
                </a:lnTo>
                <a:lnTo>
                  <a:pt x="9417" y="4234"/>
                </a:lnTo>
                <a:lnTo>
                  <a:pt x="9368" y="4478"/>
                </a:lnTo>
                <a:lnTo>
                  <a:pt x="9320" y="4672"/>
                </a:lnTo>
                <a:lnTo>
                  <a:pt x="9295" y="4867"/>
                </a:lnTo>
                <a:lnTo>
                  <a:pt x="9295" y="5062"/>
                </a:lnTo>
                <a:lnTo>
                  <a:pt x="9295" y="5281"/>
                </a:lnTo>
                <a:lnTo>
                  <a:pt x="9344" y="5475"/>
                </a:lnTo>
                <a:lnTo>
                  <a:pt x="9393" y="5670"/>
                </a:lnTo>
                <a:lnTo>
                  <a:pt x="9441" y="5865"/>
                </a:lnTo>
                <a:lnTo>
                  <a:pt x="9539" y="6035"/>
                </a:lnTo>
                <a:lnTo>
                  <a:pt x="9514" y="6059"/>
                </a:lnTo>
                <a:lnTo>
                  <a:pt x="8760" y="6765"/>
                </a:lnTo>
                <a:lnTo>
                  <a:pt x="7422" y="5402"/>
                </a:lnTo>
                <a:lnTo>
                  <a:pt x="6059" y="4088"/>
                </a:lnTo>
                <a:lnTo>
                  <a:pt x="3358" y="1412"/>
                </a:lnTo>
                <a:lnTo>
                  <a:pt x="2872" y="925"/>
                </a:lnTo>
                <a:lnTo>
                  <a:pt x="2604" y="682"/>
                </a:lnTo>
                <a:lnTo>
                  <a:pt x="2336" y="438"/>
                </a:lnTo>
                <a:lnTo>
                  <a:pt x="2044" y="244"/>
                </a:lnTo>
                <a:lnTo>
                  <a:pt x="1898" y="171"/>
                </a:lnTo>
                <a:lnTo>
                  <a:pt x="1728" y="98"/>
                </a:lnTo>
                <a:lnTo>
                  <a:pt x="1582" y="49"/>
                </a:lnTo>
                <a:lnTo>
                  <a:pt x="14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64239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1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D71BDE95-1F3C-893E-7907-6297CE1A042E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rgbClr val="FFFFCC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514350" indent="-514350" algn="ctr"/>
            <a:r>
              <a:rPr lang="th-TH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5. โครงการสวัสดิการเพื่อที่อยู่อาศัย</a:t>
            </a:r>
            <a:endParaRPr lang="th-TH" sz="4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ยึดเนื้อหา 2">
            <a:extLst>
              <a:ext uri="{FF2B5EF4-FFF2-40B4-BE49-F238E27FC236}">
                <a16:creationId xmlns:a16="http://schemas.microsoft.com/office/drawing/2014/main" id="{D3BC466F-7E14-CEB6-EB73-AD6C434A1AE2}"/>
              </a:ext>
            </a:extLst>
          </p:cNvPr>
          <p:cNvSpPr txBox="1">
            <a:spLocks/>
          </p:cNvSpPr>
          <p:nvPr/>
        </p:nvSpPr>
        <p:spPr>
          <a:xfrm>
            <a:off x="319191" y="866233"/>
            <a:ext cx="8555178" cy="1876968"/>
          </a:xfrm>
          <a:prstGeom prst="rect">
            <a:avLst/>
          </a:prstGeom>
          <a:noFill/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th-TH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วัตถุประสงค์โครงการ </a:t>
            </a:r>
            <a:r>
              <a:rPr lang="en-US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:</a:t>
            </a:r>
            <a:r>
              <a:rPr lang="th-TH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 </a:t>
            </a:r>
            <a: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เพื่อเป็นสวัสดิการให้แก่ข้าราชการ ลูกจ้าง และพนักงานราชการให้มีที่อยู่อาศัยเป็นของตนเอง หรือกู้เงินเพื่อต่อเติมหรือซ่อมแซมบ้าน โดยทำข้อตกลงระหว่างกรมปศุสัตว์กับธนาคาร เพื่อเข้าร่วมโครงการและยินยอมเป็นผู้ดำเนินการหักเงินเดือนของผู้กู้และรวบรวมนำส่งชำระหนี้เงินกู้ให้กับธนาคารทุกเดือน </a:t>
            </a:r>
          </a:p>
        </p:txBody>
      </p:sp>
      <p:pic>
        <p:nvPicPr>
          <p:cNvPr id="4" name="Picture 2" descr="https://img.kapook.com/u/2015/pree/pet13/z_3.jpg">
            <a:extLst>
              <a:ext uri="{FF2B5EF4-FFF2-40B4-BE49-F238E27FC236}">
                <a16:creationId xmlns:a16="http://schemas.microsoft.com/office/drawing/2014/main" id="{81B7844F-51F9-443E-080D-D0C93498A2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2501" y="3554039"/>
            <a:ext cx="1949152" cy="1292938"/>
          </a:xfrm>
          <a:prstGeom prst="rect">
            <a:avLst/>
          </a:prstGeom>
          <a:noFill/>
        </p:spPr>
      </p:pic>
      <p:pic>
        <p:nvPicPr>
          <p:cNvPr id="5" name="Picture 3" descr="C:\Users\GOLF\Desktop\Presentation อปส\รูป\GHBANK-Home-Loan-rate-3.5-4.25.png">
            <a:extLst>
              <a:ext uri="{FF2B5EF4-FFF2-40B4-BE49-F238E27FC236}">
                <a16:creationId xmlns:a16="http://schemas.microsoft.com/office/drawing/2014/main" id="{958F1CF4-36A4-2A15-02E4-8FD3A8BC5B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10248" t="13795" r="8771" b="21561"/>
          <a:stretch/>
        </p:blipFill>
        <p:spPr bwMode="auto">
          <a:xfrm>
            <a:off x="842501" y="2844730"/>
            <a:ext cx="1949152" cy="707009"/>
          </a:xfrm>
          <a:prstGeom prst="rect">
            <a:avLst/>
          </a:prstGeom>
          <a:noFill/>
        </p:spPr>
      </p:pic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8737F8D4-B0B1-40A8-F693-2E7272B0CC2A}"/>
              </a:ext>
            </a:extLst>
          </p:cNvPr>
          <p:cNvSpPr txBox="1"/>
          <p:nvPr/>
        </p:nvSpPr>
        <p:spPr>
          <a:xfrm>
            <a:off x="3108841" y="3446270"/>
            <a:ext cx="4898021" cy="954107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* ดอกเบี้ยต่ำกว่าบุคคลทั่วไป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*</a:t>
            </a:r>
            <a:r>
              <a:rPr lang="th-TH" sz="2800" b="1" i="0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 ลูกค้าชั้นดี สามารถปรับลดดอกเบี้ยได้ทุก 3 ปี</a:t>
            </a:r>
            <a:endParaRPr lang="th-TH" sz="2800" b="1" dirty="0">
              <a:solidFill>
                <a:srgbClr val="C00000"/>
              </a:solidFill>
              <a:latin typeface="TH Mali Grade 6" panose="02000506000000020004" pitchFamily="2" charset="-34"/>
              <a:cs typeface="TH Mali Grade 6" panose="02000506000000020004" pitchFamily="2" charset="-34"/>
            </a:endParaRPr>
          </a:p>
        </p:txBody>
      </p:sp>
      <p:sp>
        <p:nvSpPr>
          <p:cNvPr id="7" name="Google Shape;2197;p48">
            <a:extLst>
              <a:ext uri="{FF2B5EF4-FFF2-40B4-BE49-F238E27FC236}">
                <a16:creationId xmlns:a16="http://schemas.microsoft.com/office/drawing/2014/main" id="{48D70ED4-6AA2-95ED-ED85-10A7167F46FA}"/>
              </a:ext>
            </a:extLst>
          </p:cNvPr>
          <p:cNvSpPr/>
          <p:nvPr/>
        </p:nvSpPr>
        <p:spPr>
          <a:xfrm>
            <a:off x="3108841" y="2983221"/>
            <a:ext cx="417999" cy="330797"/>
          </a:xfrm>
          <a:custGeom>
            <a:avLst/>
            <a:gdLst/>
            <a:ahLst/>
            <a:cxnLst/>
            <a:rect l="l" t="t" r="r" b="b"/>
            <a:pathLst>
              <a:path w="19126" h="15136" extrusionOk="0">
                <a:moveTo>
                  <a:pt x="8979" y="2628"/>
                </a:moveTo>
                <a:lnTo>
                  <a:pt x="8687" y="2653"/>
                </a:lnTo>
                <a:lnTo>
                  <a:pt x="8395" y="2701"/>
                </a:lnTo>
                <a:lnTo>
                  <a:pt x="7811" y="2799"/>
                </a:lnTo>
                <a:lnTo>
                  <a:pt x="7543" y="2872"/>
                </a:lnTo>
                <a:lnTo>
                  <a:pt x="7251" y="2969"/>
                </a:lnTo>
                <a:lnTo>
                  <a:pt x="7130" y="3042"/>
                </a:lnTo>
                <a:lnTo>
                  <a:pt x="7008" y="3139"/>
                </a:lnTo>
                <a:lnTo>
                  <a:pt x="6935" y="3237"/>
                </a:lnTo>
                <a:lnTo>
                  <a:pt x="6886" y="3383"/>
                </a:lnTo>
                <a:lnTo>
                  <a:pt x="6886" y="3456"/>
                </a:lnTo>
                <a:lnTo>
                  <a:pt x="6935" y="3529"/>
                </a:lnTo>
                <a:lnTo>
                  <a:pt x="7032" y="3553"/>
                </a:lnTo>
                <a:lnTo>
                  <a:pt x="7105" y="3577"/>
                </a:lnTo>
                <a:lnTo>
                  <a:pt x="7203" y="3577"/>
                </a:lnTo>
                <a:lnTo>
                  <a:pt x="7300" y="3553"/>
                </a:lnTo>
                <a:lnTo>
                  <a:pt x="7470" y="3480"/>
                </a:lnTo>
                <a:lnTo>
                  <a:pt x="7641" y="3407"/>
                </a:lnTo>
                <a:lnTo>
                  <a:pt x="7908" y="3334"/>
                </a:lnTo>
                <a:lnTo>
                  <a:pt x="8176" y="3261"/>
                </a:lnTo>
                <a:lnTo>
                  <a:pt x="8736" y="3188"/>
                </a:lnTo>
                <a:lnTo>
                  <a:pt x="9076" y="3164"/>
                </a:lnTo>
                <a:lnTo>
                  <a:pt x="9563" y="3139"/>
                </a:lnTo>
                <a:lnTo>
                  <a:pt x="9806" y="3164"/>
                </a:lnTo>
                <a:lnTo>
                  <a:pt x="10025" y="3212"/>
                </a:lnTo>
                <a:lnTo>
                  <a:pt x="10196" y="3261"/>
                </a:lnTo>
                <a:lnTo>
                  <a:pt x="10269" y="3310"/>
                </a:lnTo>
                <a:lnTo>
                  <a:pt x="10317" y="3383"/>
                </a:lnTo>
                <a:lnTo>
                  <a:pt x="10390" y="3456"/>
                </a:lnTo>
                <a:lnTo>
                  <a:pt x="10487" y="3504"/>
                </a:lnTo>
                <a:lnTo>
                  <a:pt x="10585" y="3504"/>
                </a:lnTo>
                <a:lnTo>
                  <a:pt x="10682" y="3456"/>
                </a:lnTo>
                <a:lnTo>
                  <a:pt x="10755" y="3407"/>
                </a:lnTo>
                <a:lnTo>
                  <a:pt x="10804" y="3310"/>
                </a:lnTo>
                <a:lnTo>
                  <a:pt x="10828" y="3212"/>
                </a:lnTo>
                <a:lnTo>
                  <a:pt x="10779" y="3091"/>
                </a:lnTo>
                <a:lnTo>
                  <a:pt x="10706" y="2993"/>
                </a:lnTo>
                <a:lnTo>
                  <a:pt x="10633" y="2920"/>
                </a:lnTo>
                <a:lnTo>
                  <a:pt x="10536" y="2847"/>
                </a:lnTo>
                <a:lnTo>
                  <a:pt x="10439" y="2799"/>
                </a:lnTo>
                <a:lnTo>
                  <a:pt x="10220" y="2726"/>
                </a:lnTo>
                <a:lnTo>
                  <a:pt x="9952" y="2653"/>
                </a:lnTo>
                <a:lnTo>
                  <a:pt x="9709" y="2628"/>
                </a:lnTo>
                <a:close/>
                <a:moveTo>
                  <a:pt x="13797" y="3577"/>
                </a:moveTo>
                <a:lnTo>
                  <a:pt x="13578" y="3601"/>
                </a:lnTo>
                <a:lnTo>
                  <a:pt x="13334" y="3650"/>
                </a:lnTo>
                <a:lnTo>
                  <a:pt x="13115" y="3723"/>
                </a:lnTo>
                <a:lnTo>
                  <a:pt x="13018" y="3772"/>
                </a:lnTo>
                <a:lnTo>
                  <a:pt x="12945" y="3845"/>
                </a:lnTo>
                <a:lnTo>
                  <a:pt x="12945" y="3893"/>
                </a:lnTo>
                <a:lnTo>
                  <a:pt x="12945" y="3918"/>
                </a:lnTo>
                <a:lnTo>
                  <a:pt x="13042" y="3942"/>
                </a:lnTo>
                <a:lnTo>
                  <a:pt x="13140" y="3966"/>
                </a:lnTo>
                <a:lnTo>
                  <a:pt x="13334" y="3966"/>
                </a:lnTo>
                <a:lnTo>
                  <a:pt x="13699" y="3942"/>
                </a:lnTo>
                <a:lnTo>
                  <a:pt x="13918" y="3942"/>
                </a:lnTo>
                <a:lnTo>
                  <a:pt x="14137" y="3966"/>
                </a:lnTo>
                <a:lnTo>
                  <a:pt x="14356" y="3966"/>
                </a:lnTo>
                <a:lnTo>
                  <a:pt x="14478" y="3942"/>
                </a:lnTo>
                <a:lnTo>
                  <a:pt x="14575" y="3918"/>
                </a:lnTo>
                <a:lnTo>
                  <a:pt x="14600" y="3893"/>
                </a:lnTo>
                <a:lnTo>
                  <a:pt x="14600" y="3869"/>
                </a:lnTo>
                <a:lnTo>
                  <a:pt x="14624" y="3820"/>
                </a:lnTo>
                <a:lnTo>
                  <a:pt x="14600" y="3772"/>
                </a:lnTo>
                <a:lnTo>
                  <a:pt x="14527" y="3699"/>
                </a:lnTo>
                <a:lnTo>
                  <a:pt x="14454" y="3650"/>
                </a:lnTo>
                <a:lnTo>
                  <a:pt x="14381" y="3601"/>
                </a:lnTo>
                <a:lnTo>
                  <a:pt x="14186" y="3577"/>
                </a:lnTo>
                <a:close/>
                <a:moveTo>
                  <a:pt x="3650" y="5548"/>
                </a:moveTo>
                <a:lnTo>
                  <a:pt x="3553" y="5597"/>
                </a:lnTo>
                <a:lnTo>
                  <a:pt x="3480" y="5621"/>
                </a:lnTo>
                <a:lnTo>
                  <a:pt x="3382" y="5694"/>
                </a:lnTo>
                <a:lnTo>
                  <a:pt x="3309" y="5767"/>
                </a:lnTo>
                <a:lnTo>
                  <a:pt x="3188" y="5937"/>
                </a:lnTo>
                <a:lnTo>
                  <a:pt x="3163" y="6035"/>
                </a:lnTo>
                <a:lnTo>
                  <a:pt x="3139" y="6132"/>
                </a:lnTo>
                <a:lnTo>
                  <a:pt x="3115" y="6254"/>
                </a:lnTo>
                <a:lnTo>
                  <a:pt x="3139" y="6375"/>
                </a:lnTo>
                <a:lnTo>
                  <a:pt x="3163" y="6473"/>
                </a:lnTo>
                <a:lnTo>
                  <a:pt x="3212" y="6594"/>
                </a:lnTo>
                <a:lnTo>
                  <a:pt x="3285" y="6692"/>
                </a:lnTo>
                <a:lnTo>
                  <a:pt x="3358" y="6765"/>
                </a:lnTo>
                <a:lnTo>
                  <a:pt x="3455" y="6838"/>
                </a:lnTo>
                <a:lnTo>
                  <a:pt x="3577" y="6886"/>
                </a:lnTo>
                <a:lnTo>
                  <a:pt x="3674" y="6911"/>
                </a:lnTo>
                <a:lnTo>
                  <a:pt x="3772" y="6935"/>
                </a:lnTo>
                <a:lnTo>
                  <a:pt x="3869" y="6911"/>
                </a:lnTo>
                <a:lnTo>
                  <a:pt x="3966" y="6911"/>
                </a:lnTo>
                <a:lnTo>
                  <a:pt x="4161" y="6813"/>
                </a:lnTo>
                <a:lnTo>
                  <a:pt x="4307" y="6692"/>
                </a:lnTo>
                <a:lnTo>
                  <a:pt x="4404" y="6521"/>
                </a:lnTo>
                <a:lnTo>
                  <a:pt x="4453" y="6351"/>
                </a:lnTo>
                <a:lnTo>
                  <a:pt x="4453" y="6181"/>
                </a:lnTo>
                <a:lnTo>
                  <a:pt x="4404" y="6010"/>
                </a:lnTo>
                <a:lnTo>
                  <a:pt x="4356" y="5937"/>
                </a:lnTo>
                <a:lnTo>
                  <a:pt x="4307" y="5840"/>
                </a:lnTo>
                <a:lnTo>
                  <a:pt x="4234" y="5743"/>
                </a:lnTo>
                <a:lnTo>
                  <a:pt x="4161" y="5670"/>
                </a:lnTo>
                <a:lnTo>
                  <a:pt x="4064" y="5621"/>
                </a:lnTo>
                <a:lnTo>
                  <a:pt x="3966" y="5572"/>
                </a:lnTo>
                <a:lnTo>
                  <a:pt x="3869" y="5548"/>
                </a:lnTo>
                <a:close/>
                <a:moveTo>
                  <a:pt x="17495" y="7373"/>
                </a:moveTo>
                <a:lnTo>
                  <a:pt x="17739" y="7446"/>
                </a:lnTo>
                <a:lnTo>
                  <a:pt x="17617" y="7592"/>
                </a:lnTo>
                <a:lnTo>
                  <a:pt x="17447" y="7689"/>
                </a:lnTo>
                <a:lnTo>
                  <a:pt x="17447" y="7543"/>
                </a:lnTo>
                <a:lnTo>
                  <a:pt x="17495" y="7373"/>
                </a:lnTo>
                <a:close/>
                <a:moveTo>
                  <a:pt x="5061" y="487"/>
                </a:moveTo>
                <a:lnTo>
                  <a:pt x="5256" y="560"/>
                </a:lnTo>
                <a:lnTo>
                  <a:pt x="5426" y="633"/>
                </a:lnTo>
                <a:lnTo>
                  <a:pt x="5621" y="682"/>
                </a:lnTo>
                <a:lnTo>
                  <a:pt x="5791" y="779"/>
                </a:lnTo>
                <a:lnTo>
                  <a:pt x="5913" y="852"/>
                </a:lnTo>
                <a:lnTo>
                  <a:pt x="6035" y="949"/>
                </a:lnTo>
                <a:lnTo>
                  <a:pt x="6254" y="1168"/>
                </a:lnTo>
                <a:lnTo>
                  <a:pt x="6473" y="1387"/>
                </a:lnTo>
                <a:lnTo>
                  <a:pt x="6692" y="1606"/>
                </a:lnTo>
                <a:lnTo>
                  <a:pt x="6813" y="1655"/>
                </a:lnTo>
                <a:lnTo>
                  <a:pt x="6911" y="1655"/>
                </a:lnTo>
                <a:lnTo>
                  <a:pt x="7032" y="1631"/>
                </a:lnTo>
                <a:lnTo>
                  <a:pt x="7105" y="1558"/>
                </a:lnTo>
                <a:lnTo>
                  <a:pt x="8127" y="1485"/>
                </a:lnTo>
                <a:lnTo>
                  <a:pt x="9174" y="1485"/>
                </a:lnTo>
                <a:lnTo>
                  <a:pt x="9490" y="1509"/>
                </a:lnTo>
                <a:lnTo>
                  <a:pt x="9806" y="1558"/>
                </a:lnTo>
                <a:lnTo>
                  <a:pt x="10439" y="1679"/>
                </a:lnTo>
                <a:lnTo>
                  <a:pt x="11047" y="1850"/>
                </a:lnTo>
                <a:lnTo>
                  <a:pt x="11655" y="2044"/>
                </a:lnTo>
                <a:lnTo>
                  <a:pt x="12093" y="2239"/>
                </a:lnTo>
                <a:lnTo>
                  <a:pt x="12556" y="2409"/>
                </a:lnTo>
                <a:lnTo>
                  <a:pt x="12434" y="2458"/>
                </a:lnTo>
                <a:lnTo>
                  <a:pt x="12361" y="2507"/>
                </a:lnTo>
                <a:lnTo>
                  <a:pt x="12288" y="2580"/>
                </a:lnTo>
                <a:lnTo>
                  <a:pt x="12264" y="2677"/>
                </a:lnTo>
                <a:lnTo>
                  <a:pt x="12264" y="2701"/>
                </a:lnTo>
                <a:lnTo>
                  <a:pt x="12288" y="2726"/>
                </a:lnTo>
                <a:lnTo>
                  <a:pt x="12385" y="2774"/>
                </a:lnTo>
                <a:lnTo>
                  <a:pt x="12483" y="2750"/>
                </a:lnTo>
                <a:lnTo>
                  <a:pt x="12677" y="2726"/>
                </a:lnTo>
                <a:lnTo>
                  <a:pt x="12872" y="2701"/>
                </a:lnTo>
                <a:lnTo>
                  <a:pt x="12969" y="2677"/>
                </a:lnTo>
                <a:lnTo>
                  <a:pt x="13042" y="2653"/>
                </a:lnTo>
                <a:lnTo>
                  <a:pt x="13626" y="2993"/>
                </a:lnTo>
                <a:lnTo>
                  <a:pt x="13432" y="3018"/>
                </a:lnTo>
                <a:lnTo>
                  <a:pt x="12896" y="3066"/>
                </a:lnTo>
                <a:lnTo>
                  <a:pt x="12653" y="3115"/>
                </a:lnTo>
                <a:lnTo>
                  <a:pt x="12410" y="3212"/>
                </a:lnTo>
                <a:lnTo>
                  <a:pt x="12385" y="3237"/>
                </a:lnTo>
                <a:lnTo>
                  <a:pt x="12410" y="3261"/>
                </a:lnTo>
                <a:lnTo>
                  <a:pt x="12531" y="3285"/>
                </a:lnTo>
                <a:lnTo>
                  <a:pt x="12653" y="3310"/>
                </a:lnTo>
                <a:lnTo>
                  <a:pt x="12921" y="3310"/>
                </a:lnTo>
                <a:lnTo>
                  <a:pt x="13432" y="3261"/>
                </a:lnTo>
                <a:lnTo>
                  <a:pt x="13699" y="3261"/>
                </a:lnTo>
                <a:lnTo>
                  <a:pt x="13991" y="3237"/>
                </a:lnTo>
                <a:lnTo>
                  <a:pt x="14259" y="3456"/>
                </a:lnTo>
                <a:lnTo>
                  <a:pt x="14527" y="3699"/>
                </a:lnTo>
                <a:lnTo>
                  <a:pt x="14819" y="3966"/>
                </a:lnTo>
                <a:lnTo>
                  <a:pt x="15062" y="4283"/>
                </a:lnTo>
                <a:lnTo>
                  <a:pt x="14794" y="4258"/>
                </a:lnTo>
                <a:lnTo>
                  <a:pt x="14551" y="4283"/>
                </a:lnTo>
                <a:lnTo>
                  <a:pt x="14308" y="4283"/>
                </a:lnTo>
                <a:lnTo>
                  <a:pt x="14016" y="4307"/>
                </a:lnTo>
                <a:lnTo>
                  <a:pt x="13870" y="4331"/>
                </a:lnTo>
                <a:lnTo>
                  <a:pt x="13724" y="4380"/>
                </a:lnTo>
                <a:lnTo>
                  <a:pt x="13626" y="4453"/>
                </a:lnTo>
                <a:lnTo>
                  <a:pt x="13529" y="4526"/>
                </a:lnTo>
                <a:lnTo>
                  <a:pt x="13529" y="4550"/>
                </a:lnTo>
                <a:lnTo>
                  <a:pt x="13553" y="4575"/>
                </a:lnTo>
                <a:lnTo>
                  <a:pt x="13651" y="4623"/>
                </a:lnTo>
                <a:lnTo>
                  <a:pt x="13748" y="4648"/>
                </a:lnTo>
                <a:lnTo>
                  <a:pt x="13967" y="4648"/>
                </a:lnTo>
                <a:lnTo>
                  <a:pt x="14429" y="4623"/>
                </a:lnTo>
                <a:lnTo>
                  <a:pt x="14770" y="4623"/>
                </a:lnTo>
                <a:lnTo>
                  <a:pt x="15086" y="4648"/>
                </a:lnTo>
                <a:lnTo>
                  <a:pt x="15232" y="4672"/>
                </a:lnTo>
                <a:lnTo>
                  <a:pt x="15354" y="4672"/>
                </a:lnTo>
                <a:lnTo>
                  <a:pt x="15549" y="5037"/>
                </a:lnTo>
                <a:lnTo>
                  <a:pt x="15330" y="4988"/>
                </a:lnTo>
                <a:lnTo>
                  <a:pt x="14600" y="4988"/>
                </a:lnTo>
                <a:lnTo>
                  <a:pt x="14332" y="5037"/>
                </a:lnTo>
                <a:lnTo>
                  <a:pt x="14210" y="5086"/>
                </a:lnTo>
                <a:lnTo>
                  <a:pt x="14089" y="5134"/>
                </a:lnTo>
                <a:lnTo>
                  <a:pt x="14064" y="5159"/>
                </a:lnTo>
                <a:lnTo>
                  <a:pt x="14064" y="5183"/>
                </a:lnTo>
                <a:lnTo>
                  <a:pt x="14064" y="5207"/>
                </a:lnTo>
                <a:lnTo>
                  <a:pt x="14089" y="5232"/>
                </a:lnTo>
                <a:lnTo>
                  <a:pt x="14186" y="5256"/>
                </a:lnTo>
                <a:lnTo>
                  <a:pt x="14283" y="5280"/>
                </a:lnTo>
                <a:lnTo>
                  <a:pt x="14502" y="5305"/>
                </a:lnTo>
                <a:lnTo>
                  <a:pt x="14916" y="5305"/>
                </a:lnTo>
                <a:lnTo>
                  <a:pt x="15305" y="5329"/>
                </a:lnTo>
                <a:lnTo>
                  <a:pt x="15695" y="5378"/>
                </a:lnTo>
                <a:lnTo>
                  <a:pt x="15792" y="5645"/>
                </a:lnTo>
                <a:lnTo>
                  <a:pt x="15889" y="5913"/>
                </a:lnTo>
                <a:lnTo>
                  <a:pt x="15743" y="5864"/>
                </a:lnTo>
                <a:lnTo>
                  <a:pt x="15597" y="5816"/>
                </a:lnTo>
                <a:lnTo>
                  <a:pt x="15305" y="5767"/>
                </a:lnTo>
                <a:lnTo>
                  <a:pt x="15038" y="5743"/>
                </a:lnTo>
                <a:lnTo>
                  <a:pt x="14746" y="5718"/>
                </a:lnTo>
                <a:lnTo>
                  <a:pt x="14454" y="5718"/>
                </a:lnTo>
                <a:lnTo>
                  <a:pt x="14186" y="5767"/>
                </a:lnTo>
                <a:lnTo>
                  <a:pt x="14162" y="5767"/>
                </a:lnTo>
                <a:lnTo>
                  <a:pt x="14137" y="5791"/>
                </a:lnTo>
                <a:lnTo>
                  <a:pt x="14162" y="5816"/>
                </a:lnTo>
                <a:lnTo>
                  <a:pt x="14162" y="5840"/>
                </a:lnTo>
                <a:lnTo>
                  <a:pt x="14259" y="5889"/>
                </a:lnTo>
                <a:lnTo>
                  <a:pt x="14381" y="5937"/>
                </a:lnTo>
                <a:lnTo>
                  <a:pt x="14600" y="5986"/>
                </a:lnTo>
                <a:lnTo>
                  <a:pt x="15038" y="6010"/>
                </a:lnTo>
                <a:lnTo>
                  <a:pt x="15354" y="6083"/>
                </a:lnTo>
                <a:lnTo>
                  <a:pt x="15670" y="6156"/>
                </a:lnTo>
                <a:lnTo>
                  <a:pt x="15841" y="6229"/>
                </a:lnTo>
                <a:lnTo>
                  <a:pt x="15914" y="6254"/>
                </a:lnTo>
                <a:lnTo>
                  <a:pt x="15987" y="6278"/>
                </a:lnTo>
                <a:lnTo>
                  <a:pt x="16035" y="6570"/>
                </a:lnTo>
                <a:lnTo>
                  <a:pt x="16084" y="6838"/>
                </a:lnTo>
                <a:lnTo>
                  <a:pt x="15914" y="6740"/>
                </a:lnTo>
                <a:lnTo>
                  <a:pt x="15743" y="6667"/>
                </a:lnTo>
                <a:lnTo>
                  <a:pt x="15524" y="6619"/>
                </a:lnTo>
                <a:lnTo>
                  <a:pt x="15305" y="6594"/>
                </a:lnTo>
                <a:lnTo>
                  <a:pt x="14867" y="6546"/>
                </a:lnTo>
                <a:lnTo>
                  <a:pt x="14551" y="6497"/>
                </a:lnTo>
                <a:lnTo>
                  <a:pt x="14527" y="6497"/>
                </a:lnTo>
                <a:lnTo>
                  <a:pt x="14502" y="6546"/>
                </a:lnTo>
                <a:lnTo>
                  <a:pt x="14575" y="6619"/>
                </a:lnTo>
                <a:lnTo>
                  <a:pt x="14624" y="6667"/>
                </a:lnTo>
                <a:lnTo>
                  <a:pt x="14794" y="6765"/>
                </a:lnTo>
                <a:lnTo>
                  <a:pt x="14965" y="6838"/>
                </a:lnTo>
                <a:lnTo>
                  <a:pt x="15159" y="6886"/>
                </a:lnTo>
                <a:lnTo>
                  <a:pt x="15378" y="6935"/>
                </a:lnTo>
                <a:lnTo>
                  <a:pt x="15597" y="7008"/>
                </a:lnTo>
                <a:lnTo>
                  <a:pt x="15816" y="7105"/>
                </a:lnTo>
                <a:lnTo>
                  <a:pt x="15987" y="7227"/>
                </a:lnTo>
                <a:lnTo>
                  <a:pt x="16060" y="7276"/>
                </a:lnTo>
                <a:lnTo>
                  <a:pt x="16108" y="7276"/>
                </a:lnTo>
                <a:lnTo>
                  <a:pt x="16133" y="7762"/>
                </a:lnTo>
                <a:lnTo>
                  <a:pt x="16060" y="7714"/>
                </a:lnTo>
                <a:lnTo>
                  <a:pt x="15743" y="7519"/>
                </a:lnTo>
                <a:lnTo>
                  <a:pt x="15427" y="7324"/>
                </a:lnTo>
                <a:lnTo>
                  <a:pt x="15281" y="7276"/>
                </a:lnTo>
                <a:lnTo>
                  <a:pt x="15013" y="7203"/>
                </a:lnTo>
                <a:lnTo>
                  <a:pt x="14794" y="7203"/>
                </a:lnTo>
                <a:lnTo>
                  <a:pt x="14770" y="7227"/>
                </a:lnTo>
                <a:lnTo>
                  <a:pt x="14746" y="7251"/>
                </a:lnTo>
                <a:lnTo>
                  <a:pt x="14746" y="7276"/>
                </a:lnTo>
                <a:lnTo>
                  <a:pt x="14746" y="7324"/>
                </a:lnTo>
                <a:lnTo>
                  <a:pt x="14794" y="7373"/>
                </a:lnTo>
                <a:lnTo>
                  <a:pt x="14843" y="7397"/>
                </a:lnTo>
                <a:lnTo>
                  <a:pt x="14965" y="7470"/>
                </a:lnTo>
                <a:lnTo>
                  <a:pt x="15378" y="7689"/>
                </a:lnTo>
                <a:lnTo>
                  <a:pt x="15597" y="7835"/>
                </a:lnTo>
                <a:lnTo>
                  <a:pt x="15816" y="7981"/>
                </a:lnTo>
                <a:lnTo>
                  <a:pt x="15962" y="8103"/>
                </a:lnTo>
                <a:lnTo>
                  <a:pt x="16108" y="8200"/>
                </a:lnTo>
                <a:lnTo>
                  <a:pt x="16035" y="8784"/>
                </a:lnTo>
                <a:lnTo>
                  <a:pt x="15914" y="8687"/>
                </a:lnTo>
                <a:lnTo>
                  <a:pt x="15792" y="8590"/>
                </a:lnTo>
                <a:lnTo>
                  <a:pt x="15549" y="8419"/>
                </a:lnTo>
                <a:lnTo>
                  <a:pt x="15354" y="8273"/>
                </a:lnTo>
                <a:lnTo>
                  <a:pt x="15111" y="8152"/>
                </a:lnTo>
                <a:lnTo>
                  <a:pt x="14867" y="8030"/>
                </a:lnTo>
                <a:lnTo>
                  <a:pt x="14746" y="7981"/>
                </a:lnTo>
                <a:lnTo>
                  <a:pt x="14624" y="7957"/>
                </a:lnTo>
                <a:lnTo>
                  <a:pt x="14600" y="7981"/>
                </a:lnTo>
                <a:lnTo>
                  <a:pt x="14575" y="8006"/>
                </a:lnTo>
                <a:lnTo>
                  <a:pt x="14575" y="8054"/>
                </a:lnTo>
                <a:lnTo>
                  <a:pt x="14575" y="8079"/>
                </a:lnTo>
                <a:lnTo>
                  <a:pt x="14746" y="8249"/>
                </a:lnTo>
                <a:lnTo>
                  <a:pt x="14940" y="8371"/>
                </a:lnTo>
                <a:lnTo>
                  <a:pt x="15330" y="8638"/>
                </a:lnTo>
                <a:lnTo>
                  <a:pt x="15622" y="8882"/>
                </a:lnTo>
                <a:lnTo>
                  <a:pt x="15792" y="9003"/>
                </a:lnTo>
                <a:lnTo>
                  <a:pt x="15962" y="9101"/>
                </a:lnTo>
                <a:lnTo>
                  <a:pt x="15889" y="9368"/>
                </a:lnTo>
                <a:lnTo>
                  <a:pt x="15792" y="9612"/>
                </a:lnTo>
                <a:lnTo>
                  <a:pt x="15695" y="9466"/>
                </a:lnTo>
                <a:lnTo>
                  <a:pt x="15549" y="9320"/>
                </a:lnTo>
                <a:lnTo>
                  <a:pt x="15281" y="9101"/>
                </a:lnTo>
                <a:lnTo>
                  <a:pt x="15135" y="8955"/>
                </a:lnTo>
                <a:lnTo>
                  <a:pt x="14965" y="8809"/>
                </a:lnTo>
                <a:lnTo>
                  <a:pt x="14794" y="8711"/>
                </a:lnTo>
                <a:lnTo>
                  <a:pt x="14697" y="8663"/>
                </a:lnTo>
                <a:lnTo>
                  <a:pt x="14600" y="8663"/>
                </a:lnTo>
                <a:lnTo>
                  <a:pt x="14600" y="8760"/>
                </a:lnTo>
                <a:lnTo>
                  <a:pt x="14648" y="8833"/>
                </a:lnTo>
                <a:lnTo>
                  <a:pt x="14746" y="9003"/>
                </a:lnTo>
                <a:lnTo>
                  <a:pt x="14867" y="9149"/>
                </a:lnTo>
                <a:lnTo>
                  <a:pt x="14989" y="9271"/>
                </a:lnTo>
                <a:lnTo>
                  <a:pt x="15330" y="9587"/>
                </a:lnTo>
                <a:lnTo>
                  <a:pt x="15476" y="9758"/>
                </a:lnTo>
                <a:lnTo>
                  <a:pt x="15549" y="9831"/>
                </a:lnTo>
                <a:lnTo>
                  <a:pt x="15646" y="9879"/>
                </a:lnTo>
                <a:lnTo>
                  <a:pt x="15646" y="9904"/>
                </a:lnTo>
                <a:lnTo>
                  <a:pt x="15476" y="10196"/>
                </a:lnTo>
                <a:lnTo>
                  <a:pt x="15232" y="10463"/>
                </a:lnTo>
                <a:lnTo>
                  <a:pt x="15232" y="10293"/>
                </a:lnTo>
                <a:lnTo>
                  <a:pt x="15159" y="10147"/>
                </a:lnTo>
                <a:lnTo>
                  <a:pt x="15013" y="9855"/>
                </a:lnTo>
                <a:lnTo>
                  <a:pt x="14843" y="9636"/>
                </a:lnTo>
                <a:lnTo>
                  <a:pt x="14673" y="9466"/>
                </a:lnTo>
                <a:lnTo>
                  <a:pt x="14454" y="9295"/>
                </a:lnTo>
                <a:lnTo>
                  <a:pt x="14235" y="9149"/>
                </a:lnTo>
                <a:lnTo>
                  <a:pt x="14186" y="9149"/>
                </a:lnTo>
                <a:lnTo>
                  <a:pt x="14186" y="9174"/>
                </a:lnTo>
                <a:lnTo>
                  <a:pt x="14308" y="9393"/>
                </a:lnTo>
                <a:lnTo>
                  <a:pt x="14429" y="9563"/>
                </a:lnTo>
                <a:lnTo>
                  <a:pt x="14697" y="9952"/>
                </a:lnTo>
                <a:lnTo>
                  <a:pt x="14794" y="10147"/>
                </a:lnTo>
                <a:lnTo>
                  <a:pt x="14867" y="10366"/>
                </a:lnTo>
                <a:lnTo>
                  <a:pt x="14916" y="10536"/>
                </a:lnTo>
                <a:lnTo>
                  <a:pt x="14965" y="10609"/>
                </a:lnTo>
                <a:lnTo>
                  <a:pt x="15038" y="10658"/>
                </a:lnTo>
                <a:lnTo>
                  <a:pt x="14892" y="10780"/>
                </a:lnTo>
                <a:lnTo>
                  <a:pt x="14843" y="10658"/>
                </a:lnTo>
                <a:lnTo>
                  <a:pt x="14794" y="10561"/>
                </a:lnTo>
                <a:lnTo>
                  <a:pt x="14648" y="10366"/>
                </a:lnTo>
                <a:lnTo>
                  <a:pt x="14308" y="10001"/>
                </a:lnTo>
                <a:lnTo>
                  <a:pt x="14113" y="9831"/>
                </a:lnTo>
                <a:lnTo>
                  <a:pt x="13918" y="9685"/>
                </a:lnTo>
                <a:lnTo>
                  <a:pt x="13894" y="9685"/>
                </a:lnTo>
                <a:lnTo>
                  <a:pt x="13870" y="9733"/>
                </a:lnTo>
                <a:lnTo>
                  <a:pt x="13918" y="9904"/>
                </a:lnTo>
                <a:lnTo>
                  <a:pt x="14016" y="10050"/>
                </a:lnTo>
                <a:lnTo>
                  <a:pt x="14113" y="10196"/>
                </a:lnTo>
                <a:lnTo>
                  <a:pt x="14235" y="10342"/>
                </a:lnTo>
                <a:lnTo>
                  <a:pt x="14356" y="10488"/>
                </a:lnTo>
                <a:lnTo>
                  <a:pt x="14478" y="10634"/>
                </a:lnTo>
                <a:lnTo>
                  <a:pt x="14575" y="10804"/>
                </a:lnTo>
                <a:lnTo>
                  <a:pt x="14600" y="10974"/>
                </a:lnTo>
                <a:lnTo>
                  <a:pt x="14502" y="11047"/>
                </a:lnTo>
                <a:lnTo>
                  <a:pt x="14356" y="10853"/>
                </a:lnTo>
                <a:lnTo>
                  <a:pt x="14186" y="10658"/>
                </a:lnTo>
                <a:lnTo>
                  <a:pt x="13991" y="10512"/>
                </a:lnTo>
                <a:lnTo>
                  <a:pt x="13797" y="10390"/>
                </a:lnTo>
                <a:lnTo>
                  <a:pt x="13772" y="10366"/>
                </a:lnTo>
                <a:lnTo>
                  <a:pt x="13724" y="10366"/>
                </a:lnTo>
                <a:lnTo>
                  <a:pt x="13675" y="10415"/>
                </a:lnTo>
                <a:lnTo>
                  <a:pt x="13651" y="10463"/>
                </a:lnTo>
                <a:lnTo>
                  <a:pt x="13651" y="10512"/>
                </a:lnTo>
                <a:lnTo>
                  <a:pt x="13675" y="10536"/>
                </a:lnTo>
                <a:lnTo>
                  <a:pt x="13845" y="10682"/>
                </a:lnTo>
                <a:lnTo>
                  <a:pt x="13991" y="10853"/>
                </a:lnTo>
                <a:lnTo>
                  <a:pt x="14113" y="11023"/>
                </a:lnTo>
                <a:lnTo>
                  <a:pt x="14235" y="11218"/>
                </a:lnTo>
                <a:lnTo>
                  <a:pt x="14040" y="11339"/>
                </a:lnTo>
                <a:lnTo>
                  <a:pt x="13918" y="11218"/>
                </a:lnTo>
                <a:lnTo>
                  <a:pt x="13797" y="11120"/>
                </a:lnTo>
                <a:lnTo>
                  <a:pt x="13675" y="11023"/>
                </a:lnTo>
                <a:lnTo>
                  <a:pt x="13578" y="10974"/>
                </a:lnTo>
                <a:lnTo>
                  <a:pt x="13529" y="10950"/>
                </a:lnTo>
                <a:lnTo>
                  <a:pt x="13480" y="10950"/>
                </a:lnTo>
                <a:lnTo>
                  <a:pt x="13407" y="10999"/>
                </a:lnTo>
                <a:lnTo>
                  <a:pt x="13407" y="11047"/>
                </a:lnTo>
                <a:lnTo>
                  <a:pt x="13383" y="11072"/>
                </a:lnTo>
                <a:lnTo>
                  <a:pt x="13407" y="11120"/>
                </a:lnTo>
                <a:lnTo>
                  <a:pt x="13432" y="11145"/>
                </a:lnTo>
                <a:lnTo>
                  <a:pt x="13553" y="11315"/>
                </a:lnTo>
                <a:lnTo>
                  <a:pt x="13675" y="11485"/>
                </a:lnTo>
                <a:lnTo>
                  <a:pt x="13724" y="11583"/>
                </a:lnTo>
                <a:lnTo>
                  <a:pt x="13553" y="11704"/>
                </a:lnTo>
                <a:lnTo>
                  <a:pt x="13432" y="11558"/>
                </a:lnTo>
                <a:lnTo>
                  <a:pt x="13261" y="11461"/>
                </a:lnTo>
                <a:lnTo>
                  <a:pt x="13213" y="11461"/>
                </a:lnTo>
                <a:lnTo>
                  <a:pt x="13188" y="11485"/>
                </a:lnTo>
                <a:lnTo>
                  <a:pt x="13188" y="11534"/>
                </a:lnTo>
                <a:lnTo>
                  <a:pt x="13213" y="11558"/>
                </a:lnTo>
                <a:lnTo>
                  <a:pt x="13261" y="11631"/>
                </a:lnTo>
                <a:lnTo>
                  <a:pt x="13310" y="11704"/>
                </a:lnTo>
                <a:lnTo>
                  <a:pt x="13359" y="11874"/>
                </a:lnTo>
                <a:lnTo>
                  <a:pt x="13359" y="11899"/>
                </a:lnTo>
                <a:lnTo>
                  <a:pt x="13237" y="12020"/>
                </a:lnTo>
                <a:lnTo>
                  <a:pt x="13188" y="12118"/>
                </a:lnTo>
                <a:lnTo>
                  <a:pt x="13164" y="12215"/>
                </a:lnTo>
                <a:lnTo>
                  <a:pt x="13188" y="12288"/>
                </a:lnTo>
                <a:lnTo>
                  <a:pt x="13213" y="12385"/>
                </a:lnTo>
                <a:lnTo>
                  <a:pt x="13213" y="12775"/>
                </a:lnTo>
                <a:lnTo>
                  <a:pt x="13237" y="13164"/>
                </a:lnTo>
                <a:lnTo>
                  <a:pt x="13237" y="13553"/>
                </a:lnTo>
                <a:lnTo>
                  <a:pt x="13213" y="13748"/>
                </a:lnTo>
                <a:lnTo>
                  <a:pt x="13188" y="13943"/>
                </a:lnTo>
                <a:lnTo>
                  <a:pt x="13140" y="14064"/>
                </a:lnTo>
                <a:lnTo>
                  <a:pt x="13067" y="14162"/>
                </a:lnTo>
                <a:lnTo>
                  <a:pt x="12994" y="14210"/>
                </a:lnTo>
                <a:lnTo>
                  <a:pt x="12921" y="14235"/>
                </a:lnTo>
                <a:lnTo>
                  <a:pt x="12823" y="14210"/>
                </a:lnTo>
                <a:lnTo>
                  <a:pt x="12726" y="14186"/>
                </a:lnTo>
                <a:lnTo>
                  <a:pt x="12507" y="14040"/>
                </a:lnTo>
                <a:lnTo>
                  <a:pt x="12288" y="13821"/>
                </a:lnTo>
                <a:lnTo>
                  <a:pt x="12069" y="13578"/>
                </a:lnTo>
                <a:lnTo>
                  <a:pt x="11728" y="13164"/>
                </a:lnTo>
                <a:lnTo>
                  <a:pt x="11850" y="13042"/>
                </a:lnTo>
                <a:lnTo>
                  <a:pt x="11923" y="12969"/>
                </a:lnTo>
                <a:lnTo>
                  <a:pt x="11947" y="12896"/>
                </a:lnTo>
                <a:lnTo>
                  <a:pt x="11947" y="12823"/>
                </a:lnTo>
                <a:lnTo>
                  <a:pt x="11923" y="12750"/>
                </a:lnTo>
                <a:lnTo>
                  <a:pt x="11874" y="12677"/>
                </a:lnTo>
                <a:lnTo>
                  <a:pt x="11826" y="12629"/>
                </a:lnTo>
                <a:lnTo>
                  <a:pt x="11777" y="12604"/>
                </a:lnTo>
                <a:lnTo>
                  <a:pt x="11680" y="12580"/>
                </a:lnTo>
                <a:lnTo>
                  <a:pt x="11655" y="12385"/>
                </a:lnTo>
                <a:lnTo>
                  <a:pt x="11631" y="12361"/>
                </a:lnTo>
                <a:lnTo>
                  <a:pt x="11582" y="12361"/>
                </a:lnTo>
                <a:lnTo>
                  <a:pt x="11582" y="12385"/>
                </a:lnTo>
                <a:lnTo>
                  <a:pt x="11558" y="12580"/>
                </a:lnTo>
                <a:lnTo>
                  <a:pt x="11509" y="12580"/>
                </a:lnTo>
                <a:lnTo>
                  <a:pt x="11485" y="12604"/>
                </a:lnTo>
                <a:lnTo>
                  <a:pt x="11461" y="12604"/>
                </a:lnTo>
                <a:lnTo>
                  <a:pt x="11242" y="12702"/>
                </a:lnTo>
                <a:lnTo>
                  <a:pt x="11169" y="12361"/>
                </a:lnTo>
                <a:lnTo>
                  <a:pt x="11144" y="12191"/>
                </a:lnTo>
                <a:lnTo>
                  <a:pt x="11169" y="12020"/>
                </a:lnTo>
                <a:lnTo>
                  <a:pt x="11144" y="11972"/>
                </a:lnTo>
                <a:lnTo>
                  <a:pt x="11120" y="11947"/>
                </a:lnTo>
                <a:lnTo>
                  <a:pt x="11071" y="11947"/>
                </a:lnTo>
                <a:lnTo>
                  <a:pt x="11047" y="11972"/>
                </a:lnTo>
                <a:lnTo>
                  <a:pt x="11023" y="12118"/>
                </a:lnTo>
                <a:lnTo>
                  <a:pt x="10998" y="12312"/>
                </a:lnTo>
                <a:lnTo>
                  <a:pt x="10998" y="12556"/>
                </a:lnTo>
                <a:lnTo>
                  <a:pt x="10998" y="12799"/>
                </a:lnTo>
                <a:lnTo>
                  <a:pt x="10633" y="12896"/>
                </a:lnTo>
                <a:lnTo>
                  <a:pt x="10609" y="12604"/>
                </a:lnTo>
                <a:lnTo>
                  <a:pt x="10560" y="12361"/>
                </a:lnTo>
                <a:lnTo>
                  <a:pt x="10512" y="12118"/>
                </a:lnTo>
                <a:lnTo>
                  <a:pt x="10390" y="11607"/>
                </a:lnTo>
                <a:lnTo>
                  <a:pt x="10366" y="11583"/>
                </a:lnTo>
                <a:lnTo>
                  <a:pt x="10342" y="11558"/>
                </a:lnTo>
                <a:lnTo>
                  <a:pt x="10293" y="11583"/>
                </a:lnTo>
                <a:lnTo>
                  <a:pt x="10269" y="11607"/>
                </a:lnTo>
                <a:lnTo>
                  <a:pt x="10244" y="11826"/>
                </a:lnTo>
                <a:lnTo>
                  <a:pt x="10244" y="12045"/>
                </a:lnTo>
                <a:lnTo>
                  <a:pt x="10269" y="12507"/>
                </a:lnTo>
                <a:lnTo>
                  <a:pt x="10269" y="12726"/>
                </a:lnTo>
                <a:lnTo>
                  <a:pt x="10269" y="12945"/>
                </a:lnTo>
                <a:lnTo>
                  <a:pt x="9636" y="12994"/>
                </a:lnTo>
                <a:lnTo>
                  <a:pt x="9612" y="12726"/>
                </a:lnTo>
                <a:lnTo>
                  <a:pt x="9612" y="12507"/>
                </a:lnTo>
                <a:lnTo>
                  <a:pt x="9612" y="12337"/>
                </a:lnTo>
                <a:lnTo>
                  <a:pt x="9612" y="12142"/>
                </a:lnTo>
                <a:lnTo>
                  <a:pt x="9563" y="11972"/>
                </a:lnTo>
                <a:lnTo>
                  <a:pt x="9514" y="11899"/>
                </a:lnTo>
                <a:lnTo>
                  <a:pt x="9466" y="11826"/>
                </a:lnTo>
                <a:lnTo>
                  <a:pt x="9417" y="11826"/>
                </a:lnTo>
                <a:lnTo>
                  <a:pt x="9393" y="11850"/>
                </a:lnTo>
                <a:lnTo>
                  <a:pt x="9344" y="12020"/>
                </a:lnTo>
                <a:lnTo>
                  <a:pt x="9320" y="12215"/>
                </a:lnTo>
                <a:lnTo>
                  <a:pt x="9295" y="12604"/>
                </a:lnTo>
                <a:lnTo>
                  <a:pt x="9271" y="12799"/>
                </a:lnTo>
                <a:lnTo>
                  <a:pt x="9247" y="12994"/>
                </a:lnTo>
                <a:lnTo>
                  <a:pt x="9052" y="12994"/>
                </a:lnTo>
                <a:lnTo>
                  <a:pt x="9003" y="12604"/>
                </a:lnTo>
                <a:lnTo>
                  <a:pt x="8930" y="12191"/>
                </a:lnTo>
                <a:lnTo>
                  <a:pt x="8857" y="11753"/>
                </a:lnTo>
                <a:lnTo>
                  <a:pt x="8833" y="11704"/>
                </a:lnTo>
                <a:lnTo>
                  <a:pt x="8784" y="11680"/>
                </a:lnTo>
                <a:lnTo>
                  <a:pt x="8711" y="11704"/>
                </a:lnTo>
                <a:lnTo>
                  <a:pt x="8711" y="11777"/>
                </a:lnTo>
                <a:lnTo>
                  <a:pt x="8711" y="12191"/>
                </a:lnTo>
                <a:lnTo>
                  <a:pt x="8687" y="12604"/>
                </a:lnTo>
                <a:lnTo>
                  <a:pt x="8687" y="12994"/>
                </a:lnTo>
                <a:lnTo>
                  <a:pt x="8176" y="12994"/>
                </a:lnTo>
                <a:lnTo>
                  <a:pt x="8200" y="12653"/>
                </a:lnTo>
                <a:lnTo>
                  <a:pt x="8273" y="12215"/>
                </a:lnTo>
                <a:lnTo>
                  <a:pt x="8346" y="11777"/>
                </a:lnTo>
                <a:lnTo>
                  <a:pt x="8346" y="11704"/>
                </a:lnTo>
                <a:lnTo>
                  <a:pt x="8298" y="11655"/>
                </a:lnTo>
                <a:lnTo>
                  <a:pt x="8249" y="11655"/>
                </a:lnTo>
                <a:lnTo>
                  <a:pt x="8200" y="11704"/>
                </a:lnTo>
                <a:lnTo>
                  <a:pt x="8079" y="11899"/>
                </a:lnTo>
                <a:lnTo>
                  <a:pt x="8006" y="12118"/>
                </a:lnTo>
                <a:lnTo>
                  <a:pt x="7933" y="12337"/>
                </a:lnTo>
                <a:lnTo>
                  <a:pt x="7884" y="12556"/>
                </a:lnTo>
                <a:lnTo>
                  <a:pt x="7835" y="12750"/>
                </a:lnTo>
                <a:lnTo>
                  <a:pt x="7811" y="12969"/>
                </a:lnTo>
                <a:lnTo>
                  <a:pt x="7300" y="12945"/>
                </a:lnTo>
                <a:lnTo>
                  <a:pt x="7349" y="12653"/>
                </a:lnTo>
                <a:lnTo>
                  <a:pt x="7397" y="12385"/>
                </a:lnTo>
                <a:lnTo>
                  <a:pt x="7495" y="12045"/>
                </a:lnTo>
                <a:lnTo>
                  <a:pt x="7592" y="11680"/>
                </a:lnTo>
                <a:lnTo>
                  <a:pt x="7568" y="11655"/>
                </a:lnTo>
                <a:lnTo>
                  <a:pt x="7543" y="11631"/>
                </a:lnTo>
                <a:lnTo>
                  <a:pt x="7470" y="11680"/>
                </a:lnTo>
                <a:lnTo>
                  <a:pt x="7397" y="11728"/>
                </a:lnTo>
                <a:lnTo>
                  <a:pt x="7276" y="11850"/>
                </a:lnTo>
                <a:lnTo>
                  <a:pt x="7178" y="11996"/>
                </a:lnTo>
                <a:lnTo>
                  <a:pt x="7130" y="12166"/>
                </a:lnTo>
                <a:lnTo>
                  <a:pt x="7008" y="12507"/>
                </a:lnTo>
                <a:lnTo>
                  <a:pt x="6959" y="12702"/>
                </a:lnTo>
                <a:lnTo>
                  <a:pt x="6935" y="12872"/>
                </a:lnTo>
                <a:lnTo>
                  <a:pt x="6473" y="12702"/>
                </a:lnTo>
                <a:lnTo>
                  <a:pt x="6521" y="12556"/>
                </a:lnTo>
                <a:lnTo>
                  <a:pt x="6546" y="12483"/>
                </a:lnTo>
                <a:lnTo>
                  <a:pt x="6546" y="12410"/>
                </a:lnTo>
                <a:lnTo>
                  <a:pt x="6546" y="12337"/>
                </a:lnTo>
                <a:lnTo>
                  <a:pt x="6497" y="12288"/>
                </a:lnTo>
                <a:lnTo>
                  <a:pt x="6473" y="12288"/>
                </a:lnTo>
                <a:lnTo>
                  <a:pt x="6375" y="12385"/>
                </a:lnTo>
                <a:lnTo>
                  <a:pt x="6302" y="12483"/>
                </a:lnTo>
                <a:lnTo>
                  <a:pt x="6181" y="12629"/>
                </a:lnTo>
                <a:lnTo>
                  <a:pt x="5889" y="12629"/>
                </a:lnTo>
                <a:lnTo>
                  <a:pt x="5816" y="12653"/>
                </a:lnTo>
                <a:lnTo>
                  <a:pt x="5743" y="12750"/>
                </a:lnTo>
                <a:lnTo>
                  <a:pt x="5743" y="12799"/>
                </a:lnTo>
                <a:lnTo>
                  <a:pt x="5743" y="12872"/>
                </a:lnTo>
                <a:lnTo>
                  <a:pt x="5743" y="12921"/>
                </a:lnTo>
                <a:lnTo>
                  <a:pt x="5791" y="12969"/>
                </a:lnTo>
                <a:lnTo>
                  <a:pt x="5986" y="13115"/>
                </a:lnTo>
                <a:lnTo>
                  <a:pt x="6181" y="13237"/>
                </a:lnTo>
                <a:lnTo>
                  <a:pt x="5986" y="13505"/>
                </a:lnTo>
                <a:lnTo>
                  <a:pt x="5767" y="13748"/>
                </a:lnTo>
                <a:lnTo>
                  <a:pt x="5305" y="14210"/>
                </a:lnTo>
                <a:lnTo>
                  <a:pt x="5134" y="14381"/>
                </a:lnTo>
                <a:lnTo>
                  <a:pt x="4988" y="14527"/>
                </a:lnTo>
                <a:lnTo>
                  <a:pt x="4891" y="14551"/>
                </a:lnTo>
                <a:lnTo>
                  <a:pt x="4818" y="14551"/>
                </a:lnTo>
                <a:lnTo>
                  <a:pt x="4721" y="14527"/>
                </a:lnTo>
                <a:lnTo>
                  <a:pt x="4648" y="14454"/>
                </a:lnTo>
                <a:lnTo>
                  <a:pt x="4648" y="13383"/>
                </a:lnTo>
                <a:lnTo>
                  <a:pt x="4623" y="12872"/>
                </a:lnTo>
                <a:lnTo>
                  <a:pt x="4599" y="12337"/>
                </a:lnTo>
                <a:lnTo>
                  <a:pt x="4575" y="12239"/>
                </a:lnTo>
                <a:lnTo>
                  <a:pt x="4526" y="12191"/>
                </a:lnTo>
                <a:lnTo>
                  <a:pt x="4502" y="12166"/>
                </a:lnTo>
                <a:lnTo>
                  <a:pt x="4404" y="12118"/>
                </a:lnTo>
                <a:lnTo>
                  <a:pt x="4307" y="12020"/>
                </a:lnTo>
                <a:lnTo>
                  <a:pt x="4185" y="11947"/>
                </a:lnTo>
                <a:lnTo>
                  <a:pt x="3918" y="11801"/>
                </a:lnTo>
                <a:lnTo>
                  <a:pt x="3650" y="11680"/>
                </a:lnTo>
                <a:lnTo>
                  <a:pt x="3407" y="11510"/>
                </a:lnTo>
                <a:lnTo>
                  <a:pt x="3163" y="11339"/>
                </a:lnTo>
                <a:lnTo>
                  <a:pt x="2920" y="11145"/>
                </a:lnTo>
                <a:lnTo>
                  <a:pt x="2677" y="10926"/>
                </a:lnTo>
                <a:lnTo>
                  <a:pt x="2482" y="10658"/>
                </a:lnTo>
                <a:lnTo>
                  <a:pt x="2288" y="10390"/>
                </a:lnTo>
                <a:lnTo>
                  <a:pt x="2117" y="10098"/>
                </a:lnTo>
                <a:lnTo>
                  <a:pt x="1947" y="9758"/>
                </a:lnTo>
                <a:lnTo>
                  <a:pt x="1850" y="9587"/>
                </a:lnTo>
                <a:lnTo>
                  <a:pt x="1752" y="9441"/>
                </a:lnTo>
                <a:lnTo>
                  <a:pt x="1704" y="9028"/>
                </a:lnTo>
                <a:lnTo>
                  <a:pt x="1655" y="8614"/>
                </a:lnTo>
                <a:lnTo>
                  <a:pt x="1655" y="8517"/>
                </a:lnTo>
                <a:lnTo>
                  <a:pt x="1631" y="8371"/>
                </a:lnTo>
                <a:lnTo>
                  <a:pt x="1582" y="8249"/>
                </a:lnTo>
                <a:lnTo>
                  <a:pt x="1533" y="8225"/>
                </a:lnTo>
                <a:lnTo>
                  <a:pt x="1485" y="8225"/>
                </a:lnTo>
                <a:lnTo>
                  <a:pt x="1412" y="8249"/>
                </a:lnTo>
                <a:lnTo>
                  <a:pt x="1363" y="8322"/>
                </a:lnTo>
                <a:lnTo>
                  <a:pt x="1339" y="8371"/>
                </a:lnTo>
                <a:lnTo>
                  <a:pt x="1314" y="8444"/>
                </a:lnTo>
                <a:lnTo>
                  <a:pt x="1290" y="8614"/>
                </a:lnTo>
                <a:lnTo>
                  <a:pt x="1266" y="8760"/>
                </a:lnTo>
                <a:lnTo>
                  <a:pt x="1266" y="8906"/>
                </a:lnTo>
                <a:lnTo>
                  <a:pt x="1266" y="9076"/>
                </a:lnTo>
                <a:lnTo>
                  <a:pt x="1120" y="9101"/>
                </a:lnTo>
                <a:lnTo>
                  <a:pt x="998" y="9149"/>
                </a:lnTo>
                <a:lnTo>
                  <a:pt x="828" y="9003"/>
                </a:lnTo>
                <a:lnTo>
                  <a:pt x="755" y="8906"/>
                </a:lnTo>
                <a:lnTo>
                  <a:pt x="682" y="8809"/>
                </a:lnTo>
                <a:lnTo>
                  <a:pt x="584" y="8565"/>
                </a:lnTo>
                <a:lnTo>
                  <a:pt x="511" y="8322"/>
                </a:lnTo>
                <a:lnTo>
                  <a:pt x="463" y="8079"/>
                </a:lnTo>
                <a:lnTo>
                  <a:pt x="438" y="7811"/>
                </a:lnTo>
                <a:lnTo>
                  <a:pt x="438" y="7592"/>
                </a:lnTo>
                <a:lnTo>
                  <a:pt x="438" y="7373"/>
                </a:lnTo>
                <a:lnTo>
                  <a:pt x="487" y="7154"/>
                </a:lnTo>
                <a:lnTo>
                  <a:pt x="536" y="6911"/>
                </a:lnTo>
                <a:lnTo>
                  <a:pt x="609" y="6740"/>
                </a:lnTo>
                <a:lnTo>
                  <a:pt x="706" y="6570"/>
                </a:lnTo>
                <a:lnTo>
                  <a:pt x="925" y="6302"/>
                </a:lnTo>
                <a:lnTo>
                  <a:pt x="998" y="6302"/>
                </a:lnTo>
                <a:lnTo>
                  <a:pt x="1290" y="6327"/>
                </a:lnTo>
                <a:lnTo>
                  <a:pt x="1436" y="6302"/>
                </a:lnTo>
                <a:lnTo>
                  <a:pt x="1533" y="6327"/>
                </a:lnTo>
                <a:lnTo>
                  <a:pt x="1631" y="6327"/>
                </a:lnTo>
                <a:lnTo>
                  <a:pt x="1728" y="6254"/>
                </a:lnTo>
                <a:lnTo>
                  <a:pt x="1752" y="6205"/>
                </a:lnTo>
                <a:lnTo>
                  <a:pt x="1777" y="6156"/>
                </a:lnTo>
                <a:lnTo>
                  <a:pt x="1874" y="5840"/>
                </a:lnTo>
                <a:lnTo>
                  <a:pt x="1971" y="5548"/>
                </a:lnTo>
                <a:lnTo>
                  <a:pt x="2093" y="5280"/>
                </a:lnTo>
                <a:lnTo>
                  <a:pt x="2239" y="5013"/>
                </a:lnTo>
                <a:lnTo>
                  <a:pt x="2409" y="4769"/>
                </a:lnTo>
                <a:lnTo>
                  <a:pt x="2604" y="4526"/>
                </a:lnTo>
                <a:lnTo>
                  <a:pt x="3017" y="4039"/>
                </a:lnTo>
                <a:lnTo>
                  <a:pt x="3407" y="3601"/>
                </a:lnTo>
                <a:lnTo>
                  <a:pt x="3820" y="3164"/>
                </a:lnTo>
                <a:lnTo>
                  <a:pt x="4137" y="2872"/>
                </a:lnTo>
                <a:lnTo>
                  <a:pt x="4283" y="2726"/>
                </a:lnTo>
                <a:lnTo>
                  <a:pt x="4429" y="2555"/>
                </a:lnTo>
                <a:lnTo>
                  <a:pt x="4502" y="2555"/>
                </a:lnTo>
                <a:lnTo>
                  <a:pt x="4550" y="2507"/>
                </a:lnTo>
                <a:lnTo>
                  <a:pt x="4599" y="2361"/>
                </a:lnTo>
                <a:lnTo>
                  <a:pt x="4599" y="2215"/>
                </a:lnTo>
                <a:lnTo>
                  <a:pt x="4599" y="2069"/>
                </a:lnTo>
                <a:lnTo>
                  <a:pt x="4623" y="1923"/>
                </a:lnTo>
                <a:lnTo>
                  <a:pt x="4672" y="1631"/>
                </a:lnTo>
                <a:lnTo>
                  <a:pt x="4745" y="1339"/>
                </a:lnTo>
                <a:lnTo>
                  <a:pt x="4891" y="901"/>
                </a:lnTo>
                <a:lnTo>
                  <a:pt x="5061" y="487"/>
                </a:lnTo>
                <a:close/>
                <a:moveTo>
                  <a:pt x="4915" y="0"/>
                </a:moveTo>
                <a:lnTo>
                  <a:pt x="4842" y="25"/>
                </a:lnTo>
                <a:lnTo>
                  <a:pt x="4794" y="49"/>
                </a:lnTo>
                <a:lnTo>
                  <a:pt x="4696" y="146"/>
                </a:lnTo>
                <a:lnTo>
                  <a:pt x="4599" y="268"/>
                </a:lnTo>
                <a:lnTo>
                  <a:pt x="4526" y="414"/>
                </a:lnTo>
                <a:lnTo>
                  <a:pt x="4453" y="584"/>
                </a:lnTo>
                <a:lnTo>
                  <a:pt x="4356" y="925"/>
                </a:lnTo>
                <a:lnTo>
                  <a:pt x="4283" y="1217"/>
                </a:lnTo>
                <a:lnTo>
                  <a:pt x="4210" y="1436"/>
                </a:lnTo>
                <a:lnTo>
                  <a:pt x="4137" y="1728"/>
                </a:lnTo>
                <a:lnTo>
                  <a:pt x="4112" y="2020"/>
                </a:lnTo>
                <a:lnTo>
                  <a:pt x="4112" y="2166"/>
                </a:lnTo>
                <a:lnTo>
                  <a:pt x="4137" y="2288"/>
                </a:lnTo>
                <a:lnTo>
                  <a:pt x="3893" y="2385"/>
                </a:lnTo>
                <a:lnTo>
                  <a:pt x="3674" y="2531"/>
                </a:lnTo>
                <a:lnTo>
                  <a:pt x="3455" y="2726"/>
                </a:lnTo>
                <a:lnTo>
                  <a:pt x="3236" y="2945"/>
                </a:lnTo>
                <a:lnTo>
                  <a:pt x="2871" y="3383"/>
                </a:lnTo>
                <a:lnTo>
                  <a:pt x="2531" y="3772"/>
                </a:lnTo>
                <a:lnTo>
                  <a:pt x="2142" y="4210"/>
                </a:lnTo>
                <a:lnTo>
                  <a:pt x="1923" y="4453"/>
                </a:lnTo>
                <a:lnTo>
                  <a:pt x="1752" y="4721"/>
                </a:lnTo>
                <a:lnTo>
                  <a:pt x="1582" y="4988"/>
                </a:lnTo>
                <a:lnTo>
                  <a:pt x="1436" y="5280"/>
                </a:lnTo>
                <a:lnTo>
                  <a:pt x="1339" y="5572"/>
                </a:lnTo>
                <a:lnTo>
                  <a:pt x="1290" y="5864"/>
                </a:lnTo>
                <a:lnTo>
                  <a:pt x="925" y="5864"/>
                </a:lnTo>
                <a:lnTo>
                  <a:pt x="755" y="5889"/>
                </a:lnTo>
                <a:lnTo>
                  <a:pt x="633" y="5937"/>
                </a:lnTo>
                <a:lnTo>
                  <a:pt x="536" y="5986"/>
                </a:lnTo>
                <a:lnTo>
                  <a:pt x="438" y="6083"/>
                </a:lnTo>
                <a:lnTo>
                  <a:pt x="341" y="6181"/>
                </a:lnTo>
                <a:lnTo>
                  <a:pt x="268" y="6302"/>
                </a:lnTo>
                <a:lnTo>
                  <a:pt x="219" y="6424"/>
                </a:lnTo>
                <a:lnTo>
                  <a:pt x="122" y="6716"/>
                </a:lnTo>
                <a:lnTo>
                  <a:pt x="49" y="7032"/>
                </a:lnTo>
                <a:lnTo>
                  <a:pt x="25" y="7324"/>
                </a:lnTo>
                <a:lnTo>
                  <a:pt x="0" y="7592"/>
                </a:lnTo>
                <a:lnTo>
                  <a:pt x="0" y="7811"/>
                </a:lnTo>
                <a:lnTo>
                  <a:pt x="25" y="8054"/>
                </a:lnTo>
                <a:lnTo>
                  <a:pt x="49" y="8322"/>
                </a:lnTo>
                <a:lnTo>
                  <a:pt x="122" y="8638"/>
                </a:lnTo>
                <a:lnTo>
                  <a:pt x="219" y="8930"/>
                </a:lnTo>
                <a:lnTo>
                  <a:pt x="365" y="9198"/>
                </a:lnTo>
                <a:lnTo>
                  <a:pt x="438" y="9320"/>
                </a:lnTo>
                <a:lnTo>
                  <a:pt x="536" y="9417"/>
                </a:lnTo>
                <a:lnTo>
                  <a:pt x="633" y="9514"/>
                </a:lnTo>
                <a:lnTo>
                  <a:pt x="730" y="9563"/>
                </a:lnTo>
                <a:lnTo>
                  <a:pt x="852" y="9612"/>
                </a:lnTo>
                <a:lnTo>
                  <a:pt x="1047" y="9612"/>
                </a:lnTo>
                <a:lnTo>
                  <a:pt x="1095" y="9587"/>
                </a:lnTo>
                <a:lnTo>
                  <a:pt x="1314" y="9587"/>
                </a:lnTo>
                <a:lnTo>
                  <a:pt x="1339" y="9612"/>
                </a:lnTo>
                <a:lnTo>
                  <a:pt x="1387" y="9758"/>
                </a:lnTo>
                <a:lnTo>
                  <a:pt x="1436" y="9928"/>
                </a:lnTo>
                <a:lnTo>
                  <a:pt x="1582" y="10220"/>
                </a:lnTo>
                <a:lnTo>
                  <a:pt x="1752" y="10512"/>
                </a:lnTo>
                <a:lnTo>
                  <a:pt x="1923" y="10804"/>
                </a:lnTo>
                <a:lnTo>
                  <a:pt x="2117" y="11072"/>
                </a:lnTo>
                <a:lnTo>
                  <a:pt x="2312" y="11315"/>
                </a:lnTo>
                <a:lnTo>
                  <a:pt x="2531" y="11510"/>
                </a:lnTo>
                <a:lnTo>
                  <a:pt x="2750" y="11704"/>
                </a:lnTo>
                <a:lnTo>
                  <a:pt x="3236" y="12045"/>
                </a:lnTo>
                <a:lnTo>
                  <a:pt x="3455" y="12191"/>
                </a:lnTo>
                <a:lnTo>
                  <a:pt x="3674" y="12288"/>
                </a:lnTo>
                <a:lnTo>
                  <a:pt x="3918" y="12385"/>
                </a:lnTo>
                <a:lnTo>
                  <a:pt x="4137" y="12507"/>
                </a:lnTo>
                <a:lnTo>
                  <a:pt x="4161" y="12531"/>
                </a:lnTo>
                <a:lnTo>
                  <a:pt x="4112" y="13067"/>
                </a:lnTo>
                <a:lnTo>
                  <a:pt x="4112" y="13626"/>
                </a:lnTo>
                <a:lnTo>
                  <a:pt x="4112" y="14746"/>
                </a:lnTo>
                <a:lnTo>
                  <a:pt x="4137" y="14819"/>
                </a:lnTo>
                <a:lnTo>
                  <a:pt x="4161" y="14867"/>
                </a:lnTo>
                <a:lnTo>
                  <a:pt x="4185" y="14916"/>
                </a:lnTo>
                <a:lnTo>
                  <a:pt x="4234" y="14965"/>
                </a:lnTo>
                <a:lnTo>
                  <a:pt x="4331" y="14989"/>
                </a:lnTo>
                <a:lnTo>
                  <a:pt x="4453" y="14989"/>
                </a:lnTo>
                <a:lnTo>
                  <a:pt x="4550" y="15062"/>
                </a:lnTo>
                <a:lnTo>
                  <a:pt x="4648" y="15111"/>
                </a:lnTo>
                <a:lnTo>
                  <a:pt x="4769" y="15135"/>
                </a:lnTo>
                <a:lnTo>
                  <a:pt x="4891" y="15111"/>
                </a:lnTo>
                <a:lnTo>
                  <a:pt x="4988" y="15086"/>
                </a:lnTo>
                <a:lnTo>
                  <a:pt x="5110" y="15038"/>
                </a:lnTo>
                <a:lnTo>
                  <a:pt x="5305" y="14940"/>
                </a:lnTo>
                <a:lnTo>
                  <a:pt x="5548" y="14721"/>
                </a:lnTo>
                <a:lnTo>
                  <a:pt x="5791" y="14502"/>
                </a:lnTo>
                <a:lnTo>
                  <a:pt x="6229" y="14040"/>
                </a:lnTo>
                <a:lnTo>
                  <a:pt x="6497" y="13748"/>
                </a:lnTo>
                <a:lnTo>
                  <a:pt x="6619" y="13602"/>
                </a:lnTo>
                <a:lnTo>
                  <a:pt x="6716" y="13432"/>
                </a:lnTo>
                <a:lnTo>
                  <a:pt x="6984" y="13505"/>
                </a:lnTo>
                <a:lnTo>
                  <a:pt x="7227" y="13529"/>
                </a:lnTo>
                <a:lnTo>
                  <a:pt x="7762" y="13578"/>
                </a:lnTo>
                <a:lnTo>
                  <a:pt x="8273" y="13578"/>
                </a:lnTo>
                <a:lnTo>
                  <a:pt x="8760" y="13602"/>
                </a:lnTo>
                <a:lnTo>
                  <a:pt x="9198" y="13578"/>
                </a:lnTo>
                <a:lnTo>
                  <a:pt x="9660" y="13578"/>
                </a:lnTo>
                <a:lnTo>
                  <a:pt x="10098" y="13529"/>
                </a:lnTo>
                <a:lnTo>
                  <a:pt x="10560" y="13480"/>
                </a:lnTo>
                <a:lnTo>
                  <a:pt x="10925" y="13407"/>
                </a:lnTo>
                <a:lnTo>
                  <a:pt x="11315" y="13334"/>
                </a:lnTo>
                <a:lnTo>
                  <a:pt x="11363" y="13480"/>
                </a:lnTo>
                <a:lnTo>
                  <a:pt x="11436" y="13626"/>
                </a:lnTo>
                <a:lnTo>
                  <a:pt x="11607" y="13943"/>
                </a:lnTo>
                <a:lnTo>
                  <a:pt x="11850" y="14210"/>
                </a:lnTo>
                <a:lnTo>
                  <a:pt x="11972" y="14356"/>
                </a:lnTo>
                <a:lnTo>
                  <a:pt x="12118" y="14478"/>
                </a:lnTo>
                <a:lnTo>
                  <a:pt x="12264" y="14575"/>
                </a:lnTo>
                <a:lnTo>
                  <a:pt x="12410" y="14673"/>
                </a:lnTo>
                <a:lnTo>
                  <a:pt x="12580" y="14721"/>
                </a:lnTo>
                <a:lnTo>
                  <a:pt x="12726" y="14770"/>
                </a:lnTo>
                <a:lnTo>
                  <a:pt x="12896" y="14794"/>
                </a:lnTo>
                <a:lnTo>
                  <a:pt x="13042" y="14770"/>
                </a:lnTo>
                <a:lnTo>
                  <a:pt x="13213" y="14721"/>
                </a:lnTo>
                <a:lnTo>
                  <a:pt x="13359" y="14624"/>
                </a:lnTo>
                <a:lnTo>
                  <a:pt x="13480" y="14527"/>
                </a:lnTo>
                <a:lnTo>
                  <a:pt x="13578" y="14405"/>
                </a:lnTo>
                <a:lnTo>
                  <a:pt x="13651" y="14283"/>
                </a:lnTo>
                <a:lnTo>
                  <a:pt x="13724" y="14162"/>
                </a:lnTo>
                <a:lnTo>
                  <a:pt x="13748" y="14016"/>
                </a:lnTo>
                <a:lnTo>
                  <a:pt x="13772" y="13845"/>
                </a:lnTo>
                <a:lnTo>
                  <a:pt x="13797" y="13529"/>
                </a:lnTo>
                <a:lnTo>
                  <a:pt x="13772" y="13213"/>
                </a:lnTo>
                <a:lnTo>
                  <a:pt x="13748" y="12872"/>
                </a:lnTo>
                <a:lnTo>
                  <a:pt x="13748" y="12580"/>
                </a:lnTo>
                <a:lnTo>
                  <a:pt x="13748" y="12288"/>
                </a:lnTo>
                <a:lnTo>
                  <a:pt x="13943" y="12118"/>
                </a:lnTo>
                <a:lnTo>
                  <a:pt x="14137" y="11947"/>
                </a:lnTo>
                <a:lnTo>
                  <a:pt x="14551" y="11655"/>
                </a:lnTo>
                <a:lnTo>
                  <a:pt x="14989" y="11388"/>
                </a:lnTo>
                <a:lnTo>
                  <a:pt x="15403" y="11072"/>
                </a:lnTo>
                <a:lnTo>
                  <a:pt x="15622" y="10877"/>
                </a:lnTo>
                <a:lnTo>
                  <a:pt x="15816" y="10634"/>
                </a:lnTo>
                <a:lnTo>
                  <a:pt x="15987" y="10390"/>
                </a:lnTo>
                <a:lnTo>
                  <a:pt x="16133" y="10123"/>
                </a:lnTo>
                <a:lnTo>
                  <a:pt x="16254" y="9855"/>
                </a:lnTo>
                <a:lnTo>
                  <a:pt x="16376" y="9563"/>
                </a:lnTo>
                <a:lnTo>
                  <a:pt x="16449" y="9271"/>
                </a:lnTo>
                <a:lnTo>
                  <a:pt x="16522" y="8979"/>
                </a:lnTo>
                <a:lnTo>
                  <a:pt x="16595" y="8614"/>
                </a:lnTo>
                <a:lnTo>
                  <a:pt x="16619" y="8249"/>
                </a:lnTo>
                <a:lnTo>
                  <a:pt x="16765" y="8273"/>
                </a:lnTo>
                <a:lnTo>
                  <a:pt x="16911" y="8298"/>
                </a:lnTo>
                <a:lnTo>
                  <a:pt x="17057" y="8273"/>
                </a:lnTo>
                <a:lnTo>
                  <a:pt x="17203" y="8249"/>
                </a:lnTo>
                <a:lnTo>
                  <a:pt x="17228" y="8273"/>
                </a:lnTo>
                <a:lnTo>
                  <a:pt x="17325" y="8346"/>
                </a:lnTo>
                <a:lnTo>
                  <a:pt x="17422" y="8444"/>
                </a:lnTo>
                <a:lnTo>
                  <a:pt x="17641" y="8565"/>
                </a:lnTo>
                <a:lnTo>
                  <a:pt x="17885" y="8663"/>
                </a:lnTo>
                <a:lnTo>
                  <a:pt x="18128" y="8687"/>
                </a:lnTo>
                <a:lnTo>
                  <a:pt x="18395" y="8663"/>
                </a:lnTo>
                <a:lnTo>
                  <a:pt x="18639" y="8614"/>
                </a:lnTo>
                <a:lnTo>
                  <a:pt x="18858" y="8492"/>
                </a:lnTo>
                <a:lnTo>
                  <a:pt x="18979" y="8419"/>
                </a:lnTo>
                <a:lnTo>
                  <a:pt x="19077" y="8346"/>
                </a:lnTo>
                <a:lnTo>
                  <a:pt x="19125" y="8249"/>
                </a:lnTo>
                <a:lnTo>
                  <a:pt x="19125" y="8176"/>
                </a:lnTo>
                <a:lnTo>
                  <a:pt x="19101" y="8079"/>
                </a:lnTo>
                <a:lnTo>
                  <a:pt x="19052" y="8006"/>
                </a:lnTo>
                <a:lnTo>
                  <a:pt x="18979" y="7957"/>
                </a:lnTo>
                <a:lnTo>
                  <a:pt x="18833" y="7957"/>
                </a:lnTo>
                <a:lnTo>
                  <a:pt x="18736" y="8006"/>
                </a:lnTo>
                <a:lnTo>
                  <a:pt x="18639" y="8103"/>
                </a:lnTo>
                <a:lnTo>
                  <a:pt x="18517" y="8176"/>
                </a:lnTo>
                <a:lnTo>
                  <a:pt x="18371" y="8200"/>
                </a:lnTo>
                <a:lnTo>
                  <a:pt x="18225" y="8225"/>
                </a:lnTo>
                <a:lnTo>
                  <a:pt x="18079" y="8200"/>
                </a:lnTo>
                <a:lnTo>
                  <a:pt x="17933" y="8176"/>
                </a:lnTo>
                <a:lnTo>
                  <a:pt x="17787" y="8127"/>
                </a:lnTo>
                <a:lnTo>
                  <a:pt x="17666" y="8054"/>
                </a:lnTo>
                <a:lnTo>
                  <a:pt x="17885" y="7933"/>
                </a:lnTo>
                <a:lnTo>
                  <a:pt x="18031" y="7835"/>
                </a:lnTo>
                <a:lnTo>
                  <a:pt x="18104" y="7738"/>
                </a:lnTo>
                <a:lnTo>
                  <a:pt x="18152" y="7641"/>
                </a:lnTo>
                <a:lnTo>
                  <a:pt x="18201" y="7543"/>
                </a:lnTo>
                <a:lnTo>
                  <a:pt x="18225" y="7446"/>
                </a:lnTo>
                <a:lnTo>
                  <a:pt x="18250" y="7349"/>
                </a:lnTo>
                <a:lnTo>
                  <a:pt x="18225" y="7251"/>
                </a:lnTo>
                <a:lnTo>
                  <a:pt x="18201" y="7154"/>
                </a:lnTo>
                <a:lnTo>
                  <a:pt x="18177" y="7057"/>
                </a:lnTo>
                <a:lnTo>
                  <a:pt x="18128" y="6984"/>
                </a:lnTo>
                <a:lnTo>
                  <a:pt x="18055" y="6911"/>
                </a:lnTo>
                <a:lnTo>
                  <a:pt x="18006" y="6862"/>
                </a:lnTo>
                <a:lnTo>
                  <a:pt x="17909" y="6813"/>
                </a:lnTo>
                <a:lnTo>
                  <a:pt x="17812" y="6789"/>
                </a:lnTo>
                <a:lnTo>
                  <a:pt x="17714" y="6789"/>
                </a:lnTo>
                <a:lnTo>
                  <a:pt x="17593" y="6813"/>
                </a:lnTo>
                <a:lnTo>
                  <a:pt x="17495" y="6838"/>
                </a:lnTo>
                <a:lnTo>
                  <a:pt x="17349" y="6911"/>
                </a:lnTo>
                <a:lnTo>
                  <a:pt x="17228" y="7008"/>
                </a:lnTo>
                <a:lnTo>
                  <a:pt x="17130" y="7105"/>
                </a:lnTo>
                <a:lnTo>
                  <a:pt x="17082" y="7227"/>
                </a:lnTo>
                <a:lnTo>
                  <a:pt x="17033" y="7373"/>
                </a:lnTo>
                <a:lnTo>
                  <a:pt x="17009" y="7519"/>
                </a:lnTo>
                <a:lnTo>
                  <a:pt x="17009" y="7665"/>
                </a:lnTo>
                <a:lnTo>
                  <a:pt x="17033" y="7811"/>
                </a:lnTo>
                <a:lnTo>
                  <a:pt x="16644" y="7835"/>
                </a:lnTo>
                <a:lnTo>
                  <a:pt x="16644" y="7397"/>
                </a:lnTo>
                <a:lnTo>
                  <a:pt x="16619" y="6935"/>
                </a:lnTo>
                <a:lnTo>
                  <a:pt x="16546" y="6497"/>
                </a:lnTo>
                <a:lnTo>
                  <a:pt x="16449" y="6059"/>
                </a:lnTo>
                <a:lnTo>
                  <a:pt x="16327" y="5621"/>
                </a:lnTo>
                <a:lnTo>
                  <a:pt x="16157" y="5207"/>
                </a:lnTo>
                <a:lnTo>
                  <a:pt x="15987" y="4794"/>
                </a:lnTo>
                <a:lnTo>
                  <a:pt x="15768" y="4404"/>
                </a:lnTo>
                <a:lnTo>
                  <a:pt x="15597" y="4161"/>
                </a:lnTo>
                <a:lnTo>
                  <a:pt x="15427" y="3918"/>
                </a:lnTo>
                <a:lnTo>
                  <a:pt x="15232" y="3699"/>
                </a:lnTo>
                <a:lnTo>
                  <a:pt x="15038" y="3480"/>
                </a:lnTo>
                <a:lnTo>
                  <a:pt x="14843" y="3285"/>
                </a:lnTo>
                <a:lnTo>
                  <a:pt x="14624" y="3091"/>
                </a:lnTo>
                <a:lnTo>
                  <a:pt x="14162" y="2750"/>
                </a:lnTo>
                <a:lnTo>
                  <a:pt x="13675" y="2434"/>
                </a:lnTo>
                <a:lnTo>
                  <a:pt x="13164" y="2166"/>
                </a:lnTo>
                <a:lnTo>
                  <a:pt x="12629" y="1923"/>
                </a:lnTo>
                <a:lnTo>
                  <a:pt x="12093" y="1704"/>
                </a:lnTo>
                <a:lnTo>
                  <a:pt x="11461" y="1460"/>
                </a:lnTo>
                <a:lnTo>
                  <a:pt x="10804" y="1266"/>
                </a:lnTo>
                <a:lnTo>
                  <a:pt x="10147" y="1120"/>
                </a:lnTo>
                <a:lnTo>
                  <a:pt x="9466" y="1022"/>
                </a:lnTo>
                <a:lnTo>
                  <a:pt x="8882" y="974"/>
                </a:lnTo>
                <a:lnTo>
                  <a:pt x="8249" y="974"/>
                </a:lnTo>
                <a:lnTo>
                  <a:pt x="7933" y="998"/>
                </a:lnTo>
                <a:lnTo>
                  <a:pt x="7641" y="1047"/>
                </a:lnTo>
                <a:lnTo>
                  <a:pt x="7349" y="1120"/>
                </a:lnTo>
                <a:lnTo>
                  <a:pt x="7057" y="1217"/>
                </a:lnTo>
                <a:lnTo>
                  <a:pt x="6570" y="755"/>
                </a:lnTo>
                <a:lnTo>
                  <a:pt x="6327" y="536"/>
                </a:lnTo>
                <a:lnTo>
                  <a:pt x="6059" y="317"/>
                </a:lnTo>
                <a:lnTo>
                  <a:pt x="5816" y="195"/>
                </a:lnTo>
                <a:lnTo>
                  <a:pt x="5548" y="98"/>
                </a:lnTo>
                <a:lnTo>
                  <a:pt x="5280" y="25"/>
                </a:lnTo>
                <a:lnTo>
                  <a:pt x="5013" y="25"/>
                </a:lnTo>
                <a:lnTo>
                  <a:pt x="496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518918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กลุ่ม 34">
            <a:extLst>
              <a:ext uri="{FF2B5EF4-FFF2-40B4-BE49-F238E27FC236}">
                <a16:creationId xmlns:a16="http://schemas.microsoft.com/office/drawing/2014/main" id="{225F241F-637D-2C56-FFB5-B130F31689B6}"/>
              </a:ext>
            </a:extLst>
          </p:cNvPr>
          <p:cNvGrpSpPr/>
          <p:nvPr/>
        </p:nvGrpSpPr>
        <p:grpSpPr>
          <a:xfrm>
            <a:off x="757888" y="123572"/>
            <a:ext cx="7729457" cy="5045751"/>
            <a:chOff x="757888" y="67127"/>
            <a:chExt cx="7729457" cy="5045751"/>
          </a:xfrm>
        </p:grpSpPr>
        <p:grpSp>
          <p:nvGrpSpPr>
            <p:cNvPr id="10" name="กลุ่ม 9">
              <a:extLst>
                <a:ext uri="{FF2B5EF4-FFF2-40B4-BE49-F238E27FC236}">
                  <a16:creationId xmlns:a16="http://schemas.microsoft.com/office/drawing/2014/main" id="{48D6AE03-5005-84B2-0279-65698D08FE09}"/>
                </a:ext>
              </a:extLst>
            </p:cNvPr>
            <p:cNvGrpSpPr/>
            <p:nvPr/>
          </p:nvGrpSpPr>
          <p:grpSpPr>
            <a:xfrm>
              <a:off x="757888" y="67127"/>
              <a:ext cx="7664931" cy="5045751"/>
              <a:chOff x="121007" y="500479"/>
              <a:chExt cx="9047086" cy="6129188"/>
            </a:xfrm>
          </p:grpSpPr>
          <p:pic>
            <p:nvPicPr>
              <p:cNvPr id="11" name="Picture 2" descr="ธอส.เปิดจองสลาก ชุดวิมานเมฆ เริ่ม22ก.ค.นี้">
                <a:extLst>
                  <a:ext uri="{FF2B5EF4-FFF2-40B4-BE49-F238E27FC236}">
                    <a16:creationId xmlns:a16="http://schemas.microsoft.com/office/drawing/2014/main" id="{4D17DC69-1589-F6CD-3BB5-0300CDC3C51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906" t="5690" r="5322" b="11014"/>
              <a:stretch/>
            </p:blipFill>
            <p:spPr bwMode="auto">
              <a:xfrm>
                <a:off x="121007" y="2280316"/>
                <a:ext cx="2706190" cy="15390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4" descr="วิธีสมัครขอสินเชื่อ Smart Money จากกรุงไทยวงเงินกู้ 1  ล้านบาทไม่ต้องมีคนค้ำประกันก็กู้ได้ | Techsauce">
                <a:extLst>
                  <a:ext uri="{FF2B5EF4-FFF2-40B4-BE49-F238E27FC236}">
                    <a16:creationId xmlns:a16="http://schemas.microsoft.com/office/drawing/2014/main" id="{02BE6601-68CB-E05C-72C7-A2261557747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029" b="9222"/>
              <a:stretch/>
            </p:blipFill>
            <p:spPr bwMode="auto">
              <a:xfrm>
                <a:off x="3354053" y="2357737"/>
                <a:ext cx="2619456" cy="1445039"/>
              </a:xfrm>
              <a:prstGeom prst="rect">
                <a:avLst/>
              </a:prstGeom>
              <a:noFill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6" descr="สินเชื่อแก้หนี้เพิ่มทุน - Government Savings Bank">
                <a:extLst>
                  <a:ext uri="{FF2B5EF4-FFF2-40B4-BE49-F238E27FC236}">
                    <a16:creationId xmlns:a16="http://schemas.microsoft.com/office/drawing/2014/main" id="{B7F1858C-3B9F-CE35-58A4-6EF9688FBA3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13033" y="2342685"/>
                <a:ext cx="2619456" cy="1445038"/>
              </a:xfrm>
              <a:prstGeom prst="rect">
                <a:avLst/>
              </a:prstGeom>
              <a:noFill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" name="กล่องข้อความ 5">
                <a:extLst>
                  <a:ext uri="{FF2B5EF4-FFF2-40B4-BE49-F238E27FC236}">
                    <a16:creationId xmlns:a16="http://schemas.microsoft.com/office/drawing/2014/main" id="{5DD410A1-A719-7BAB-459D-1E3D3EB2626D}"/>
                  </a:ext>
                </a:extLst>
              </p:cNvPr>
              <p:cNvSpPr txBox="1"/>
              <p:nvPr/>
            </p:nvSpPr>
            <p:spPr>
              <a:xfrm>
                <a:off x="174168" y="500479"/>
                <a:ext cx="2661453" cy="1233749"/>
              </a:xfrm>
              <a:prstGeom prst="rect">
                <a:avLst/>
              </a:prstGeom>
              <a:solidFill>
                <a:srgbClr val="F57E1B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000" b="1" dirty="0">
                    <a:effectLst/>
                    <a:latin typeface="FC Lamoon" panose="02000000000000000000" pitchFamily="2" charset="0"/>
                    <a:ea typeface="Times New Roman" panose="02020603050405020304" pitchFamily="18" charset="0"/>
                    <a:cs typeface="FC Lamoon" panose="02000000000000000000" pitchFamily="2" charset="0"/>
                  </a:rPr>
                  <a:t>โครงการสวัสดิการเงินกู้</a:t>
                </a:r>
                <a:br>
                  <a:rPr lang="th-TH" sz="2000" b="1" dirty="0">
                    <a:effectLst/>
                    <a:latin typeface="FC Lamoon" panose="02000000000000000000" pitchFamily="2" charset="0"/>
                    <a:ea typeface="Times New Roman" panose="02020603050405020304" pitchFamily="18" charset="0"/>
                    <a:cs typeface="FC Lamoon" panose="02000000000000000000" pitchFamily="2" charset="0"/>
                  </a:rPr>
                </a:br>
                <a:r>
                  <a:rPr lang="th-TH" sz="2000" b="1" dirty="0">
                    <a:effectLst/>
                    <a:latin typeface="FC Lamoon" panose="02000000000000000000" pitchFamily="2" charset="0"/>
                    <a:ea typeface="Times New Roman" panose="02020603050405020304" pitchFamily="18" charset="0"/>
                    <a:cs typeface="FC Lamoon" panose="02000000000000000000" pitchFamily="2" charset="0"/>
                  </a:rPr>
                  <a:t>เพื่อที่อยู่อาศัย </a:t>
                </a:r>
              </a:p>
              <a:p>
                <a:pPr algn="ctr"/>
                <a:r>
                  <a:rPr lang="th-TH" sz="2000" b="1" dirty="0">
                    <a:effectLst/>
                    <a:latin typeface="FC Lamoon" panose="02000000000000000000" pitchFamily="2" charset="0"/>
                    <a:ea typeface="Times New Roman" panose="02020603050405020304" pitchFamily="18" charset="0"/>
                    <a:cs typeface="FC Lamoon" panose="02000000000000000000" pitchFamily="2" charset="0"/>
                  </a:rPr>
                  <a:t>ประเภทไม่มีเงินฝาก</a:t>
                </a:r>
                <a:endParaRPr lang="th-TH" sz="2000" dirty="0">
                  <a:latin typeface="FC Lamoon" panose="02000000000000000000" pitchFamily="2" charset="0"/>
                  <a:cs typeface="FC Lamoon" panose="02000000000000000000" pitchFamily="2" charset="0"/>
                </a:endParaRPr>
              </a:p>
            </p:txBody>
          </p:sp>
          <p:sp>
            <p:nvSpPr>
              <p:cNvPr id="15" name="กล่องข้อความ 6">
                <a:extLst>
                  <a:ext uri="{FF2B5EF4-FFF2-40B4-BE49-F238E27FC236}">
                    <a16:creationId xmlns:a16="http://schemas.microsoft.com/office/drawing/2014/main" id="{41E23BBD-CE1B-8CE1-1498-47B5222FE5BB}"/>
                  </a:ext>
                </a:extLst>
              </p:cNvPr>
              <p:cNvSpPr txBox="1"/>
              <p:nvPr/>
            </p:nvSpPr>
            <p:spPr>
              <a:xfrm>
                <a:off x="3331398" y="517811"/>
                <a:ext cx="2661453" cy="1233749"/>
              </a:xfrm>
              <a:prstGeom prst="rect">
                <a:avLst/>
              </a:prstGeom>
              <a:solidFill>
                <a:srgbClr val="00B0F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endParaRPr lang="th-TH" sz="2000" b="1" dirty="0">
                  <a:effectLst/>
                  <a:latin typeface="FC Lamoon" panose="02000000000000000000" pitchFamily="2" charset="0"/>
                  <a:ea typeface="Times New Roman" panose="02020603050405020304" pitchFamily="18" charset="0"/>
                  <a:cs typeface="FC Lamoon" panose="02000000000000000000" pitchFamily="2" charset="0"/>
                </a:endParaRPr>
              </a:p>
              <a:p>
                <a:pPr algn="ctr"/>
                <a:endParaRPr lang="th-TH" sz="2000" b="1" dirty="0">
                  <a:latin typeface="FC Lamoon" panose="02000000000000000000" pitchFamily="2" charset="0"/>
                  <a:ea typeface="Times New Roman" panose="02020603050405020304" pitchFamily="18" charset="0"/>
                  <a:cs typeface="FC Lamoon" panose="02000000000000000000" pitchFamily="2" charset="0"/>
                </a:endParaRPr>
              </a:p>
              <a:p>
                <a:pPr algn="ctr"/>
                <a:endParaRPr lang="th-TH" sz="2000" b="1" dirty="0">
                  <a:effectLst/>
                  <a:latin typeface="FC Lamoon" panose="02000000000000000000" pitchFamily="2" charset="0"/>
                  <a:ea typeface="Times New Roman" panose="02020603050405020304" pitchFamily="18" charset="0"/>
                  <a:cs typeface="FC Lamoon" panose="02000000000000000000" pitchFamily="2" charset="0"/>
                </a:endParaRPr>
              </a:p>
            </p:txBody>
          </p:sp>
          <p:sp>
            <p:nvSpPr>
              <p:cNvPr id="16" name="กล่องข้อความ 7">
                <a:extLst>
                  <a:ext uri="{FF2B5EF4-FFF2-40B4-BE49-F238E27FC236}">
                    <a16:creationId xmlns:a16="http://schemas.microsoft.com/office/drawing/2014/main" id="{1F4EF58C-C4AD-C36B-9FF5-59FBE6F9E986}"/>
                  </a:ext>
                </a:extLst>
              </p:cNvPr>
              <p:cNvSpPr txBox="1"/>
              <p:nvPr/>
            </p:nvSpPr>
            <p:spPr>
              <a:xfrm>
                <a:off x="6548637" y="504098"/>
                <a:ext cx="2619456" cy="1233749"/>
              </a:xfrm>
              <a:prstGeom prst="rect">
                <a:avLst/>
              </a:prstGeom>
              <a:solidFill>
                <a:srgbClr val="FF3399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000" b="1" dirty="0">
                    <a:effectLst/>
                    <a:latin typeface="FC Lamoon" panose="02000000000000000000" pitchFamily="2" charset="0"/>
                    <a:ea typeface="Times New Roman" panose="02020603050405020304" pitchFamily="18" charset="0"/>
                    <a:cs typeface="FC Lamoon" panose="02000000000000000000" pitchFamily="2" charset="0"/>
                  </a:rPr>
                  <a:t>สินเชื่อสวัสดิการสำหรับข้าราชการและ</a:t>
                </a:r>
                <a:br>
                  <a:rPr lang="th-TH" sz="2000" b="1" dirty="0">
                    <a:effectLst/>
                    <a:latin typeface="FC Lamoon" panose="02000000000000000000" pitchFamily="2" charset="0"/>
                    <a:ea typeface="Times New Roman" panose="02020603050405020304" pitchFamily="18" charset="0"/>
                    <a:cs typeface="FC Lamoon" panose="02000000000000000000" pitchFamily="2" charset="0"/>
                  </a:rPr>
                </a:br>
                <a:r>
                  <a:rPr lang="th-TH" sz="2000" b="1" dirty="0">
                    <a:effectLst/>
                    <a:latin typeface="FC Lamoon" panose="02000000000000000000" pitchFamily="2" charset="0"/>
                    <a:ea typeface="Times New Roman" panose="02020603050405020304" pitchFamily="18" charset="0"/>
                    <a:cs typeface="FC Lamoon" panose="02000000000000000000" pitchFamily="2" charset="0"/>
                  </a:rPr>
                  <a:t>พนักงานรัฐวิสาหกิจ</a:t>
                </a:r>
                <a:endParaRPr lang="th-TH" sz="2000" dirty="0">
                  <a:latin typeface="FC Lamoon" panose="02000000000000000000" pitchFamily="2" charset="0"/>
                  <a:cs typeface="FC Lamoon" panose="02000000000000000000" pitchFamily="2" charset="0"/>
                </a:endParaRPr>
              </a:p>
            </p:txBody>
          </p:sp>
          <p:sp>
            <p:nvSpPr>
              <p:cNvPr id="17" name="กล่องข้อความ 8">
                <a:extLst>
                  <a:ext uri="{FF2B5EF4-FFF2-40B4-BE49-F238E27FC236}">
                    <a16:creationId xmlns:a16="http://schemas.microsoft.com/office/drawing/2014/main" id="{0141228E-3EF8-33B2-AEED-D37BCF3884C1}"/>
                  </a:ext>
                </a:extLst>
              </p:cNvPr>
              <p:cNvSpPr txBox="1"/>
              <p:nvPr/>
            </p:nvSpPr>
            <p:spPr>
              <a:xfrm>
                <a:off x="174166" y="4346855"/>
                <a:ext cx="2661454" cy="1233749"/>
              </a:xfrm>
              <a:prstGeom prst="rect">
                <a:avLst/>
              </a:prstGeom>
              <a:solidFill>
                <a:srgbClr val="FFA86D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000" b="1" dirty="0">
                    <a:latin typeface="FC Lamoon" panose="02000000000000000000" pitchFamily="2" charset="0"/>
                    <a:cs typeface="FC Lamoon" panose="02000000000000000000" pitchFamily="2" charset="0"/>
                  </a:rPr>
                  <a:t>สิทธิสำหรับข้าราชการ/ ลูกจ้างประจำ/</a:t>
                </a:r>
                <a:br>
                  <a:rPr lang="th-TH" sz="2000" b="1" dirty="0">
                    <a:latin typeface="FC Lamoon" panose="02000000000000000000" pitchFamily="2" charset="0"/>
                    <a:cs typeface="FC Lamoon" panose="02000000000000000000" pitchFamily="2" charset="0"/>
                  </a:rPr>
                </a:br>
                <a:r>
                  <a:rPr lang="th-TH" sz="2000" b="1" dirty="0">
                    <a:latin typeface="FC Lamoon" panose="02000000000000000000" pitchFamily="2" charset="0"/>
                    <a:cs typeface="FC Lamoon" panose="02000000000000000000" pitchFamily="2" charset="0"/>
                  </a:rPr>
                  <a:t>พนักงานราชการ</a:t>
                </a:r>
              </a:p>
            </p:txBody>
          </p:sp>
          <p:sp>
            <p:nvSpPr>
              <p:cNvPr id="18" name="กล่องข้อความ 17">
                <a:extLst>
                  <a:ext uri="{FF2B5EF4-FFF2-40B4-BE49-F238E27FC236}">
                    <a16:creationId xmlns:a16="http://schemas.microsoft.com/office/drawing/2014/main" id="{63D9A03A-C790-5B4F-DBBE-F79DF25F2F53}"/>
                  </a:ext>
                </a:extLst>
              </p:cNvPr>
              <p:cNvSpPr txBox="1"/>
              <p:nvPr/>
            </p:nvSpPr>
            <p:spPr>
              <a:xfrm>
                <a:off x="3381305" y="4388752"/>
                <a:ext cx="2619456" cy="1158975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endParaRPr lang="th-TH" sz="1800" b="1" dirty="0">
                  <a:latin typeface="FC Lamoon" panose="02000000000000000000" pitchFamily="2" charset="0"/>
                  <a:cs typeface="FC Lamoon" panose="02000000000000000000" pitchFamily="2" charset="0"/>
                </a:endParaRPr>
              </a:p>
              <a:p>
                <a:pPr algn="ctr"/>
                <a:endParaRPr lang="th-TH" sz="1800" b="1" dirty="0">
                  <a:latin typeface="FC Lamoon" panose="02000000000000000000" pitchFamily="2" charset="0"/>
                  <a:cs typeface="FC Lamoon" panose="02000000000000000000" pitchFamily="2" charset="0"/>
                </a:endParaRPr>
              </a:p>
              <a:p>
                <a:pPr algn="ctr"/>
                <a:endParaRPr lang="th-TH" sz="2000" b="1" dirty="0">
                  <a:latin typeface="FC Lamoon" panose="02000000000000000000" pitchFamily="2" charset="0"/>
                  <a:cs typeface="FC Lamoon" panose="02000000000000000000" pitchFamily="2" charset="0"/>
                </a:endParaRPr>
              </a:p>
            </p:txBody>
          </p:sp>
          <p:sp>
            <p:nvSpPr>
              <p:cNvPr id="19" name="กล่องข้อความ 18">
                <a:extLst>
                  <a:ext uri="{FF2B5EF4-FFF2-40B4-BE49-F238E27FC236}">
                    <a16:creationId xmlns:a16="http://schemas.microsoft.com/office/drawing/2014/main" id="{BC0D63B4-6F73-FF72-4F15-57E64A13D98A}"/>
                  </a:ext>
                </a:extLst>
              </p:cNvPr>
              <p:cNvSpPr txBox="1"/>
              <p:nvPr/>
            </p:nvSpPr>
            <p:spPr>
              <a:xfrm>
                <a:off x="6513030" y="4380336"/>
                <a:ext cx="2619456" cy="1121590"/>
              </a:xfrm>
              <a:prstGeom prst="rect">
                <a:avLst/>
              </a:prstGeom>
              <a:solidFill>
                <a:srgbClr val="FFC5E2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endParaRPr lang="th-TH" sz="1800" b="1" dirty="0">
                  <a:latin typeface="FC Lamoon" panose="02000000000000000000" pitchFamily="2" charset="0"/>
                  <a:cs typeface="FC Lamoon" panose="02000000000000000000" pitchFamily="2" charset="0"/>
                </a:endParaRPr>
              </a:p>
              <a:p>
                <a:pPr algn="ctr"/>
                <a:endParaRPr lang="th-TH" sz="1800" b="1" dirty="0">
                  <a:latin typeface="FC Lamoon" panose="02000000000000000000" pitchFamily="2" charset="0"/>
                  <a:cs typeface="FC Lamoon" panose="02000000000000000000" pitchFamily="2" charset="0"/>
                </a:endParaRPr>
              </a:p>
              <a:p>
                <a:pPr algn="ctr"/>
                <a:endParaRPr lang="th-TH" sz="1800" b="1" dirty="0">
                  <a:latin typeface="FC Lamoon" panose="02000000000000000000" pitchFamily="2" charset="0"/>
                  <a:cs typeface="FC Lamoon" panose="02000000000000000000" pitchFamily="2" charset="0"/>
                </a:endParaRPr>
              </a:p>
            </p:txBody>
          </p:sp>
          <p:sp>
            <p:nvSpPr>
              <p:cNvPr id="20" name="ลูกศร: ขึ้น 15">
                <a:extLst>
                  <a:ext uri="{FF2B5EF4-FFF2-40B4-BE49-F238E27FC236}">
                    <a16:creationId xmlns:a16="http://schemas.microsoft.com/office/drawing/2014/main" id="{44F504BB-ED9D-2271-B0EF-0D8C8A5F1AD8}"/>
                  </a:ext>
                </a:extLst>
              </p:cNvPr>
              <p:cNvSpPr/>
              <p:nvPr/>
            </p:nvSpPr>
            <p:spPr>
              <a:xfrm rot="10800000">
                <a:off x="1255450" y="3887927"/>
                <a:ext cx="549219" cy="380780"/>
              </a:xfrm>
              <a:prstGeom prst="upArrow">
                <a:avLst/>
              </a:prstGeom>
              <a:solidFill>
                <a:srgbClr val="FF8F43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1" name="ลูกศร: ขึ้น 16">
                <a:extLst>
                  <a:ext uri="{FF2B5EF4-FFF2-40B4-BE49-F238E27FC236}">
                    <a16:creationId xmlns:a16="http://schemas.microsoft.com/office/drawing/2014/main" id="{3CA4B574-FB78-C642-A0D8-3E73137E6299}"/>
                  </a:ext>
                </a:extLst>
              </p:cNvPr>
              <p:cNvSpPr/>
              <p:nvPr/>
            </p:nvSpPr>
            <p:spPr>
              <a:xfrm rot="10800000">
                <a:off x="4522847" y="3882266"/>
                <a:ext cx="549219" cy="380780"/>
              </a:xfrm>
              <a:prstGeom prst="upArrow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2" name="ลูกศร: ขึ้น 17">
                <a:extLst>
                  <a:ext uri="{FF2B5EF4-FFF2-40B4-BE49-F238E27FC236}">
                    <a16:creationId xmlns:a16="http://schemas.microsoft.com/office/drawing/2014/main" id="{551E7F40-E4FB-9BFC-F8C2-DD8694D4DFA6}"/>
                  </a:ext>
                </a:extLst>
              </p:cNvPr>
              <p:cNvSpPr/>
              <p:nvPr/>
            </p:nvSpPr>
            <p:spPr>
              <a:xfrm rot="10800000">
                <a:off x="7665324" y="3925028"/>
                <a:ext cx="549219" cy="380780"/>
              </a:xfrm>
              <a:prstGeom prst="upArrow">
                <a:avLst/>
              </a:prstGeom>
              <a:solidFill>
                <a:srgbClr val="FF99CC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3" name="ลูกศร: ขึ้น 18">
                <a:extLst>
                  <a:ext uri="{FF2B5EF4-FFF2-40B4-BE49-F238E27FC236}">
                    <a16:creationId xmlns:a16="http://schemas.microsoft.com/office/drawing/2014/main" id="{8CED3207-F514-8C74-852F-467F1B0E9459}"/>
                  </a:ext>
                </a:extLst>
              </p:cNvPr>
              <p:cNvSpPr/>
              <p:nvPr/>
            </p:nvSpPr>
            <p:spPr>
              <a:xfrm rot="10800000">
                <a:off x="1224843" y="1843151"/>
                <a:ext cx="549219" cy="371401"/>
              </a:xfrm>
              <a:prstGeom prst="upArrow">
                <a:avLst/>
              </a:prstGeom>
              <a:solidFill>
                <a:srgbClr val="F6640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4" name="ลูกศร: ขึ้น 19">
                <a:extLst>
                  <a:ext uri="{FF2B5EF4-FFF2-40B4-BE49-F238E27FC236}">
                    <a16:creationId xmlns:a16="http://schemas.microsoft.com/office/drawing/2014/main" id="{40E604AA-B36F-CF1A-A397-61AE0AE039DF}"/>
                  </a:ext>
                </a:extLst>
              </p:cNvPr>
              <p:cNvSpPr/>
              <p:nvPr/>
            </p:nvSpPr>
            <p:spPr>
              <a:xfrm rot="10800000">
                <a:off x="4451409" y="1851203"/>
                <a:ext cx="549219" cy="380780"/>
              </a:xfrm>
              <a:prstGeom prst="upArrow">
                <a:avLst/>
              </a:prstGeom>
              <a:solidFill>
                <a:srgbClr val="57CBEB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5" name="ลูกศร: ขึ้น 20">
                <a:extLst>
                  <a:ext uri="{FF2B5EF4-FFF2-40B4-BE49-F238E27FC236}">
                    <a16:creationId xmlns:a16="http://schemas.microsoft.com/office/drawing/2014/main" id="{3EB4BB2F-C982-FB7E-B143-42C9AD148D91}"/>
                  </a:ext>
                </a:extLst>
              </p:cNvPr>
              <p:cNvSpPr/>
              <p:nvPr/>
            </p:nvSpPr>
            <p:spPr>
              <a:xfrm rot="10800000">
                <a:off x="7634717" y="1866539"/>
                <a:ext cx="549219" cy="380780"/>
              </a:xfrm>
              <a:prstGeom prst="upArrow">
                <a:avLst/>
              </a:prstGeom>
              <a:solidFill>
                <a:srgbClr val="FF6DB6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6" name="TextBox 18">
                <a:extLst>
                  <a:ext uri="{FF2B5EF4-FFF2-40B4-BE49-F238E27FC236}">
                    <a16:creationId xmlns:a16="http://schemas.microsoft.com/office/drawing/2014/main" id="{88F03E9B-7F6A-5A0C-3102-6B0D4B86520E}"/>
                  </a:ext>
                </a:extLst>
              </p:cNvPr>
              <p:cNvSpPr txBox="1"/>
              <p:nvPr/>
            </p:nvSpPr>
            <p:spPr>
              <a:xfrm>
                <a:off x="192445" y="6143644"/>
                <a:ext cx="2643207" cy="4860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000" b="1" dirty="0">
                    <a:solidFill>
                      <a:schemeClr val="tx1"/>
                    </a:solidFill>
                    <a:latin typeface="FC Lamoon" pitchFamily="2" charset="0"/>
                    <a:cs typeface="FC Lamoon" pitchFamily="2" charset="0"/>
                  </a:rPr>
                  <a:t>กองการเจ้าหน้าที่</a:t>
                </a:r>
              </a:p>
            </p:txBody>
          </p:sp>
          <p:sp>
            <p:nvSpPr>
              <p:cNvPr id="27" name="TextBox 19">
                <a:extLst>
                  <a:ext uri="{FF2B5EF4-FFF2-40B4-BE49-F238E27FC236}">
                    <a16:creationId xmlns:a16="http://schemas.microsoft.com/office/drawing/2014/main" id="{CBB605E2-48BB-EDDC-9126-A9585F841ED8}"/>
                  </a:ext>
                </a:extLst>
              </p:cNvPr>
              <p:cNvSpPr txBox="1"/>
              <p:nvPr/>
            </p:nvSpPr>
            <p:spPr>
              <a:xfrm>
                <a:off x="3428993" y="6143644"/>
                <a:ext cx="2643206" cy="4860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000" b="1" dirty="0">
                    <a:solidFill>
                      <a:schemeClr val="tx1"/>
                    </a:solidFill>
                    <a:latin typeface="FC Lamoon" pitchFamily="2" charset="0"/>
                    <a:cs typeface="FC Lamoon" pitchFamily="2" charset="0"/>
                  </a:rPr>
                  <a:t>กองคลัง</a:t>
                </a:r>
              </a:p>
            </p:txBody>
          </p:sp>
          <p:sp>
            <p:nvSpPr>
              <p:cNvPr id="28" name="ลูกศร: ขึ้น 15">
                <a:extLst>
                  <a:ext uri="{FF2B5EF4-FFF2-40B4-BE49-F238E27FC236}">
                    <a16:creationId xmlns:a16="http://schemas.microsoft.com/office/drawing/2014/main" id="{397F854E-EA6D-AF7F-4217-954F7FE335D2}"/>
                  </a:ext>
                </a:extLst>
              </p:cNvPr>
              <p:cNvSpPr/>
              <p:nvPr/>
            </p:nvSpPr>
            <p:spPr>
              <a:xfrm rot="10800000">
                <a:off x="1268831" y="5712143"/>
                <a:ext cx="549219" cy="380780"/>
              </a:xfrm>
              <a:prstGeom prst="upArrow">
                <a:avLst/>
              </a:prstGeom>
              <a:solidFill>
                <a:srgbClr val="FFA86D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9" name="ลูกศร: ขึ้น 16">
                <a:extLst>
                  <a:ext uri="{FF2B5EF4-FFF2-40B4-BE49-F238E27FC236}">
                    <a16:creationId xmlns:a16="http://schemas.microsoft.com/office/drawing/2014/main" id="{002CACF2-6DA3-2198-0A1F-2DF097090257}"/>
                  </a:ext>
                </a:extLst>
              </p:cNvPr>
              <p:cNvSpPr/>
              <p:nvPr/>
            </p:nvSpPr>
            <p:spPr>
              <a:xfrm rot="10800000">
                <a:off x="4500562" y="5669381"/>
                <a:ext cx="549219" cy="406956"/>
              </a:xfrm>
              <a:prstGeom prst="upArrow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0" name="ลูกศร: ขึ้น 17">
                <a:extLst>
                  <a:ext uri="{FF2B5EF4-FFF2-40B4-BE49-F238E27FC236}">
                    <a16:creationId xmlns:a16="http://schemas.microsoft.com/office/drawing/2014/main" id="{DCBC4AE5-35E8-1536-5122-AD9BDAAFCFD9}"/>
                  </a:ext>
                </a:extLst>
              </p:cNvPr>
              <p:cNvSpPr/>
              <p:nvPr/>
            </p:nvSpPr>
            <p:spPr>
              <a:xfrm rot="10800000">
                <a:off x="7643038" y="5643578"/>
                <a:ext cx="549219" cy="406956"/>
              </a:xfrm>
              <a:prstGeom prst="upArrow">
                <a:avLst/>
              </a:prstGeom>
              <a:solidFill>
                <a:srgbClr val="FFCCFF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31" name="กล่องข้อความ 30">
              <a:extLst>
                <a:ext uri="{FF2B5EF4-FFF2-40B4-BE49-F238E27FC236}">
                  <a16:creationId xmlns:a16="http://schemas.microsoft.com/office/drawing/2014/main" id="{A39327EC-2896-8DCF-9478-19DF5A7FE6FD}"/>
                </a:ext>
              </a:extLst>
            </p:cNvPr>
            <p:cNvSpPr txBox="1"/>
            <p:nvPr/>
          </p:nvSpPr>
          <p:spPr>
            <a:xfrm>
              <a:off x="3560500" y="3402186"/>
              <a:ext cx="21428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>
                  <a:latin typeface="FC Lamoon" panose="02000000000000000000" pitchFamily="2" charset="0"/>
                  <a:cs typeface="FC Lamoon" panose="02000000000000000000" pitchFamily="2" charset="0"/>
                </a:rPr>
                <a:t>สิทธิสำหรับข้าราชการ/ </a:t>
              </a:r>
              <a:br>
                <a:rPr lang="th-TH" sz="2000" b="1" dirty="0">
                  <a:latin typeface="FC Lamoon" panose="02000000000000000000" pitchFamily="2" charset="0"/>
                  <a:cs typeface="FC Lamoon" panose="02000000000000000000" pitchFamily="2" charset="0"/>
                </a:rPr>
              </a:br>
              <a:r>
                <a:rPr lang="th-TH" sz="2000" b="1" dirty="0">
                  <a:latin typeface="FC Lamoon" panose="02000000000000000000" pitchFamily="2" charset="0"/>
                  <a:cs typeface="FC Lamoon" panose="02000000000000000000" pitchFamily="2" charset="0"/>
                </a:rPr>
                <a:t>ลูกจ้างประจำ</a:t>
              </a:r>
            </a:p>
          </p:txBody>
        </p:sp>
        <p:sp>
          <p:nvSpPr>
            <p:cNvPr id="32" name="กล่องข้อความ 31">
              <a:extLst>
                <a:ext uri="{FF2B5EF4-FFF2-40B4-BE49-F238E27FC236}">
                  <a16:creationId xmlns:a16="http://schemas.microsoft.com/office/drawing/2014/main" id="{697E4B36-749A-FC58-BFD0-789ED3B99F7D}"/>
                </a:ext>
              </a:extLst>
            </p:cNvPr>
            <p:cNvSpPr txBox="1"/>
            <p:nvPr/>
          </p:nvSpPr>
          <p:spPr>
            <a:xfrm>
              <a:off x="6014860" y="3385383"/>
              <a:ext cx="214283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>
                  <a:latin typeface="FC Lamoon" panose="02000000000000000000" pitchFamily="2" charset="0"/>
                  <a:cs typeface="FC Lamoon" panose="02000000000000000000" pitchFamily="2" charset="0"/>
                </a:rPr>
                <a:t>สิทธิสำหรับข้าราชการ/ </a:t>
              </a:r>
              <a:br>
                <a:rPr lang="th-TH" sz="2000" b="1" dirty="0">
                  <a:latin typeface="FC Lamoon" panose="02000000000000000000" pitchFamily="2" charset="0"/>
                  <a:cs typeface="FC Lamoon" panose="02000000000000000000" pitchFamily="2" charset="0"/>
                </a:rPr>
              </a:br>
              <a:r>
                <a:rPr lang="th-TH" sz="2000" b="1" dirty="0">
                  <a:latin typeface="FC Lamoon" panose="02000000000000000000" pitchFamily="2" charset="0"/>
                  <a:cs typeface="FC Lamoon" panose="02000000000000000000" pitchFamily="2" charset="0"/>
                </a:rPr>
                <a:t>ลูกจ้างประจำ</a:t>
              </a:r>
            </a:p>
          </p:txBody>
        </p:sp>
        <p:sp>
          <p:nvSpPr>
            <p:cNvPr id="33" name="กล่องข้อความ 6">
              <a:extLst>
                <a:ext uri="{FF2B5EF4-FFF2-40B4-BE49-F238E27FC236}">
                  <a16:creationId xmlns:a16="http://schemas.microsoft.com/office/drawing/2014/main" id="{A129A746-A5DD-3063-AC96-273E712AE622}"/>
                </a:ext>
              </a:extLst>
            </p:cNvPr>
            <p:cNvSpPr txBox="1"/>
            <p:nvPr/>
          </p:nvSpPr>
          <p:spPr>
            <a:xfrm>
              <a:off x="3477815" y="129418"/>
              <a:ext cx="225485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800" b="1" dirty="0">
                  <a:effectLst/>
                  <a:latin typeface="FC Lamoon" panose="02000000000000000000" pitchFamily="2" charset="0"/>
                  <a:ea typeface="Times New Roman" panose="02020603050405020304" pitchFamily="18" charset="0"/>
                  <a:cs typeface="FC Lamoon" panose="02000000000000000000" pitchFamily="2" charset="0"/>
                </a:rPr>
                <a:t>โครงการสินเชื่อสวัสดิการข้าราชการและลูกจ้างประจำ สังกัดกรมปศุสัตว์</a:t>
              </a:r>
            </a:p>
          </p:txBody>
        </p:sp>
        <p:sp>
          <p:nvSpPr>
            <p:cNvPr id="34" name="TextBox 19">
              <a:extLst>
                <a:ext uri="{FF2B5EF4-FFF2-40B4-BE49-F238E27FC236}">
                  <a16:creationId xmlns:a16="http://schemas.microsoft.com/office/drawing/2014/main" id="{23A9F6AB-371E-1BD3-DFF9-7187E4690FD3}"/>
                </a:ext>
              </a:extLst>
            </p:cNvPr>
            <p:cNvSpPr txBox="1"/>
            <p:nvPr/>
          </p:nvSpPr>
          <p:spPr>
            <a:xfrm>
              <a:off x="6247950" y="4712768"/>
              <a:ext cx="22393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>
                  <a:solidFill>
                    <a:schemeClr val="tx1"/>
                  </a:solidFill>
                  <a:latin typeface="FC Lamoon" pitchFamily="2" charset="0"/>
                  <a:cs typeface="FC Lamoon" pitchFamily="2" charset="0"/>
                </a:rPr>
                <a:t>กองคลัง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18951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ชื่อเรื่อง 1">
            <a:extLst>
              <a:ext uri="{FF2B5EF4-FFF2-40B4-BE49-F238E27FC236}">
                <a16:creationId xmlns:a16="http://schemas.microsoft.com/office/drawing/2014/main" id="{1FD4EDAA-4201-E53F-E8E4-B5F1B4FC2871}"/>
              </a:ext>
            </a:extLst>
          </p:cNvPr>
          <p:cNvSpPr txBox="1">
            <a:spLocks/>
          </p:cNvSpPr>
          <p:nvPr/>
        </p:nvSpPr>
        <p:spPr>
          <a:xfrm>
            <a:off x="0" y="-1"/>
            <a:ext cx="1343378" cy="478288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514350" indent="-514350" algn="ctr"/>
            <a:endParaRPr lang="th-TH" sz="2800" b="1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JasmineUPC" pitchFamily="18" charset="-34"/>
              <a:cs typeface="JasmineUPC" pitchFamily="18" charset="-34"/>
            </a:endParaRPr>
          </a:p>
          <a:p>
            <a:pPr marL="514350" indent="-514350" algn="ctr"/>
            <a:endParaRPr lang="th-TH" sz="2800" b="1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JasmineUPC" pitchFamily="18" charset="-34"/>
              <a:cs typeface="JasmineUPC" pitchFamily="18" charset="-34"/>
            </a:endParaRPr>
          </a:p>
          <a:p>
            <a:pPr marL="514350" indent="-514350" algn="ctr"/>
            <a:r>
              <a:rPr lang="th-TH" sz="2800" b="1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ซื้อบ้าน </a:t>
            </a:r>
          </a:p>
          <a:p>
            <a:pPr marL="514350" indent="-514350" algn="ctr"/>
            <a:r>
              <a:rPr lang="th-TH" sz="2800" b="1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ปี 2566</a:t>
            </a:r>
          </a:p>
          <a:p>
            <a:pPr marL="514350" indent="-514350" algn="ctr"/>
            <a:r>
              <a:rPr lang="th-TH" sz="2800" b="1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ต้อง</a:t>
            </a:r>
          </a:p>
          <a:p>
            <a:pPr marL="514350" indent="-514350" algn="ctr"/>
            <a:r>
              <a:rPr lang="th-TH" sz="2800" b="1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เตรียม</a:t>
            </a:r>
          </a:p>
          <a:p>
            <a:pPr marL="514350" indent="-514350" algn="ctr"/>
            <a:r>
              <a:rPr lang="th-TH" sz="2800" b="1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ค่าใช้จ่าย</a:t>
            </a:r>
          </a:p>
          <a:p>
            <a:pPr marL="514350" indent="-514350" algn="ctr"/>
            <a:r>
              <a:rPr lang="th-TH" sz="2800" b="1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อะไรบ้าง</a:t>
            </a:r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 </a:t>
            </a:r>
          </a:p>
          <a:p>
            <a:pPr marL="514350" indent="-514350" algn="ctr"/>
            <a:r>
              <a:rPr lang="en-US" sz="2800" b="1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?</a:t>
            </a:r>
            <a:endParaRPr lang="th-TH" sz="2800" dirty="0">
              <a:solidFill>
                <a:schemeClr val="bg2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ตาราง 10">
            <a:extLst>
              <a:ext uri="{FF2B5EF4-FFF2-40B4-BE49-F238E27FC236}">
                <a16:creationId xmlns:a16="http://schemas.microsoft.com/office/drawing/2014/main" id="{3E1C82B7-ECD7-D8DD-7DD2-7D34BFC064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9552111"/>
              </p:ext>
            </p:extLst>
          </p:nvPr>
        </p:nvGraphicFramePr>
        <p:xfrm>
          <a:off x="1343378" y="0"/>
          <a:ext cx="7800621" cy="4782883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770951">
                  <a:extLst>
                    <a:ext uri="{9D8B030D-6E8A-4147-A177-3AD203B41FA5}">
                      <a16:colId xmlns:a16="http://schemas.microsoft.com/office/drawing/2014/main" val="3510452133"/>
                    </a:ext>
                  </a:extLst>
                </a:gridCol>
                <a:gridCol w="2401227">
                  <a:extLst>
                    <a:ext uri="{9D8B030D-6E8A-4147-A177-3AD203B41FA5}">
                      <a16:colId xmlns:a16="http://schemas.microsoft.com/office/drawing/2014/main" val="2005630671"/>
                    </a:ext>
                  </a:extLst>
                </a:gridCol>
                <a:gridCol w="2327960">
                  <a:extLst>
                    <a:ext uri="{9D8B030D-6E8A-4147-A177-3AD203B41FA5}">
                      <a16:colId xmlns:a16="http://schemas.microsoft.com/office/drawing/2014/main" val="1445055694"/>
                    </a:ext>
                  </a:extLst>
                </a:gridCol>
                <a:gridCol w="2300483">
                  <a:extLst>
                    <a:ext uri="{9D8B030D-6E8A-4147-A177-3AD203B41FA5}">
                      <a16:colId xmlns:a16="http://schemas.microsoft.com/office/drawing/2014/main" val="447018180"/>
                    </a:ext>
                  </a:extLst>
                </a:gridCol>
              </a:tblGrid>
              <a:tr h="4749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800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ลำดับ</a:t>
                      </a:r>
                      <a:endParaRPr lang="en-US" sz="1800" dirty="0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rgbClr val="96C59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800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ค่าใช้จ่าย</a:t>
                      </a:r>
                      <a:endParaRPr lang="en-US" sz="1800" dirty="0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rgbClr val="96C59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800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อัตราค่าใช้จ่าย</a:t>
                      </a:r>
                      <a:endParaRPr lang="en-US" sz="1800" dirty="0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rgbClr val="96C59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800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หมายเหตุ</a:t>
                      </a:r>
                      <a:endParaRPr lang="en-US" sz="1800" dirty="0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 anchor="ctr">
                    <a:solidFill>
                      <a:srgbClr val="96C5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4810469"/>
                  </a:ext>
                </a:extLst>
              </a:tr>
              <a:tr h="3874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800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1</a:t>
                      </a:r>
                      <a:endParaRPr lang="en-US" sz="1800" dirty="0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>
                    <a:solidFill>
                      <a:srgbClr val="96C59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เตรียมเงินวางดาวน์ </a:t>
                      </a:r>
                      <a:endParaRPr lang="en-US" sz="1600" b="1" dirty="0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b="1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10-20</a:t>
                      </a:r>
                      <a:r>
                        <a:rPr lang="en-US" sz="1600" b="1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%</a:t>
                      </a:r>
                      <a:endParaRPr lang="en-US" sz="1600" b="1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 </a:t>
                      </a:r>
                      <a:endParaRPr lang="en-US" sz="1600" b="1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0005198"/>
                  </a:ext>
                </a:extLst>
              </a:tr>
              <a:tr h="11475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800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2</a:t>
                      </a:r>
                      <a:endParaRPr lang="en-US" sz="1800" dirty="0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>
                    <a:solidFill>
                      <a:srgbClr val="96C59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ค่าธรรมเนียมการโอนกรรมสิทธิ์</a:t>
                      </a:r>
                      <a:endParaRPr lang="en-US" sz="1600" b="1" dirty="0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ปกติ 2</a:t>
                      </a:r>
                      <a:r>
                        <a:rPr lang="en-US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% </a:t>
                      </a:r>
                      <a:r>
                        <a:rPr lang="th-TH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ของราคาประเมินที่ดิน</a:t>
                      </a:r>
                      <a:br>
                        <a:rPr lang="th-TH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</a:br>
                      <a:r>
                        <a:rPr lang="th-TH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รวมสิ่งปลูกสร้าง </a:t>
                      </a:r>
                      <a:br>
                        <a:rPr lang="th-TH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</a:br>
                      <a:r>
                        <a:rPr lang="th-TH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(หากบ้านราคาไม่เกิน 3 ล้าน </a:t>
                      </a:r>
                      <a:br>
                        <a:rPr lang="th-TH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</a:br>
                      <a:r>
                        <a:rPr lang="th-TH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รัฐบาลลดหย่อนให้เหลือ 1</a:t>
                      </a:r>
                      <a:r>
                        <a:rPr lang="en-US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%</a:t>
                      </a:r>
                      <a:r>
                        <a:rPr lang="th-TH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)</a:t>
                      </a:r>
                      <a:endParaRPr lang="en-US" sz="1600" b="1" dirty="0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ค่าธรรมเนียมนี้ ขึ้นอยู่กับข้อตกลงกับผู้ขาย</a:t>
                      </a:r>
                      <a:endParaRPr lang="en-US" sz="1600" b="1" dirty="0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08077"/>
                  </a:ext>
                </a:extLst>
              </a:tr>
              <a:tr h="6429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800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3</a:t>
                      </a:r>
                      <a:endParaRPr lang="en-US" sz="1800" dirty="0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>
                    <a:solidFill>
                      <a:srgbClr val="96C59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b="1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ค่าจดจำนอง </a:t>
                      </a:r>
                      <a:endParaRPr lang="en-US" sz="1600" b="1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1</a:t>
                      </a:r>
                      <a:r>
                        <a:rPr lang="en-US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% </a:t>
                      </a:r>
                      <a:r>
                        <a:rPr lang="th-TH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ของยอดเงินกู้ </a:t>
                      </a:r>
                      <a:br>
                        <a:rPr lang="th-TH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</a:br>
                      <a:r>
                        <a:rPr lang="th-TH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แต่ไม่เกิน 20</a:t>
                      </a:r>
                      <a:r>
                        <a:rPr lang="en-US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,000 </a:t>
                      </a:r>
                      <a:r>
                        <a:rPr lang="th-TH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บาท</a:t>
                      </a:r>
                      <a:endParaRPr lang="en-US" sz="1600" b="1" dirty="0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 </a:t>
                      </a:r>
                      <a:endParaRPr lang="en-US" sz="1600" b="1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32316019"/>
                  </a:ext>
                </a:extLst>
              </a:tr>
              <a:tr h="8262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800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4</a:t>
                      </a:r>
                      <a:endParaRPr lang="en-US" sz="1800" dirty="0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>
                    <a:solidFill>
                      <a:srgbClr val="96C59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ค่าประเมินราคาห้องชุด (คอนโดฯ)</a:t>
                      </a:r>
                      <a:endParaRPr lang="en-US" sz="1600" b="1" dirty="0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ราคาเฉลี่ยอยู่ที่ 3</a:t>
                      </a:r>
                      <a:r>
                        <a:rPr lang="en-US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,</a:t>
                      </a:r>
                      <a:r>
                        <a:rPr lang="th-TH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000 บาท</a:t>
                      </a:r>
                      <a:endParaRPr lang="en-US" sz="1600" b="1" dirty="0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หากยื่นกู้ธนาคารหลายแห่ง ก็จะต้องเสียค่าประเมินหลายครั้ง ซึ่งแต่ละธนาคารจะคิดด่าใช้จ่ายไม่เท่ากัน</a:t>
                      </a:r>
                      <a:endParaRPr lang="en-US" sz="1600" b="1" dirty="0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74997994"/>
                  </a:ext>
                </a:extLst>
              </a:tr>
              <a:tr h="38719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800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5</a:t>
                      </a:r>
                      <a:endParaRPr lang="en-US" sz="1800" dirty="0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>
                    <a:solidFill>
                      <a:srgbClr val="96C59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b="1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ค่าประกันสินเชื่อและประกันวินาศภัย</a:t>
                      </a:r>
                      <a:endParaRPr lang="en-US" sz="1600" b="1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 </a:t>
                      </a:r>
                      <a:endParaRPr lang="en-US" sz="1600" b="1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 </a:t>
                      </a:r>
                      <a:endParaRPr lang="en-US" sz="1600" b="1" dirty="0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4541356"/>
                  </a:ext>
                </a:extLst>
              </a:tr>
              <a:tr h="5310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800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6</a:t>
                      </a:r>
                      <a:endParaRPr lang="en-US" sz="1800" dirty="0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>
                    <a:solidFill>
                      <a:srgbClr val="96C59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ค่าภาษีที่ดินและสิ่งปลูกสร้าง</a:t>
                      </a:r>
                      <a:endParaRPr lang="en-US" sz="1600" b="1" dirty="0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 </a:t>
                      </a:r>
                      <a:endParaRPr lang="en-US" sz="1600" b="1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 </a:t>
                      </a:r>
                      <a:r>
                        <a:rPr lang="th-TH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กระทรวงการคลังจะลดภาษีลง 15</a:t>
                      </a:r>
                      <a:r>
                        <a:rPr lang="en-US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%</a:t>
                      </a:r>
                      <a:endParaRPr lang="en-US" sz="1600" b="1" dirty="0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29896179"/>
                  </a:ext>
                </a:extLst>
              </a:tr>
              <a:tr h="3854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800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7</a:t>
                      </a:r>
                      <a:endParaRPr lang="en-US" sz="1800" dirty="0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>
                    <a:solidFill>
                      <a:srgbClr val="96C5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ค่าตกแต่งที่อยู่อาศัย</a:t>
                      </a:r>
                      <a:endParaRPr lang="en-US" sz="1600" b="1" dirty="0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effectLst/>
                          <a:latin typeface="FC Lamoon" panose="02000000000000000000" pitchFamily="2" charset="0"/>
                          <a:cs typeface="FC Lamoon" panose="02000000000000000000" pitchFamily="2" charset="0"/>
                        </a:rPr>
                        <a:t> </a:t>
                      </a:r>
                      <a:endParaRPr lang="en-US" sz="1600" b="1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b="1" dirty="0">
                        <a:effectLst/>
                        <a:latin typeface="FC Lamoon" panose="02000000000000000000" pitchFamily="2" charset="0"/>
                        <a:ea typeface="Calibri" panose="020F0502020204030204" pitchFamily="34" charset="0"/>
                        <a:cs typeface="FC Lamoon" panose="02000000000000000000" pitchFamily="2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7581428"/>
                  </a:ext>
                </a:extLst>
              </a:tr>
            </a:tbl>
          </a:graphicData>
        </a:graphic>
      </p:graphicFrame>
      <p:sp>
        <p:nvSpPr>
          <p:cNvPr id="12" name="กล่องข้อความ 11">
            <a:extLst>
              <a:ext uri="{FF2B5EF4-FFF2-40B4-BE49-F238E27FC236}">
                <a16:creationId xmlns:a16="http://schemas.microsoft.com/office/drawing/2014/main" id="{6D60367A-D5CE-00D4-BAEA-1843D074E2C1}"/>
              </a:ext>
            </a:extLst>
          </p:cNvPr>
          <p:cNvSpPr txBox="1"/>
          <p:nvPr/>
        </p:nvSpPr>
        <p:spPr>
          <a:xfrm>
            <a:off x="0" y="4782884"/>
            <a:ext cx="9144000" cy="3558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h-TH" sz="16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ที่มา</a:t>
            </a:r>
            <a:r>
              <a:rPr lang="en-US" sz="16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 </a:t>
            </a:r>
            <a:r>
              <a:rPr lang="th-TH" sz="16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ฐานเศรษฐกิจ</a:t>
            </a:r>
            <a:r>
              <a:rPr lang="en-US" sz="16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,  2566.  </a:t>
            </a:r>
            <a:r>
              <a:rPr lang="th-TH" sz="1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ซื้อบ้าน ปี 2566 ต้องเตรียมค่าใช้จ่าย อะไรบ้าง</a:t>
            </a:r>
            <a:r>
              <a:rPr lang="en-US" sz="1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? </a:t>
            </a:r>
            <a:r>
              <a:rPr lang="th-TH" sz="16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lang="en-US" sz="16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Online</a:t>
            </a:r>
            <a:r>
              <a:rPr lang="th-TH" sz="16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 </a:t>
            </a:r>
            <a:r>
              <a:rPr lang="en-US" sz="1600" u="sng" dirty="0">
                <a:solidFill>
                  <a:srgbClr val="0563C1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  <a:hlinkClick r:id="rId3"/>
              </a:rPr>
              <a:t>https://today.line.me/th/v2/article/DRwPZ58?utm_source=lineshare</a:t>
            </a:r>
            <a:endParaRPr lang="en-US" sz="1600" dirty="0"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pic>
        <p:nvPicPr>
          <p:cNvPr id="14" name="กราฟิก 13" descr="ฉากชานเมือง">
            <a:extLst>
              <a:ext uri="{FF2B5EF4-FFF2-40B4-BE49-F238E27FC236}">
                <a16:creationId xmlns:a16="http://schemas.microsoft.com/office/drawing/2014/main" id="{67251272-A146-A8B5-1983-E50DC07EDE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1422" y="24059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913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613;p19">
            <a:extLst>
              <a:ext uri="{FF2B5EF4-FFF2-40B4-BE49-F238E27FC236}">
                <a16:creationId xmlns:a16="http://schemas.microsoft.com/office/drawing/2014/main" id="{46CE31F8-AAE3-5BA0-9B36-BB51C3B4ECAE}"/>
              </a:ext>
            </a:extLst>
          </p:cNvPr>
          <p:cNvSpPr txBox="1">
            <a:spLocks/>
          </p:cNvSpPr>
          <p:nvPr/>
        </p:nvSpPr>
        <p:spPr>
          <a:xfrm>
            <a:off x="260497" y="2936754"/>
            <a:ext cx="8623006" cy="1520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pPr marL="514350" indent="-514350"/>
            <a:r>
              <a:rPr lang="th-TH" sz="2400" b="0" dirty="0">
                <a:solidFill>
                  <a:schemeClr val="bg1"/>
                </a:solidFill>
                <a:latin typeface="Kanit ExtraLight" pitchFamily="2" charset="-34"/>
                <a:cs typeface="Kanit ExtraLight" pitchFamily="2" charset="-34"/>
              </a:rPr>
              <a:t>             </a:t>
            </a:r>
            <a:r>
              <a:rPr lang="th-TH" sz="2400" b="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ExtraLight" pitchFamily="2" charset="-34"/>
                <a:cs typeface="Kanit ExtraLight" pitchFamily="2" charset="-34"/>
              </a:rPr>
              <a:t>ควบคุม กำกับ ดูแล และปฏิบัติงานเกี่ยวกับด้านสวัสดิการภายใน</a:t>
            </a:r>
          </a:p>
          <a:p>
            <a:pPr marL="514350" indent="-514350"/>
            <a:r>
              <a:rPr lang="th-TH" sz="2400" b="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ExtraLight" pitchFamily="2" charset="-34"/>
                <a:cs typeface="Kanit ExtraLight" pitchFamily="2" charset="-34"/>
              </a:rPr>
              <a:t>    ในรูปแบบต่างๆ นอกเหนือจากสวัสดิการที่ทางราชการจัดให้ตามความ</a:t>
            </a:r>
          </a:p>
          <a:p>
            <a:pPr marL="514350" indent="-514350"/>
            <a:r>
              <a:rPr lang="th-TH" sz="2400" b="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ExtraLight" pitchFamily="2" charset="-34"/>
                <a:cs typeface="Kanit ExtraLight" pitchFamily="2" charset="-34"/>
              </a:rPr>
              <a:t>    เหมาะสม เพื่อประโยชน์และความพึงพอใจของข้าราชการ ลูกจ้าง และ</a:t>
            </a:r>
          </a:p>
          <a:p>
            <a:pPr marL="514350" indent="-514350"/>
            <a:r>
              <a:rPr lang="th-TH" sz="2400" b="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ExtraLight" pitchFamily="2" charset="-34"/>
                <a:cs typeface="Kanit ExtraLight" pitchFamily="2" charset="-34"/>
              </a:rPr>
              <a:t>    เจ้าหน้าที่ทุกคน</a:t>
            </a:r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43B2CFFC-58E2-05F2-5954-0E915AD82ABF}"/>
              </a:ext>
            </a:extLst>
          </p:cNvPr>
          <p:cNvSpPr/>
          <p:nvPr/>
        </p:nvSpPr>
        <p:spPr>
          <a:xfrm>
            <a:off x="2647508" y="2121691"/>
            <a:ext cx="3668233" cy="574158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ExtraLight" pitchFamily="2" charset="-34"/>
                <a:cs typeface="Kanit ExtraLight" pitchFamily="2" charset="-34"/>
              </a:rPr>
              <a:t>หน้าที่ความรับผิดชอบ</a:t>
            </a:r>
            <a:endParaRPr lang="th-TH" sz="2800" dirty="0">
              <a:solidFill>
                <a:schemeClr val="tx1"/>
              </a:solidFill>
              <a:latin typeface="Kanit ExtraLight" pitchFamily="2" charset="-34"/>
              <a:cs typeface="Kanit ExtraLight" pitchFamily="2" charset="-34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1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151B9C4-D899-1745-8C9E-455738D891B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rgbClr val="FFFFCC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514350" indent="-514350" algn="ctr"/>
            <a:r>
              <a:rPr lang="th-TH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6. โครงการประกันอุบัติเหตุกลุ่ม</a:t>
            </a:r>
            <a:endParaRPr lang="th-TH" sz="4400" dirty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ยึดเนื้อหา 2">
            <a:extLst>
              <a:ext uri="{FF2B5EF4-FFF2-40B4-BE49-F238E27FC236}">
                <a16:creationId xmlns:a16="http://schemas.microsoft.com/office/drawing/2014/main" id="{5050509D-FDD1-BE94-F660-DA8D7F855948}"/>
              </a:ext>
            </a:extLst>
          </p:cNvPr>
          <p:cNvSpPr txBox="1">
            <a:spLocks/>
          </p:cNvSpPr>
          <p:nvPr/>
        </p:nvSpPr>
        <p:spPr>
          <a:xfrm>
            <a:off x="354359" y="1233356"/>
            <a:ext cx="4545017" cy="2932243"/>
          </a:xfrm>
          <a:prstGeom prst="rect">
            <a:avLst/>
          </a:prstGeom>
          <a:noFill/>
        </p:spPr>
        <p:txBody>
          <a:bodyPr>
            <a:normAutofit fontScale="92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thaiDist"/>
            <a: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   กรมปศุสัตว์ ร่วมกับบริษัทมาสเตอร์ทีม จำกัด </a:t>
            </a:r>
          </a:p>
          <a:p>
            <a:pPr algn="thaiDist"/>
            <a: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จัดโครงการ</a:t>
            </a:r>
            <a:r>
              <a:rPr lang="th-TH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ประกันอุบัติเหตุกลุ่ม</a:t>
            </a:r>
            <a: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เพื่อเป็นสวัสดิการ</a:t>
            </a:r>
          </a:p>
          <a:p>
            <a:pPr algn="thaiDist"/>
            <a: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แก่ข้าราชการ โดยจัดให้มีการคุ้มครองอุบัติเหตุ</a:t>
            </a:r>
            <a:b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</a:br>
            <a:r>
              <a:rPr lang="th-TH" sz="2800" b="1" u="sng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ฟรี </a:t>
            </a:r>
            <a:r>
              <a:rPr lang="en-US" sz="2800" b="1" u="sng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10,</a:t>
            </a:r>
            <a:r>
              <a:rPr lang="th-TH" sz="2800" b="1" u="sng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000 บาท โดยไม่ต้องจ่ายเบี้ยประกันภัย </a:t>
            </a:r>
          </a:p>
          <a:p>
            <a:pPr algn="thaiDist"/>
            <a: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และ</a:t>
            </a:r>
            <a:r>
              <a:rPr lang="th-TH" sz="2800" b="1" dirty="0">
                <a:solidFill>
                  <a:srgbClr val="0070C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หากต้องการซื้อเบี้ยประกันเพิ่ม ก็จะได้รับ</a:t>
            </a:r>
          </a:p>
          <a:p>
            <a:pPr algn="thaiDist"/>
            <a:r>
              <a:rPr lang="th-TH" sz="2800" b="1" dirty="0">
                <a:solidFill>
                  <a:srgbClr val="0070C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ความคุ้มครองเพิ่ม </a:t>
            </a:r>
            <a: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เป็นไปตามเงื่อนไขที่บริษัทฯ กำหนด</a:t>
            </a: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FEFEDF92-9934-16B0-4F21-CD6E7FBBAC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525" t="26293" r="24800" b="6388"/>
          <a:stretch/>
        </p:blipFill>
        <p:spPr>
          <a:xfrm>
            <a:off x="5222352" y="1233356"/>
            <a:ext cx="3409244" cy="2837550"/>
          </a:xfrm>
          <a:prstGeom prst="rect">
            <a:avLst/>
          </a:prstGeom>
        </p:spPr>
      </p:pic>
      <p:sp>
        <p:nvSpPr>
          <p:cNvPr id="5" name="Google Shape;2228;p48">
            <a:extLst>
              <a:ext uri="{FF2B5EF4-FFF2-40B4-BE49-F238E27FC236}">
                <a16:creationId xmlns:a16="http://schemas.microsoft.com/office/drawing/2014/main" id="{373881B3-C100-7702-C20D-A42B0D1FC629}"/>
              </a:ext>
            </a:extLst>
          </p:cNvPr>
          <p:cNvSpPr/>
          <p:nvPr/>
        </p:nvSpPr>
        <p:spPr>
          <a:xfrm>
            <a:off x="2243634" y="3785416"/>
            <a:ext cx="1104911" cy="1088368"/>
          </a:xfrm>
          <a:custGeom>
            <a:avLst/>
            <a:gdLst/>
            <a:ahLst/>
            <a:cxnLst/>
            <a:rect l="l" t="t" r="r" b="b"/>
            <a:pathLst>
              <a:path w="20975" h="20659" extrusionOk="0">
                <a:moveTo>
                  <a:pt x="10317" y="1704"/>
                </a:moveTo>
                <a:lnTo>
                  <a:pt x="10269" y="1728"/>
                </a:lnTo>
                <a:lnTo>
                  <a:pt x="10171" y="1825"/>
                </a:lnTo>
                <a:lnTo>
                  <a:pt x="10123" y="1947"/>
                </a:lnTo>
                <a:lnTo>
                  <a:pt x="10098" y="2069"/>
                </a:lnTo>
                <a:lnTo>
                  <a:pt x="10074" y="2190"/>
                </a:lnTo>
                <a:lnTo>
                  <a:pt x="10050" y="2336"/>
                </a:lnTo>
                <a:lnTo>
                  <a:pt x="10050" y="2482"/>
                </a:lnTo>
                <a:lnTo>
                  <a:pt x="10098" y="2653"/>
                </a:lnTo>
                <a:lnTo>
                  <a:pt x="10123" y="2701"/>
                </a:lnTo>
                <a:lnTo>
                  <a:pt x="10147" y="2774"/>
                </a:lnTo>
                <a:lnTo>
                  <a:pt x="10196" y="2799"/>
                </a:lnTo>
                <a:lnTo>
                  <a:pt x="10244" y="2823"/>
                </a:lnTo>
                <a:lnTo>
                  <a:pt x="10342" y="2823"/>
                </a:lnTo>
                <a:lnTo>
                  <a:pt x="10439" y="2774"/>
                </a:lnTo>
                <a:lnTo>
                  <a:pt x="10463" y="2726"/>
                </a:lnTo>
                <a:lnTo>
                  <a:pt x="10488" y="2677"/>
                </a:lnTo>
                <a:lnTo>
                  <a:pt x="10488" y="2580"/>
                </a:lnTo>
                <a:lnTo>
                  <a:pt x="10488" y="2482"/>
                </a:lnTo>
                <a:lnTo>
                  <a:pt x="10463" y="2263"/>
                </a:lnTo>
                <a:lnTo>
                  <a:pt x="10463" y="1850"/>
                </a:lnTo>
                <a:lnTo>
                  <a:pt x="10439" y="1777"/>
                </a:lnTo>
                <a:lnTo>
                  <a:pt x="10390" y="1728"/>
                </a:lnTo>
                <a:lnTo>
                  <a:pt x="10317" y="1704"/>
                </a:lnTo>
                <a:close/>
                <a:moveTo>
                  <a:pt x="8054" y="1"/>
                </a:moveTo>
                <a:lnTo>
                  <a:pt x="7981" y="25"/>
                </a:lnTo>
                <a:lnTo>
                  <a:pt x="7933" y="122"/>
                </a:lnTo>
                <a:lnTo>
                  <a:pt x="7908" y="220"/>
                </a:lnTo>
                <a:lnTo>
                  <a:pt x="7884" y="439"/>
                </a:lnTo>
                <a:lnTo>
                  <a:pt x="7908" y="852"/>
                </a:lnTo>
                <a:lnTo>
                  <a:pt x="7933" y="1071"/>
                </a:lnTo>
                <a:lnTo>
                  <a:pt x="7957" y="1290"/>
                </a:lnTo>
                <a:lnTo>
                  <a:pt x="8054" y="1704"/>
                </a:lnTo>
                <a:lnTo>
                  <a:pt x="8103" y="2044"/>
                </a:lnTo>
                <a:lnTo>
                  <a:pt x="8200" y="2458"/>
                </a:lnTo>
                <a:lnTo>
                  <a:pt x="8273" y="2653"/>
                </a:lnTo>
                <a:lnTo>
                  <a:pt x="8371" y="2823"/>
                </a:lnTo>
                <a:lnTo>
                  <a:pt x="8468" y="2969"/>
                </a:lnTo>
                <a:lnTo>
                  <a:pt x="8541" y="2993"/>
                </a:lnTo>
                <a:lnTo>
                  <a:pt x="8614" y="3042"/>
                </a:lnTo>
                <a:lnTo>
                  <a:pt x="8711" y="3042"/>
                </a:lnTo>
                <a:lnTo>
                  <a:pt x="8784" y="2993"/>
                </a:lnTo>
                <a:lnTo>
                  <a:pt x="8857" y="2920"/>
                </a:lnTo>
                <a:lnTo>
                  <a:pt x="8857" y="2847"/>
                </a:lnTo>
                <a:lnTo>
                  <a:pt x="8857" y="2726"/>
                </a:lnTo>
                <a:lnTo>
                  <a:pt x="8809" y="2604"/>
                </a:lnTo>
                <a:lnTo>
                  <a:pt x="8711" y="2385"/>
                </a:lnTo>
                <a:lnTo>
                  <a:pt x="8614" y="2044"/>
                </a:lnTo>
                <a:lnTo>
                  <a:pt x="8517" y="1704"/>
                </a:lnTo>
                <a:lnTo>
                  <a:pt x="8444" y="1290"/>
                </a:lnTo>
                <a:lnTo>
                  <a:pt x="8395" y="876"/>
                </a:lnTo>
                <a:lnTo>
                  <a:pt x="8322" y="487"/>
                </a:lnTo>
                <a:lnTo>
                  <a:pt x="8273" y="293"/>
                </a:lnTo>
                <a:lnTo>
                  <a:pt x="8225" y="98"/>
                </a:lnTo>
                <a:lnTo>
                  <a:pt x="8176" y="25"/>
                </a:lnTo>
                <a:lnTo>
                  <a:pt x="8103" y="1"/>
                </a:lnTo>
                <a:close/>
                <a:moveTo>
                  <a:pt x="12483" y="1"/>
                </a:moveTo>
                <a:lnTo>
                  <a:pt x="12337" y="122"/>
                </a:lnTo>
                <a:lnTo>
                  <a:pt x="12239" y="244"/>
                </a:lnTo>
                <a:lnTo>
                  <a:pt x="12142" y="414"/>
                </a:lnTo>
                <a:lnTo>
                  <a:pt x="12093" y="585"/>
                </a:lnTo>
                <a:lnTo>
                  <a:pt x="11996" y="949"/>
                </a:lnTo>
                <a:lnTo>
                  <a:pt x="11923" y="1290"/>
                </a:lnTo>
                <a:lnTo>
                  <a:pt x="11753" y="2166"/>
                </a:lnTo>
                <a:lnTo>
                  <a:pt x="11631" y="2531"/>
                </a:lnTo>
                <a:lnTo>
                  <a:pt x="11607" y="2701"/>
                </a:lnTo>
                <a:lnTo>
                  <a:pt x="11607" y="2799"/>
                </a:lnTo>
                <a:lnTo>
                  <a:pt x="11607" y="2872"/>
                </a:lnTo>
                <a:lnTo>
                  <a:pt x="11655" y="2969"/>
                </a:lnTo>
                <a:lnTo>
                  <a:pt x="11753" y="3018"/>
                </a:lnTo>
                <a:lnTo>
                  <a:pt x="11850" y="3042"/>
                </a:lnTo>
                <a:lnTo>
                  <a:pt x="11947" y="3018"/>
                </a:lnTo>
                <a:lnTo>
                  <a:pt x="12069" y="2920"/>
                </a:lnTo>
                <a:lnTo>
                  <a:pt x="12142" y="2774"/>
                </a:lnTo>
                <a:lnTo>
                  <a:pt x="12191" y="2604"/>
                </a:lnTo>
                <a:lnTo>
                  <a:pt x="12239" y="2434"/>
                </a:lnTo>
                <a:lnTo>
                  <a:pt x="12288" y="2069"/>
                </a:lnTo>
                <a:lnTo>
                  <a:pt x="12337" y="1752"/>
                </a:lnTo>
                <a:lnTo>
                  <a:pt x="12458" y="974"/>
                </a:lnTo>
                <a:lnTo>
                  <a:pt x="12556" y="585"/>
                </a:lnTo>
                <a:lnTo>
                  <a:pt x="12604" y="390"/>
                </a:lnTo>
                <a:lnTo>
                  <a:pt x="12677" y="220"/>
                </a:lnTo>
                <a:lnTo>
                  <a:pt x="12702" y="171"/>
                </a:lnTo>
                <a:lnTo>
                  <a:pt x="12702" y="122"/>
                </a:lnTo>
                <a:lnTo>
                  <a:pt x="12653" y="25"/>
                </a:lnTo>
                <a:lnTo>
                  <a:pt x="12629" y="1"/>
                </a:lnTo>
                <a:close/>
                <a:moveTo>
                  <a:pt x="14089" y="2507"/>
                </a:moveTo>
                <a:lnTo>
                  <a:pt x="13991" y="2555"/>
                </a:lnTo>
                <a:lnTo>
                  <a:pt x="13918" y="2628"/>
                </a:lnTo>
                <a:lnTo>
                  <a:pt x="13845" y="2726"/>
                </a:lnTo>
                <a:lnTo>
                  <a:pt x="13797" y="2847"/>
                </a:lnTo>
                <a:lnTo>
                  <a:pt x="13699" y="3066"/>
                </a:lnTo>
                <a:lnTo>
                  <a:pt x="13651" y="3212"/>
                </a:lnTo>
                <a:lnTo>
                  <a:pt x="13651" y="3334"/>
                </a:lnTo>
                <a:lnTo>
                  <a:pt x="13651" y="3383"/>
                </a:lnTo>
                <a:lnTo>
                  <a:pt x="13675" y="3431"/>
                </a:lnTo>
                <a:lnTo>
                  <a:pt x="13724" y="3456"/>
                </a:lnTo>
                <a:lnTo>
                  <a:pt x="13772" y="3480"/>
                </a:lnTo>
                <a:lnTo>
                  <a:pt x="13821" y="3504"/>
                </a:lnTo>
                <a:lnTo>
                  <a:pt x="13894" y="3480"/>
                </a:lnTo>
                <a:lnTo>
                  <a:pt x="13918" y="3456"/>
                </a:lnTo>
                <a:lnTo>
                  <a:pt x="13967" y="3407"/>
                </a:lnTo>
                <a:lnTo>
                  <a:pt x="14040" y="3212"/>
                </a:lnTo>
                <a:lnTo>
                  <a:pt x="14089" y="3018"/>
                </a:lnTo>
                <a:lnTo>
                  <a:pt x="14162" y="2799"/>
                </a:lnTo>
                <a:lnTo>
                  <a:pt x="14210" y="2701"/>
                </a:lnTo>
                <a:lnTo>
                  <a:pt x="14235" y="2604"/>
                </a:lnTo>
                <a:lnTo>
                  <a:pt x="14210" y="2555"/>
                </a:lnTo>
                <a:lnTo>
                  <a:pt x="14186" y="2531"/>
                </a:lnTo>
                <a:lnTo>
                  <a:pt x="14137" y="2507"/>
                </a:lnTo>
                <a:close/>
                <a:moveTo>
                  <a:pt x="6692" y="2385"/>
                </a:moveTo>
                <a:lnTo>
                  <a:pt x="6667" y="2409"/>
                </a:lnTo>
                <a:lnTo>
                  <a:pt x="6594" y="2507"/>
                </a:lnTo>
                <a:lnTo>
                  <a:pt x="6570" y="2628"/>
                </a:lnTo>
                <a:lnTo>
                  <a:pt x="6594" y="2774"/>
                </a:lnTo>
                <a:lnTo>
                  <a:pt x="6619" y="2920"/>
                </a:lnTo>
                <a:lnTo>
                  <a:pt x="6740" y="3188"/>
                </a:lnTo>
                <a:lnTo>
                  <a:pt x="6838" y="3431"/>
                </a:lnTo>
                <a:lnTo>
                  <a:pt x="6886" y="3504"/>
                </a:lnTo>
                <a:lnTo>
                  <a:pt x="6935" y="3553"/>
                </a:lnTo>
                <a:lnTo>
                  <a:pt x="7008" y="3553"/>
                </a:lnTo>
                <a:lnTo>
                  <a:pt x="7081" y="3529"/>
                </a:lnTo>
                <a:lnTo>
                  <a:pt x="7130" y="3504"/>
                </a:lnTo>
                <a:lnTo>
                  <a:pt x="7154" y="3456"/>
                </a:lnTo>
                <a:lnTo>
                  <a:pt x="7178" y="3383"/>
                </a:lnTo>
                <a:lnTo>
                  <a:pt x="7154" y="3310"/>
                </a:lnTo>
                <a:lnTo>
                  <a:pt x="6935" y="2823"/>
                </a:lnTo>
                <a:lnTo>
                  <a:pt x="6862" y="2604"/>
                </a:lnTo>
                <a:lnTo>
                  <a:pt x="6813" y="2507"/>
                </a:lnTo>
                <a:lnTo>
                  <a:pt x="6740" y="2409"/>
                </a:lnTo>
                <a:lnTo>
                  <a:pt x="6692" y="2385"/>
                </a:lnTo>
                <a:close/>
                <a:moveTo>
                  <a:pt x="16668" y="2020"/>
                </a:moveTo>
                <a:lnTo>
                  <a:pt x="16595" y="2044"/>
                </a:lnTo>
                <a:lnTo>
                  <a:pt x="16546" y="2093"/>
                </a:lnTo>
                <a:lnTo>
                  <a:pt x="16303" y="2409"/>
                </a:lnTo>
                <a:lnTo>
                  <a:pt x="16084" y="2726"/>
                </a:lnTo>
                <a:lnTo>
                  <a:pt x="15889" y="3042"/>
                </a:lnTo>
                <a:lnTo>
                  <a:pt x="15719" y="3383"/>
                </a:lnTo>
                <a:lnTo>
                  <a:pt x="15573" y="3626"/>
                </a:lnTo>
                <a:lnTo>
                  <a:pt x="15427" y="3894"/>
                </a:lnTo>
                <a:lnTo>
                  <a:pt x="15281" y="4137"/>
                </a:lnTo>
                <a:lnTo>
                  <a:pt x="15184" y="4380"/>
                </a:lnTo>
                <a:lnTo>
                  <a:pt x="15159" y="4453"/>
                </a:lnTo>
                <a:lnTo>
                  <a:pt x="15184" y="4502"/>
                </a:lnTo>
                <a:lnTo>
                  <a:pt x="15232" y="4575"/>
                </a:lnTo>
                <a:lnTo>
                  <a:pt x="15330" y="4624"/>
                </a:lnTo>
                <a:lnTo>
                  <a:pt x="15427" y="4624"/>
                </a:lnTo>
                <a:lnTo>
                  <a:pt x="15549" y="4575"/>
                </a:lnTo>
                <a:lnTo>
                  <a:pt x="15646" y="4502"/>
                </a:lnTo>
                <a:lnTo>
                  <a:pt x="15743" y="4380"/>
                </a:lnTo>
                <a:lnTo>
                  <a:pt x="15816" y="4259"/>
                </a:lnTo>
                <a:lnTo>
                  <a:pt x="15962" y="3991"/>
                </a:lnTo>
                <a:lnTo>
                  <a:pt x="16060" y="3723"/>
                </a:lnTo>
                <a:lnTo>
                  <a:pt x="16352" y="3091"/>
                </a:lnTo>
                <a:lnTo>
                  <a:pt x="16498" y="2872"/>
                </a:lnTo>
                <a:lnTo>
                  <a:pt x="16619" y="2677"/>
                </a:lnTo>
                <a:lnTo>
                  <a:pt x="16765" y="2458"/>
                </a:lnTo>
                <a:lnTo>
                  <a:pt x="16887" y="2239"/>
                </a:lnTo>
                <a:lnTo>
                  <a:pt x="16911" y="2166"/>
                </a:lnTo>
                <a:lnTo>
                  <a:pt x="16887" y="2117"/>
                </a:lnTo>
                <a:lnTo>
                  <a:pt x="16838" y="2069"/>
                </a:lnTo>
                <a:lnTo>
                  <a:pt x="16790" y="2044"/>
                </a:lnTo>
                <a:lnTo>
                  <a:pt x="16741" y="2020"/>
                </a:lnTo>
                <a:close/>
                <a:moveTo>
                  <a:pt x="3869" y="2020"/>
                </a:moveTo>
                <a:lnTo>
                  <a:pt x="3820" y="2044"/>
                </a:lnTo>
                <a:lnTo>
                  <a:pt x="3796" y="2044"/>
                </a:lnTo>
                <a:lnTo>
                  <a:pt x="3747" y="2093"/>
                </a:lnTo>
                <a:lnTo>
                  <a:pt x="3723" y="2190"/>
                </a:lnTo>
                <a:lnTo>
                  <a:pt x="3747" y="2263"/>
                </a:lnTo>
                <a:lnTo>
                  <a:pt x="3796" y="2312"/>
                </a:lnTo>
                <a:lnTo>
                  <a:pt x="3820" y="2385"/>
                </a:lnTo>
                <a:lnTo>
                  <a:pt x="3869" y="2531"/>
                </a:lnTo>
                <a:lnTo>
                  <a:pt x="3991" y="2799"/>
                </a:lnTo>
                <a:lnTo>
                  <a:pt x="4185" y="3188"/>
                </a:lnTo>
                <a:lnTo>
                  <a:pt x="4404" y="3577"/>
                </a:lnTo>
                <a:lnTo>
                  <a:pt x="4599" y="3869"/>
                </a:lnTo>
                <a:lnTo>
                  <a:pt x="4818" y="4161"/>
                </a:lnTo>
                <a:lnTo>
                  <a:pt x="5086" y="4405"/>
                </a:lnTo>
                <a:lnTo>
                  <a:pt x="5207" y="4526"/>
                </a:lnTo>
                <a:lnTo>
                  <a:pt x="5378" y="4624"/>
                </a:lnTo>
                <a:lnTo>
                  <a:pt x="5475" y="4648"/>
                </a:lnTo>
                <a:lnTo>
                  <a:pt x="5572" y="4648"/>
                </a:lnTo>
                <a:lnTo>
                  <a:pt x="5645" y="4599"/>
                </a:lnTo>
                <a:lnTo>
                  <a:pt x="5694" y="4526"/>
                </a:lnTo>
                <a:lnTo>
                  <a:pt x="5718" y="4453"/>
                </a:lnTo>
                <a:lnTo>
                  <a:pt x="5718" y="4356"/>
                </a:lnTo>
                <a:lnTo>
                  <a:pt x="5694" y="4283"/>
                </a:lnTo>
                <a:lnTo>
                  <a:pt x="5621" y="4210"/>
                </a:lnTo>
                <a:lnTo>
                  <a:pt x="5451" y="4088"/>
                </a:lnTo>
                <a:lnTo>
                  <a:pt x="5329" y="3991"/>
                </a:lnTo>
                <a:lnTo>
                  <a:pt x="5086" y="3723"/>
                </a:lnTo>
                <a:lnTo>
                  <a:pt x="4867" y="3431"/>
                </a:lnTo>
                <a:lnTo>
                  <a:pt x="4672" y="3139"/>
                </a:lnTo>
                <a:lnTo>
                  <a:pt x="4526" y="2847"/>
                </a:lnTo>
                <a:lnTo>
                  <a:pt x="4380" y="2580"/>
                </a:lnTo>
                <a:lnTo>
                  <a:pt x="4210" y="2288"/>
                </a:lnTo>
                <a:lnTo>
                  <a:pt x="4112" y="2166"/>
                </a:lnTo>
                <a:lnTo>
                  <a:pt x="4015" y="2069"/>
                </a:lnTo>
                <a:lnTo>
                  <a:pt x="3966" y="2044"/>
                </a:lnTo>
                <a:lnTo>
                  <a:pt x="3918" y="2020"/>
                </a:lnTo>
                <a:close/>
                <a:moveTo>
                  <a:pt x="3601" y="4843"/>
                </a:moveTo>
                <a:lnTo>
                  <a:pt x="3577" y="4891"/>
                </a:lnTo>
                <a:lnTo>
                  <a:pt x="3577" y="4916"/>
                </a:lnTo>
                <a:lnTo>
                  <a:pt x="3577" y="4964"/>
                </a:lnTo>
                <a:lnTo>
                  <a:pt x="3601" y="5062"/>
                </a:lnTo>
                <a:lnTo>
                  <a:pt x="3674" y="5135"/>
                </a:lnTo>
                <a:lnTo>
                  <a:pt x="3747" y="5183"/>
                </a:lnTo>
                <a:lnTo>
                  <a:pt x="3845" y="5281"/>
                </a:lnTo>
                <a:lnTo>
                  <a:pt x="3966" y="5354"/>
                </a:lnTo>
                <a:lnTo>
                  <a:pt x="4234" y="5500"/>
                </a:lnTo>
                <a:lnTo>
                  <a:pt x="4404" y="5500"/>
                </a:lnTo>
                <a:lnTo>
                  <a:pt x="4477" y="5451"/>
                </a:lnTo>
                <a:lnTo>
                  <a:pt x="4502" y="5402"/>
                </a:lnTo>
                <a:lnTo>
                  <a:pt x="4526" y="5329"/>
                </a:lnTo>
                <a:lnTo>
                  <a:pt x="4502" y="5256"/>
                </a:lnTo>
                <a:lnTo>
                  <a:pt x="4477" y="5183"/>
                </a:lnTo>
                <a:lnTo>
                  <a:pt x="4380" y="5135"/>
                </a:lnTo>
                <a:lnTo>
                  <a:pt x="4137" y="5013"/>
                </a:lnTo>
                <a:lnTo>
                  <a:pt x="3918" y="4891"/>
                </a:lnTo>
                <a:lnTo>
                  <a:pt x="3820" y="4867"/>
                </a:lnTo>
                <a:lnTo>
                  <a:pt x="3747" y="4843"/>
                </a:lnTo>
                <a:close/>
                <a:moveTo>
                  <a:pt x="17106" y="4891"/>
                </a:moveTo>
                <a:lnTo>
                  <a:pt x="16960" y="4940"/>
                </a:lnTo>
                <a:lnTo>
                  <a:pt x="16814" y="5037"/>
                </a:lnTo>
                <a:lnTo>
                  <a:pt x="16668" y="5159"/>
                </a:lnTo>
                <a:lnTo>
                  <a:pt x="16498" y="5305"/>
                </a:lnTo>
                <a:lnTo>
                  <a:pt x="16473" y="5354"/>
                </a:lnTo>
                <a:lnTo>
                  <a:pt x="16473" y="5402"/>
                </a:lnTo>
                <a:lnTo>
                  <a:pt x="16473" y="5451"/>
                </a:lnTo>
                <a:lnTo>
                  <a:pt x="16498" y="5500"/>
                </a:lnTo>
                <a:lnTo>
                  <a:pt x="16546" y="5524"/>
                </a:lnTo>
                <a:lnTo>
                  <a:pt x="16571" y="5548"/>
                </a:lnTo>
                <a:lnTo>
                  <a:pt x="16644" y="5548"/>
                </a:lnTo>
                <a:lnTo>
                  <a:pt x="16692" y="5524"/>
                </a:lnTo>
                <a:lnTo>
                  <a:pt x="16838" y="5402"/>
                </a:lnTo>
                <a:lnTo>
                  <a:pt x="17009" y="5256"/>
                </a:lnTo>
                <a:lnTo>
                  <a:pt x="17106" y="5135"/>
                </a:lnTo>
                <a:lnTo>
                  <a:pt x="17179" y="4964"/>
                </a:lnTo>
                <a:lnTo>
                  <a:pt x="17179" y="4940"/>
                </a:lnTo>
                <a:lnTo>
                  <a:pt x="17155" y="4916"/>
                </a:lnTo>
                <a:lnTo>
                  <a:pt x="17130" y="4891"/>
                </a:lnTo>
                <a:close/>
                <a:moveTo>
                  <a:pt x="19539" y="5500"/>
                </a:moveTo>
                <a:lnTo>
                  <a:pt x="19442" y="5524"/>
                </a:lnTo>
                <a:lnTo>
                  <a:pt x="19320" y="5548"/>
                </a:lnTo>
                <a:lnTo>
                  <a:pt x="19101" y="5646"/>
                </a:lnTo>
                <a:lnTo>
                  <a:pt x="18688" y="5865"/>
                </a:lnTo>
                <a:lnTo>
                  <a:pt x="18006" y="6157"/>
                </a:lnTo>
                <a:lnTo>
                  <a:pt x="17349" y="6497"/>
                </a:lnTo>
                <a:lnTo>
                  <a:pt x="17276" y="6546"/>
                </a:lnTo>
                <a:lnTo>
                  <a:pt x="17252" y="6619"/>
                </a:lnTo>
                <a:lnTo>
                  <a:pt x="17252" y="6692"/>
                </a:lnTo>
                <a:lnTo>
                  <a:pt x="17276" y="6765"/>
                </a:lnTo>
                <a:lnTo>
                  <a:pt x="17301" y="6814"/>
                </a:lnTo>
                <a:lnTo>
                  <a:pt x="17374" y="6862"/>
                </a:lnTo>
                <a:lnTo>
                  <a:pt x="17422" y="6887"/>
                </a:lnTo>
                <a:lnTo>
                  <a:pt x="17520" y="6887"/>
                </a:lnTo>
                <a:lnTo>
                  <a:pt x="18201" y="6595"/>
                </a:lnTo>
                <a:lnTo>
                  <a:pt x="18858" y="6303"/>
                </a:lnTo>
                <a:lnTo>
                  <a:pt x="19345" y="6132"/>
                </a:lnTo>
                <a:lnTo>
                  <a:pt x="19466" y="6084"/>
                </a:lnTo>
                <a:lnTo>
                  <a:pt x="19588" y="6011"/>
                </a:lnTo>
                <a:lnTo>
                  <a:pt x="19685" y="5938"/>
                </a:lnTo>
                <a:lnTo>
                  <a:pt x="19734" y="5865"/>
                </a:lnTo>
                <a:lnTo>
                  <a:pt x="19758" y="5792"/>
                </a:lnTo>
                <a:lnTo>
                  <a:pt x="19782" y="5743"/>
                </a:lnTo>
                <a:lnTo>
                  <a:pt x="19734" y="5621"/>
                </a:lnTo>
                <a:lnTo>
                  <a:pt x="19709" y="5573"/>
                </a:lnTo>
                <a:lnTo>
                  <a:pt x="19661" y="5548"/>
                </a:lnTo>
                <a:lnTo>
                  <a:pt x="19612" y="5524"/>
                </a:lnTo>
                <a:lnTo>
                  <a:pt x="19539" y="5500"/>
                </a:lnTo>
                <a:close/>
                <a:moveTo>
                  <a:pt x="998" y="5694"/>
                </a:moveTo>
                <a:lnTo>
                  <a:pt x="949" y="5719"/>
                </a:lnTo>
                <a:lnTo>
                  <a:pt x="925" y="5767"/>
                </a:lnTo>
                <a:lnTo>
                  <a:pt x="901" y="5865"/>
                </a:lnTo>
                <a:lnTo>
                  <a:pt x="925" y="5938"/>
                </a:lnTo>
                <a:lnTo>
                  <a:pt x="949" y="6011"/>
                </a:lnTo>
                <a:lnTo>
                  <a:pt x="1022" y="6084"/>
                </a:lnTo>
                <a:lnTo>
                  <a:pt x="1193" y="6230"/>
                </a:lnTo>
                <a:lnTo>
                  <a:pt x="1412" y="6327"/>
                </a:lnTo>
                <a:lnTo>
                  <a:pt x="1874" y="6522"/>
                </a:lnTo>
                <a:lnTo>
                  <a:pt x="2093" y="6595"/>
                </a:lnTo>
                <a:lnTo>
                  <a:pt x="2239" y="6643"/>
                </a:lnTo>
                <a:lnTo>
                  <a:pt x="2677" y="6887"/>
                </a:lnTo>
                <a:lnTo>
                  <a:pt x="3139" y="7130"/>
                </a:lnTo>
                <a:lnTo>
                  <a:pt x="3383" y="7276"/>
                </a:lnTo>
                <a:lnTo>
                  <a:pt x="3504" y="7325"/>
                </a:lnTo>
                <a:lnTo>
                  <a:pt x="3577" y="7325"/>
                </a:lnTo>
                <a:lnTo>
                  <a:pt x="3650" y="7300"/>
                </a:lnTo>
                <a:lnTo>
                  <a:pt x="3699" y="7252"/>
                </a:lnTo>
                <a:lnTo>
                  <a:pt x="3723" y="7203"/>
                </a:lnTo>
                <a:lnTo>
                  <a:pt x="3747" y="7130"/>
                </a:lnTo>
                <a:lnTo>
                  <a:pt x="3723" y="7057"/>
                </a:lnTo>
                <a:lnTo>
                  <a:pt x="3650" y="6935"/>
                </a:lnTo>
                <a:lnTo>
                  <a:pt x="3529" y="6814"/>
                </a:lnTo>
                <a:lnTo>
                  <a:pt x="3383" y="6692"/>
                </a:lnTo>
                <a:lnTo>
                  <a:pt x="3212" y="6595"/>
                </a:lnTo>
                <a:lnTo>
                  <a:pt x="2847" y="6424"/>
                </a:lnTo>
                <a:lnTo>
                  <a:pt x="2531" y="6278"/>
                </a:lnTo>
                <a:lnTo>
                  <a:pt x="2166" y="6108"/>
                </a:lnTo>
                <a:lnTo>
                  <a:pt x="1777" y="5962"/>
                </a:lnTo>
                <a:lnTo>
                  <a:pt x="1022" y="5694"/>
                </a:lnTo>
                <a:close/>
                <a:moveTo>
                  <a:pt x="18396" y="8274"/>
                </a:moveTo>
                <a:lnTo>
                  <a:pt x="18128" y="8298"/>
                </a:lnTo>
                <a:lnTo>
                  <a:pt x="17982" y="8322"/>
                </a:lnTo>
                <a:lnTo>
                  <a:pt x="17885" y="8371"/>
                </a:lnTo>
                <a:lnTo>
                  <a:pt x="17812" y="8420"/>
                </a:lnTo>
                <a:lnTo>
                  <a:pt x="17787" y="8468"/>
                </a:lnTo>
                <a:lnTo>
                  <a:pt x="17787" y="8541"/>
                </a:lnTo>
                <a:lnTo>
                  <a:pt x="17787" y="8590"/>
                </a:lnTo>
                <a:lnTo>
                  <a:pt x="17812" y="8663"/>
                </a:lnTo>
                <a:lnTo>
                  <a:pt x="17860" y="8712"/>
                </a:lnTo>
                <a:lnTo>
                  <a:pt x="17909" y="8736"/>
                </a:lnTo>
                <a:lnTo>
                  <a:pt x="17982" y="8736"/>
                </a:lnTo>
                <a:lnTo>
                  <a:pt x="18201" y="8712"/>
                </a:lnTo>
                <a:lnTo>
                  <a:pt x="18517" y="8663"/>
                </a:lnTo>
                <a:lnTo>
                  <a:pt x="18663" y="8590"/>
                </a:lnTo>
                <a:lnTo>
                  <a:pt x="18785" y="8541"/>
                </a:lnTo>
                <a:lnTo>
                  <a:pt x="18858" y="8468"/>
                </a:lnTo>
                <a:lnTo>
                  <a:pt x="18858" y="8420"/>
                </a:lnTo>
                <a:lnTo>
                  <a:pt x="18858" y="8395"/>
                </a:lnTo>
                <a:lnTo>
                  <a:pt x="18809" y="8347"/>
                </a:lnTo>
                <a:lnTo>
                  <a:pt x="18761" y="8322"/>
                </a:lnTo>
                <a:lnTo>
                  <a:pt x="18639" y="8274"/>
                </a:lnTo>
                <a:close/>
                <a:moveTo>
                  <a:pt x="2020" y="8201"/>
                </a:moveTo>
                <a:lnTo>
                  <a:pt x="1947" y="8225"/>
                </a:lnTo>
                <a:lnTo>
                  <a:pt x="1898" y="8249"/>
                </a:lnTo>
                <a:lnTo>
                  <a:pt x="1874" y="8274"/>
                </a:lnTo>
                <a:lnTo>
                  <a:pt x="1850" y="8322"/>
                </a:lnTo>
                <a:lnTo>
                  <a:pt x="1850" y="8395"/>
                </a:lnTo>
                <a:lnTo>
                  <a:pt x="1850" y="8444"/>
                </a:lnTo>
                <a:lnTo>
                  <a:pt x="1874" y="8493"/>
                </a:lnTo>
                <a:lnTo>
                  <a:pt x="1923" y="8517"/>
                </a:lnTo>
                <a:lnTo>
                  <a:pt x="2093" y="8614"/>
                </a:lnTo>
                <a:lnTo>
                  <a:pt x="2288" y="8687"/>
                </a:lnTo>
                <a:lnTo>
                  <a:pt x="2482" y="8736"/>
                </a:lnTo>
                <a:lnTo>
                  <a:pt x="2701" y="8760"/>
                </a:lnTo>
                <a:lnTo>
                  <a:pt x="2774" y="8760"/>
                </a:lnTo>
                <a:lnTo>
                  <a:pt x="2823" y="8712"/>
                </a:lnTo>
                <a:lnTo>
                  <a:pt x="2872" y="8663"/>
                </a:lnTo>
                <a:lnTo>
                  <a:pt x="2896" y="8590"/>
                </a:lnTo>
                <a:lnTo>
                  <a:pt x="2896" y="8517"/>
                </a:lnTo>
                <a:lnTo>
                  <a:pt x="2872" y="8444"/>
                </a:lnTo>
                <a:lnTo>
                  <a:pt x="2823" y="8395"/>
                </a:lnTo>
                <a:lnTo>
                  <a:pt x="2750" y="8347"/>
                </a:lnTo>
                <a:lnTo>
                  <a:pt x="2385" y="8274"/>
                </a:lnTo>
                <a:lnTo>
                  <a:pt x="2190" y="8225"/>
                </a:lnTo>
                <a:lnTo>
                  <a:pt x="2020" y="8201"/>
                </a:lnTo>
                <a:close/>
                <a:moveTo>
                  <a:pt x="18517" y="9904"/>
                </a:moveTo>
                <a:lnTo>
                  <a:pt x="18323" y="9928"/>
                </a:lnTo>
                <a:lnTo>
                  <a:pt x="18177" y="9952"/>
                </a:lnTo>
                <a:lnTo>
                  <a:pt x="18031" y="10050"/>
                </a:lnTo>
                <a:lnTo>
                  <a:pt x="18006" y="10074"/>
                </a:lnTo>
                <a:lnTo>
                  <a:pt x="18006" y="10123"/>
                </a:lnTo>
                <a:lnTo>
                  <a:pt x="18128" y="10220"/>
                </a:lnTo>
                <a:lnTo>
                  <a:pt x="18274" y="10293"/>
                </a:lnTo>
                <a:lnTo>
                  <a:pt x="18420" y="10317"/>
                </a:lnTo>
                <a:lnTo>
                  <a:pt x="18590" y="10342"/>
                </a:lnTo>
                <a:lnTo>
                  <a:pt x="18931" y="10366"/>
                </a:lnTo>
                <a:lnTo>
                  <a:pt x="19247" y="10366"/>
                </a:lnTo>
                <a:lnTo>
                  <a:pt x="19661" y="10390"/>
                </a:lnTo>
                <a:lnTo>
                  <a:pt x="20074" y="10415"/>
                </a:lnTo>
                <a:lnTo>
                  <a:pt x="20293" y="10415"/>
                </a:lnTo>
                <a:lnTo>
                  <a:pt x="20512" y="10390"/>
                </a:lnTo>
                <a:lnTo>
                  <a:pt x="20707" y="10366"/>
                </a:lnTo>
                <a:lnTo>
                  <a:pt x="20902" y="10293"/>
                </a:lnTo>
                <a:lnTo>
                  <a:pt x="20950" y="10269"/>
                </a:lnTo>
                <a:lnTo>
                  <a:pt x="20975" y="10220"/>
                </a:lnTo>
                <a:lnTo>
                  <a:pt x="20975" y="10123"/>
                </a:lnTo>
                <a:lnTo>
                  <a:pt x="20926" y="10050"/>
                </a:lnTo>
                <a:lnTo>
                  <a:pt x="20853" y="10001"/>
                </a:lnTo>
                <a:lnTo>
                  <a:pt x="20707" y="9952"/>
                </a:lnTo>
                <a:lnTo>
                  <a:pt x="20512" y="9904"/>
                </a:lnTo>
                <a:lnTo>
                  <a:pt x="20147" y="9904"/>
                </a:lnTo>
                <a:lnTo>
                  <a:pt x="19782" y="9928"/>
                </a:lnTo>
                <a:lnTo>
                  <a:pt x="19418" y="9952"/>
                </a:lnTo>
                <a:lnTo>
                  <a:pt x="19077" y="9928"/>
                </a:lnTo>
                <a:lnTo>
                  <a:pt x="18688" y="9904"/>
                </a:lnTo>
                <a:close/>
                <a:moveTo>
                  <a:pt x="365" y="10123"/>
                </a:moveTo>
                <a:lnTo>
                  <a:pt x="219" y="10147"/>
                </a:lnTo>
                <a:lnTo>
                  <a:pt x="98" y="10171"/>
                </a:lnTo>
                <a:lnTo>
                  <a:pt x="25" y="10220"/>
                </a:lnTo>
                <a:lnTo>
                  <a:pt x="0" y="10269"/>
                </a:lnTo>
                <a:lnTo>
                  <a:pt x="0" y="10317"/>
                </a:lnTo>
                <a:lnTo>
                  <a:pt x="25" y="10366"/>
                </a:lnTo>
                <a:lnTo>
                  <a:pt x="49" y="10415"/>
                </a:lnTo>
                <a:lnTo>
                  <a:pt x="146" y="10512"/>
                </a:lnTo>
                <a:lnTo>
                  <a:pt x="268" y="10561"/>
                </a:lnTo>
                <a:lnTo>
                  <a:pt x="414" y="10585"/>
                </a:lnTo>
                <a:lnTo>
                  <a:pt x="730" y="10609"/>
                </a:lnTo>
                <a:lnTo>
                  <a:pt x="974" y="10609"/>
                </a:lnTo>
                <a:lnTo>
                  <a:pt x="1923" y="10634"/>
                </a:lnTo>
                <a:lnTo>
                  <a:pt x="2847" y="10634"/>
                </a:lnTo>
                <a:lnTo>
                  <a:pt x="2945" y="10609"/>
                </a:lnTo>
                <a:lnTo>
                  <a:pt x="3018" y="10561"/>
                </a:lnTo>
                <a:lnTo>
                  <a:pt x="3066" y="10488"/>
                </a:lnTo>
                <a:lnTo>
                  <a:pt x="3066" y="10390"/>
                </a:lnTo>
                <a:lnTo>
                  <a:pt x="3066" y="10317"/>
                </a:lnTo>
                <a:lnTo>
                  <a:pt x="3018" y="10244"/>
                </a:lnTo>
                <a:lnTo>
                  <a:pt x="2945" y="10196"/>
                </a:lnTo>
                <a:lnTo>
                  <a:pt x="2847" y="10171"/>
                </a:lnTo>
                <a:lnTo>
                  <a:pt x="1850" y="10171"/>
                </a:lnTo>
                <a:lnTo>
                  <a:pt x="852" y="10147"/>
                </a:lnTo>
                <a:lnTo>
                  <a:pt x="657" y="10123"/>
                </a:lnTo>
                <a:close/>
                <a:moveTo>
                  <a:pt x="2677" y="11777"/>
                </a:moveTo>
                <a:lnTo>
                  <a:pt x="2409" y="11826"/>
                </a:lnTo>
                <a:lnTo>
                  <a:pt x="2288" y="11875"/>
                </a:lnTo>
                <a:lnTo>
                  <a:pt x="2166" y="11923"/>
                </a:lnTo>
                <a:lnTo>
                  <a:pt x="2069" y="11996"/>
                </a:lnTo>
                <a:lnTo>
                  <a:pt x="2020" y="12094"/>
                </a:lnTo>
                <a:lnTo>
                  <a:pt x="2020" y="12167"/>
                </a:lnTo>
                <a:lnTo>
                  <a:pt x="2069" y="12215"/>
                </a:lnTo>
                <a:lnTo>
                  <a:pt x="2190" y="12240"/>
                </a:lnTo>
                <a:lnTo>
                  <a:pt x="2312" y="12240"/>
                </a:lnTo>
                <a:lnTo>
                  <a:pt x="2580" y="12191"/>
                </a:lnTo>
                <a:lnTo>
                  <a:pt x="2872" y="12191"/>
                </a:lnTo>
                <a:lnTo>
                  <a:pt x="2993" y="12167"/>
                </a:lnTo>
                <a:lnTo>
                  <a:pt x="3066" y="12142"/>
                </a:lnTo>
                <a:lnTo>
                  <a:pt x="3115" y="12069"/>
                </a:lnTo>
                <a:lnTo>
                  <a:pt x="3139" y="12045"/>
                </a:lnTo>
                <a:lnTo>
                  <a:pt x="3139" y="11996"/>
                </a:lnTo>
                <a:lnTo>
                  <a:pt x="3115" y="11923"/>
                </a:lnTo>
                <a:lnTo>
                  <a:pt x="3091" y="11875"/>
                </a:lnTo>
                <a:lnTo>
                  <a:pt x="3066" y="11850"/>
                </a:lnTo>
                <a:lnTo>
                  <a:pt x="3018" y="11802"/>
                </a:lnTo>
                <a:lnTo>
                  <a:pt x="2920" y="11777"/>
                </a:lnTo>
                <a:close/>
                <a:moveTo>
                  <a:pt x="18006" y="11923"/>
                </a:moveTo>
                <a:lnTo>
                  <a:pt x="17860" y="11948"/>
                </a:lnTo>
                <a:lnTo>
                  <a:pt x="17812" y="11972"/>
                </a:lnTo>
                <a:lnTo>
                  <a:pt x="17763" y="11996"/>
                </a:lnTo>
                <a:lnTo>
                  <a:pt x="17763" y="12045"/>
                </a:lnTo>
                <a:lnTo>
                  <a:pt x="17763" y="12094"/>
                </a:lnTo>
                <a:lnTo>
                  <a:pt x="17787" y="12118"/>
                </a:lnTo>
                <a:lnTo>
                  <a:pt x="17860" y="12167"/>
                </a:lnTo>
                <a:lnTo>
                  <a:pt x="17933" y="12215"/>
                </a:lnTo>
                <a:lnTo>
                  <a:pt x="18006" y="12240"/>
                </a:lnTo>
                <a:lnTo>
                  <a:pt x="18152" y="12264"/>
                </a:lnTo>
                <a:lnTo>
                  <a:pt x="18444" y="12337"/>
                </a:lnTo>
                <a:lnTo>
                  <a:pt x="18761" y="12386"/>
                </a:lnTo>
                <a:lnTo>
                  <a:pt x="18834" y="12386"/>
                </a:lnTo>
                <a:lnTo>
                  <a:pt x="18882" y="12337"/>
                </a:lnTo>
                <a:lnTo>
                  <a:pt x="18931" y="12288"/>
                </a:lnTo>
                <a:lnTo>
                  <a:pt x="18955" y="12215"/>
                </a:lnTo>
                <a:lnTo>
                  <a:pt x="18931" y="12142"/>
                </a:lnTo>
                <a:lnTo>
                  <a:pt x="18931" y="12069"/>
                </a:lnTo>
                <a:lnTo>
                  <a:pt x="18882" y="12021"/>
                </a:lnTo>
                <a:lnTo>
                  <a:pt x="18809" y="11996"/>
                </a:lnTo>
                <a:lnTo>
                  <a:pt x="18566" y="11948"/>
                </a:lnTo>
                <a:lnTo>
                  <a:pt x="18201" y="11923"/>
                </a:lnTo>
                <a:close/>
                <a:moveTo>
                  <a:pt x="3358" y="13359"/>
                </a:moveTo>
                <a:lnTo>
                  <a:pt x="3261" y="13383"/>
                </a:lnTo>
                <a:lnTo>
                  <a:pt x="2434" y="13870"/>
                </a:lnTo>
                <a:lnTo>
                  <a:pt x="1582" y="14357"/>
                </a:lnTo>
                <a:lnTo>
                  <a:pt x="1241" y="14503"/>
                </a:lnTo>
                <a:lnTo>
                  <a:pt x="1095" y="14576"/>
                </a:lnTo>
                <a:lnTo>
                  <a:pt x="949" y="14697"/>
                </a:lnTo>
                <a:lnTo>
                  <a:pt x="925" y="14770"/>
                </a:lnTo>
                <a:lnTo>
                  <a:pt x="925" y="14843"/>
                </a:lnTo>
                <a:lnTo>
                  <a:pt x="949" y="14892"/>
                </a:lnTo>
                <a:lnTo>
                  <a:pt x="1022" y="14941"/>
                </a:lnTo>
                <a:lnTo>
                  <a:pt x="1120" y="14965"/>
                </a:lnTo>
                <a:lnTo>
                  <a:pt x="1217" y="14965"/>
                </a:lnTo>
                <a:lnTo>
                  <a:pt x="1412" y="14916"/>
                </a:lnTo>
                <a:lnTo>
                  <a:pt x="1606" y="14843"/>
                </a:lnTo>
                <a:lnTo>
                  <a:pt x="1801" y="14746"/>
                </a:lnTo>
                <a:lnTo>
                  <a:pt x="2239" y="14551"/>
                </a:lnTo>
                <a:lnTo>
                  <a:pt x="2677" y="14308"/>
                </a:lnTo>
                <a:lnTo>
                  <a:pt x="3504" y="13797"/>
                </a:lnTo>
                <a:lnTo>
                  <a:pt x="3577" y="13724"/>
                </a:lnTo>
                <a:lnTo>
                  <a:pt x="3626" y="13651"/>
                </a:lnTo>
                <a:lnTo>
                  <a:pt x="3626" y="13554"/>
                </a:lnTo>
                <a:lnTo>
                  <a:pt x="3577" y="13481"/>
                </a:lnTo>
                <a:lnTo>
                  <a:pt x="3529" y="13408"/>
                </a:lnTo>
                <a:lnTo>
                  <a:pt x="3456" y="13359"/>
                </a:lnTo>
                <a:close/>
                <a:moveTo>
                  <a:pt x="17325" y="13383"/>
                </a:moveTo>
                <a:lnTo>
                  <a:pt x="17179" y="13408"/>
                </a:lnTo>
                <a:lnTo>
                  <a:pt x="17130" y="13408"/>
                </a:lnTo>
                <a:lnTo>
                  <a:pt x="17130" y="13432"/>
                </a:lnTo>
                <a:lnTo>
                  <a:pt x="17130" y="13505"/>
                </a:lnTo>
                <a:lnTo>
                  <a:pt x="17252" y="13627"/>
                </a:lnTo>
                <a:lnTo>
                  <a:pt x="17398" y="13748"/>
                </a:lnTo>
                <a:lnTo>
                  <a:pt x="17690" y="13943"/>
                </a:lnTo>
                <a:lnTo>
                  <a:pt x="18006" y="14113"/>
                </a:lnTo>
                <a:lnTo>
                  <a:pt x="18323" y="14284"/>
                </a:lnTo>
                <a:lnTo>
                  <a:pt x="18907" y="14649"/>
                </a:lnTo>
                <a:lnTo>
                  <a:pt x="19199" y="14819"/>
                </a:lnTo>
                <a:lnTo>
                  <a:pt x="19515" y="14941"/>
                </a:lnTo>
                <a:lnTo>
                  <a:pt x="19612" y="14965"/>
                </a:lnTo>
                <a:lnTo>
                  <a:pt x="19709" y="14941"/>
                </a:lnTo>
                <a:lnTo>
                  <a:pt x="19758" y="14868"/>
                </a:lnTo>
                <a:lnTo>
                  <a:pt x="19807" y="14795"/>
                </a:lnTo>
                <a:lnTo>
                  <a:pt x="19807" y="14697"/>
                </a:lnTo>
                <a:lnTo>
                  <a:pt x="19782" y="14600"/>
                </a:lnTo>
                <a:lnTo>
                  <a:pt x="19734" y="14527"/>
                </a:lnTo>
                <a:lnTo>
                  <a:pt x="19636" y="14454"/>
                </a:lnTo>
                <a:lnTo>
                  <a:pt x="19272" y="14308"/>
                </a:lnTo>
                <a:lnTo>
                  <a:pt x="18931" y="14113"/>
                </a:lnTo>
                <a:lnTo>
                  <a:pt x="18590" y="13919"/>
                </a:lnTo>
                <a:lnTo>
                  <a:pt x="18250" y="13724"/>
                </a:lnTo>
                <a:lnTo>
                  <a:pt x="17982" y="13602"/>
                </a:lnTo>
                <a:lnTo>
                  <a:pt x="17739" y="13481"/>
                </a:lnTo>
                <a:lnTo>
                  <a:pt x="17593" y="13432"/>
                </a:lnTo>
                <a:lnTo>
                  <a:pt x="17447" y="13408"/>
                </a:lnTo>
                <a:lnTo>
                  <a:pt x="17325" y="13383"/>
                </a:lnTo>
                <a:close/>
                <a:moveTo>
                  <a:pt x="4234" y="14892"/>
                </a:moveTo>
                <a:lnTo>
                  <a:pt x="4161" y="14916"/>
                </a:lnTo>
                <a:lnTo>
                  <a:pt x="4088" y="14941"/>
                </a:lnTo>
                <a:lnTo>
                  <a:pt x="3942" y="15087"/>
                </a:lnTo>
                <a:lnTo>
                  <a:pt x="3820" y="15257"/>
                </a:lnTo>
                <a:lnTo>
                  <a:pt x="3723" y="15330"/>
                </a:lnTo>
                <a:lnTo>
                  <a:pt x="3650" y="15379"/>
                </a:lnTo>
                <a:lnTo>
                  <a:pt x="3650" y="15403"/>
                </a:lnTo>
                <a:lnTo>
                  <a:pt x="3601" y="15427"/>
                </a:lnTo>
                <a:lnTo>
                  <a:pt x="3577" y="15476"/>
                </a:lnTo>
                <a:lnTo>
                  <a:pt x="3553" y="15525"/>
                </a:lnTo>
                <a:lnTo>
                  <a:pt x="3553" y="15573"/>
                </a:lnTo>
                <a:lnTo>
                  <a:pt x="3577" y="15646"/>
                </a:lnTo>
                <a:lnTo>
                  <a:pt x="3626" y="15695"/>
                </a:lnTo>
                <a:lnTo>
                  <a:pt x="3699" y="15744"/>
                </a:lnTo>
                <a:lnTo>
                  <a:pt x="3772" y="15744"/>
                </a:lnTo>
                <a:lnTo>
                  <a:pt x="3845" y="15719"/>
                </a:lnTo>
                <a:lnTo>
                  <a:pt x="3991" y="15646"/>
                </a:lnTo>
                <a:lnTo>
                  <a:pt x="4088" y="15549"/>
                </a:lnTo>
                <a:lnTo>
                  <a:pt x="4258" y="15403"/>
                </a:lnTo>
                <a:lnTo>
                  <a:pt x="4429" y="15208"/>
                </a:lnTo>
                <a:lnTo>
                  <a:pt x="4453" y="15135"/>
                </a:lnTo>
                <a:lnTo>
                  <a:pt x="4453" y="15087"/>
                </a:lnTo>
                <a:lnTo>
                  <a:pt x="4429" y="15014"/>
                </a:lnTo>
                <a:lnTo>
                  <a:pt x="4380" y="14941"/>
                </a:lnTo>
                <a:lnTo>
                  <a:pt x="4307" y="14892"/>
                </a:lnTo>
                <a:close/>
                <a:moveTo>
                  <a:pt x="16376" y="14843"/>
                </a:moveTo>
                <a:lnTo>
                  <a:pt x="16303" y="14892"/>
                </a:lnTo>
                <a:lnTo>
                  <a:pt x="16279" y="14965"/>
                </a:lnTo>
                <a:lnTo>
                  <a:pt x="16303" y="15038"/>
                </a:lnTo>
                <a:lnTo>
                  <a:pt x="16400" y="15233"/>
                </a:lnTo>
                <a:lnTo>
                  <a:pt x="16522" y="15403"/>
                </a:lnTo>
                <a:lnTo>
                  <a:pt x="16668" y="15598"/>
                </a:lnTo>
                <a:lnTo>
                  <a:pt x="16765" y="15671"/>
                </a:lnTo>
                <a:lnTo>
                  <a:pt x="16863" y="15744"/>
                </a:lnTo>
                <a:lnTo>
                  <a:pt x="16936" y="15768"/>
                </a:lnTo>
                <a:lnTo>
                  <a:pt x="17009" y="15768"/>
                </a:lnTo>
                <a:lnTo>
                  <a:pt x="17082" y="15719"/>
                </a:lnTo>
                <a:lnTo>
                  <a:pt x="17130" y="15671"/>
                </a:lnTo>
                <a:lnTo>
                  <a:pt x="17155" y="15598"/>
                </a:lnTo>
                <a:lnTo>
                  <a:pt x="17155" y="15525"/>
                </a:lnTo>
                <a:lnTo>
                  <a:pt x="17130" y="15476"/>
                </a:lnTo>
                <a:lnTo>
                  <a:pt x="17057" y="15403"/>
                </a:lnTo>
                <a:lnTo>
                  <a:pt x="16911" y="15281"/>
                </a:lnTo>
                <a:lnTo>
                  <a:pt x="16790" y="15135"/>
                </a:lnTo>
                <a:lnTo>
                  <a:pt x="16644" y="14965"/>
                </a:lnTo>
                <a:lnTo>
                  <a:pt x="16546" y="14892"/>
                </a:lnTo>
                <a:lnTo>
                  <a:pt x="16449" y="14843"/>
                </a:lnTo>
                <a:close/>
                <a:moveTo>
                  <a:pt x="11169" y="3577"/>
                </a:moveTo>
                <a:lnTo>
                  <a:pt x="11582" y="3650"/>
                </a:lnTo>
                <a:lnTo>
                  <a:pt x="11996" y="3748"/>
                </a:lnTo>
                <a:lnTo>
                  <a:pt x="12410" y="3894"/>
                </a:lnTo>
                <a:lnTo>
                  <a:pt x="12799" y="4064"/>
                </a:lnTo>
                <a:lnTo>
                  <a:pt x="13188" y="4259"/>
                </a:lnTo>
                <a:lnTo>
                  <a:pt x="13578" y="4453"/>
                </a:lnTo>
                <a:lnTo>
                  <a:pt x="13943" y="4672"/>
                </a:lnTo>
                <a:lnTo>
                  <a:pt x="14235" y="4891"/>
                </a:lnTo>
                <a:lnTo>
                  <a:pt x="14502" y="5110"/>
                </a:lnTo>
                <a:lnTo>
                  <a:pt x="14770" y="5329"/>
                </a:lnTo>
                <a:lnTo>
                  <a:pt x="15038" y="5573"/>
                </a:lnTo>
                <a:lnTo>
                  <a:pt x="14989" y="5621"/>
                </a:lnTo>
                <a:lnTo>
                  <a:pt x="14916" y="5694"/>
                </a:lnTo>
                <a:lnTo>
                  <a:pt x="14916" y="5767"/>
                </a:lnTo>
                <a:lnTo>
                  <a:pt x="14892" y="5792"/>
                </a:lnTo>
                <a:lnTo>
                  <a:pt x="14892" y="5840"/>
                </a:lnTo>
                <a:lnTo>
                  <a:pt x="14940" y="5840"/>
                </a:lnTo>
                <a:lnTo>
                  <a:pt x="14989" y="5865"/>
                </a:lnTo>
                <a:lnTo>
                  <a:pt x="15086" y="5865"/>
                </a:lnTo>
                <a:lnTo>
                  <a:pt x="15159" y="5816"/>
                </a:lnTo>
                <a:lnTo>
                  <a:pt x="15232" y="5767"/>
                </a:lnTo>
                <a:lnTo>
                  <a:pt x="15354" y="5913"/>
                </a:lnTo>
                <a:lnTo>
                  <a:pt x="15257" y="5986"/>
                </a:lnTo>
                <a:lnTo>
                  <a:pt x="15208" y="6059"/>
                </a:lnTo>
                <a:lnTo>
                  <a:pt x="15159" y="6132"/>
                </a:lnTo>
                <a:lnTo>
                  <a:pt x="15184" y="6205"/>
                </a:lnTo>
                <a:lnTo>
                  <a:pt x="15208" y="6254"/>
                </a:lnTo>
                <a:lnTo>
                  <a:pt x="15330" y="6254"/>
                </a:lnTo>
                <a:lnTo>
                  <a:pt x="15427" y="6181"/>
                </a:lnTo>
                <a:lnTo>
                  <a:pt x="15524" y="6132"/>
                </a:lnTo>
                <a:lnTo>
                  <a:pt x="15719" y="6376"/>
                </a:lnTo>
                <a:lnTo>
                  <a:pt x="15695" y="6424"/>
                </a:lnTo>
                <a:lnTo>
                  <a:pt x="15573" y="6546"/>
                </a:lnTo>
                <a:lnTo>
                  <a:pt x="15549" y="6619"/>
                </a:lnTo>
                <a:lnTo>
                  <a:pt x="15524" y="6716"/>
                </a:lnTo>
                <a:lnTo>
                  <a:pt x="15549" y="6765"/>
                </a:lnTo>
                <a:lnTo>
                  <a:pt x="15597" y="6789"/>
                </a:lnTo>
                <a:lnTo>
                  <a:pt x="15768" y="6789"/>
                </a:lnTo>
                <a:lnTo>
                  <a:pt x="15865" y="6741"/>
                </a:lnTo>
                <a:lnTo>
                  <a:pt x="15914" y="6692"/>
                </a:lnTo>
                <a:lnTo>
                  <a:pt x="16060" y="6911"/>
                </a:lnTo>
                <a:lnTo>
                  <a:pt x="15962" y="7008"/>
                </a:lnTo>
                <a:lnTo>
                  <a:pt x="15889" y="7081"/>
                </a:lnTo>
                <a:lnTo>
                  <a:pt x="15841" y="7130"/>
                </a:lnTo>
                <a:lnTo>
                  <a:pt x="15841" y="7203"/>
                </a:lnTo>
                <a:lnTo>
                  <a:pt x="15865" y="7300"/>
                </a:lnTo>
                <a:lnTo>
                  <a:pt x="15914" y="7325"/>
                </a:lnTo>
                <a:lnTo>
                  <a:pt x="15962" y="7349"/>
                </a:lnTo>
                <a:lnTo>
                  <a:pt x="16060" y="7325"/>
                </a:lnTo>
                <a:lnTo>
                  <a:pt x="16157" y="7300"/>
                </a:lnTo>
                <a:lnTo>
                  <a:pt x="16254" y="7227"/>
                </a:lnTo>
                <a:lnTo>
                  <a:pt x="16400" y="7495"/>
                </a:lnTo>
                <a:lnTo>
                  <a:pt x="16327" y="7519"/>
                </a:lnTo>
                <a:lnTo>
                  <a:pt x="16254" y="7544"/>
                </a:lnTo>
                <a:lnTo>
                  <a:pt x="16157" y="7617"/>
                </a:lnTo>
                <a:lnTo>
                  <a:pt x="16060" y="7714"/>
                </a:lnTo>
                <a:lnTo>
                  <a:pt x="15987" y="7811"/>
                </a:lnTo>
                <a:lnTo>
                  <a:pt x="15938" y="7909"/>
                </a:lnTo>
                <a:lnTo>
                  <a:pt x="15938" y="7982"/>
                </a:lnTo>
                <a:lnTo>
                  <a:pt x="15962" y="8030"/>
                </a:lnTo>
                <a:lnTo>
                  <a:pt x="15987" y="8079"/>
                </a:lnTo>
                <a:lnTo>
                  <a:pt x="16060" y="8103"/>
                </a:lnTo>
                <a:lnTo>
                  <a:pt x="16108" y="8079"/>
                </a:lnTo>
                <a:lnTo>
                  <a:pt x="16181" y="8030"/>
                </a:lnTo>
                <a:lnTo>
                  <a:pt x="16303" y="7933"/>
                </a:lnTo>
                <a:lnTo>
                  <a:pt x="16449" y="7836"/>
                </a:lnTo>
                <a:lnTo>
                  <a:pt x="16522" y="7763"/>
                </a:lnTo>
                <a:lnTo>
                  <a:pt x="16692" y="8176"/>
                </a:lnTo>
                <a:lnTo>
                  <a:pt x="16619" y="8201"/>
                </a:lnTo>
                <a:lnTo>
                  <a:pt x="16571" y="8225"/>
                </a:lnTo>
                <a:lnTo>
                  <a:pt x="16473" y="8347"/>
                </a:lnTo>
                <a:lnTo>
                  <a:pt x="16254" y="8541"/>
                </a:lnTo>
                <a:lnTo>
                  <a:pt x="16181" y="8614"/>
                </a:lnTo>
                <a:lnTo>
                  <a:pt x="16108" y="8712"/>
                </a:lnTo>
                <a:lnTo>
                  <a:pt x="16084" y="8760"/>
                </a:lnTo>
                <a:lnTo>
                  <a:pt x="16060" y="8809"/>
                </a:lnTo>
                <a:lnTo>
                  <a:pt x="16060" y="8858"/>
                </a:lnTo>
                <a:lnTo>
                  <a:pt x="16108" y="8906"/>
                </a:lnTo>
                <a:lnTo>
                  <a:pt x="16157" y="8930"/>
                </a:lnTo>
                <a:lnTo>
                  <a:pt x="16206" y="8930"/>
                </a:lnTo>
                <a:lnTo>
                  <a:pt x="16327" y="8882"/>
                </a:lnTo>
                <a:lnTo>
                  <a:pt x="16425" y="8809"/>
                </a:lnTo>
                <a:lnTo>
                  <a:pt x="16522" y="8736"/>
                </a:lnTo>
                <a:lnTo>
                  <a:pt x="16668" y="8614"/>
                </a:lnTo>
                <a:lnTo>
                  <a:pt x="16790" y="8468"/>
                </a:lnTo>
                <a:lnTo>
                  <a:pt x="16887" y="8882"/>
                </a:lnTo>
                <a:lnTo>
                  <a:pt x="16790" y="8930"/>
                </a:lnTo>
                <a:lnTo>
                  <a:pt x="16692" y="8979"/>
                </a:lnTo>
                <a:lnTo>
                  <a:pt x="16498" y="9125"/>
                </a:lnTo>
                <a:lnTo>
                  <a:pt x="16230" y="9271"/>
                </a:lnTo>
                <a:lnTo>
                  <a:pt x="16108" y="9368"/>
                </a:lnTo>
                <a:lnTo>
                  <a:pt x="16011" y="9441"/>
                </a:lnTo>
                <a:lnTo>
                  <a:pt x="16011" y="9490"/>
                </a:lnTo>
                <a:lnTo>
                  <a:pt x="16035" y="9514"/>
                </a:lnTo>
                <a:lnTo>
                  <a:pt x="16181" y="9539"/>
                </a:lnTo>
                <a:lnTo>
                  <a:pt x="16327" y="9514"/>
                </a:lnTo>
                <a:lnTo>
                  <a:pt x="16619" y="9441"/>
                </a:lnTo>
                <a:lnTo>
                  <a:pt x="16790" y="9368"/>
                </a:lnTo>
                <a:lnTo>
                  <a:pt x="16960" y="9271"/>
                </a:lnTo>
                <a:lnTo>
                  <a:pt x="17009" y="9660"/>
                </a:lnTo>
                <a:lnTo>
                  <a:pt x="16522" y="9855"/>
                </a:lnTo>
                <a:lnTo>
                  <a:pt x="16254" y="9977"/>
                </a:lnTo>
                <a:lnTo>
                  <a:pt x="16108" y="10050"/>
                </a:lnTo>
                <a:lnTo>
                  <a:pt x="15987" y="10123"/>
                </a:lnTo>
                <a:lnTo>
                  <a:pt x="15962" y="10171"/>
                </a:lnTo>
                <a:lnTo>
                  <a:pt x="15962" y="10196"/>
                </a:lnTo>
                <a:lnTo>
                  <a:pt x="15987" y="10220"/>
                </a:lnTo>
                <a:lnTo>
                  <a:pt x="16011" y="10244"/>
                </a:lnTo>
                <a:lnTo>
                  <a:pt x="16279" y="10269"/>
                </a:lnTo>
                <a:lnTo>
                  <a:pt x="16522" y="10220"/>
                </a:lnTo>
                <a:lnTo>
                  <a:pt x="16765" y="10147"/>
                </a:lnTo>
                <a:lnTo>
                  <a:pt x="17033" y="10074"/>
                </a:lnTo>
                <a:lnTo>
                  <a:pt x="17009" y="10585"/>
                </a:lnTo>
                <a:lnTo>
                  <a:pt x="16765" y="10585"/>
                </a:lnTo>
                <a:lnTo>
                  <a:pt x="16546" y="10634"/>
                </a:lnTo>
                <a:lnTo>
                  <a:pt x="16108" y="10707"/>
                </a:lnTo>
                <a:lnTo>
                  <a:pt x="15914" y="10780"/>
                </a:lnTo>
                <a:lnTo>
                  <a:pt x="15719" y="10853"/>
                </a:lnTo>
                <a:lnTo>
                  <a:pt x="15695" y="10877"/>
                </a:lnTo>
                <a:lnTo>
                  <a:pt x="15719" y="10901"/>
                </a:lnTo>
                <a:lnTo>
                  <a:pt x="15889" y="10950"/>
                </a:lnTo>
                <a:lnTo>
                  <a:pt x="16060" y="10974"/>
                </a:lnTo>
                <a:lnTo>
                  <a:pt x="16425" y="10950"/>
                </a:lnTo>
                <a:lnTo>
                  <a:pt x="16814" y="10926"/>
                </a:lnTo>
                <a:lnTo>
                  <a:pt x="16984" y="10926"/>
                </a:lnTo>
                <a:lnTo>
                  <a:pt x="16887" y="11412"/>
                </a:lnTo>
                <a:lnTo>
                  <a:pt x="16765" y="11412"/>
                </a:lnTo>
                <a:lnTo>
                  <a:pt x="16619" y="11437"/>
                </a:lnTo>
                <a:lnTo>
                  <a:pt x="16352" y="11485"/>
                </a:lnTo>
                <a:lnTo>
                  <a:pt x="16035" y="11558"/>
                </a:lnTo>
                <a:lnTo>
                  <a:pt x="15889" y="11583"/>
                </a:lnTo>
                <a:lnTo>
                  <a:pt x="15719" y="11607"/>
                </a:lnTo>
                <a:lnTo>
                  <a:pt x="15695" y="11607"/>
                </a:lnTo>
                <a:lnTo>
                  <a:pt x="15670" y="11631"/>
                </a:lnTo>
                <a:lnTo>
                  <a:pt x="15670" y="11656"/>
                </a:lnTo>
                <a:lnTo>
                  <a:pt x="15695" y="11680"/>
                </a:lnTo>
                <a:lnTo>
                  <a:pt x="15962" y="11777"/>
                </a:lnTo>
                <a:lnTo>
                  <a:pt x="16108" y="11826"/>
                </a:lnTo>
                <a:lnTo>
                  <a:pt x="16254" y="11850"/>
                </a:lnTo>
                <a:lnTo>
                  <a:pt x="16522" y="11826"/>
                </a:lnTo>
                <a:lnTo>
                  <a:pt x="16814" y="11802"/>
                </a:lnTo>
                <a:lnTo>
                  <a:pt x="16668" y="12264"/>
                </a:lnTo>
                <a:lnTo>
                  <a:pt x="16498" y="12215"/>
                </a:lnTo>
                <a:lnTo>
                  <a:pt x="16303" y="12191"/>
                </a:lnTo>
                <a:lnTo>
                  <a:pt x="16108" y="12142"/>
                </a:lnTo>
                <a:lnTo>
                  <a:pt x="15914" y="12094"/>
                </a:lnTo>
                <a:lnTo>
                  <a:pt x="15695" y="12094"/>
                </a:lnTo>
                <a:lnTo>
                  <a:pt x="15476" y="12118"/>
                </a:lnTo>
                <a:lnTo>
                  <a:pt x="15451" y="12142"/>
                </a:lnTo>
                <a:lnTo>
                  <a:pt x="15451" y="12167"/>
                </a:lnTo>
                <a:lnTo>
                  <a:pt x="15476" y="12191"/>
                </a:lnTo>
                <a:lnTo>
                  <a:pt x="15646" y="12288"/>
                </a:lnTo>
                <a:lnTo>
                  <a:pt x="15816" y="12386"/>
                </a:lnTo>
                <a:lnTo>
                  <a:pt x="16230" y="12532"/>
                </a:lnTo>
                <a:lnTo>
                  <a:pt x="16546" y="12629"/>
                </a:lnTo>
                <a:lnTo>
                  <a:pt x="16376" y="13018"/>
                </a:lnTo>
                <a:lnTo>
                  <a:pt x="16060" y="12970"/>
                </a:lnTo>
                <a:lnTo>
                  <a:pt x="15743" y="12872"/>
                </a:lnTo>
                <a:lnTo>
                  <a:pt x="15573" y="12824"/>
                </a:lnTo>
                <a:lnTo>
                  <a:pt x="15476" y="12824"/>
                </a:lnTo>
                <a:lnTo>
                  <a:pt x="15451" y="12848"/>
                </a:lnTo>
                <a:lnTo>
                  <a:pt x="15427" y="12897"/>
                </a:lnTo>
                <a:lnTo>
                  <a:pt x="15427" y="12945"/>
                </a:lnTo>
                <a:lnTo>
                  <a:pt x="15451" y="12994"/>
                </a:lnTo>
                <a:lnTo>
                  <a:pt x="15524" y="13091"/>
                </a:lnTo>
                <a:lnTo>
                  <a:pt x="15743" y="13237"/>
                </a:lnTo>
                <a:lnTo>
                  <a:pt x="15938" y="13335"/>
                </a:lnTo>
                <a:lnTo>
                  <a:pt x="16181" y="13408"/>
                </a:lnTo>
                <a:lnTo>
                  <a:pt x="15914" y="13821"/>
                </a:lnTo>
                <a:lnTo>
                  <a:pt x="15865" y="13894"/>
                </a:lnTo>
                <a:lnTo>
                  <a:pt x="15841" y="13870"/>
                </a:lnTo>
                <a:lnTo>
                  <a:pt x="15719" y="13797"/>
                </a:lnTo>
                <a:lnTo>
                  <a:pt x="15597" y="13700"/>
                </a:lnTo>
                <a:lnTo>
                  <a:pt x="15330" y="13578"/>
                </a:lnTo>
                <a:lnTo>
                  <a:pt x="15013" y="13505"/>
                </a:lnTo>
                <a:lnTo>
                  <a:pt x="14721" y="13505"/>
                </a:lnTo>
                <a:lnTo>
                  <a:pt x="14697" y="13529"/>
                </a:lnTo>
                <a:lnTo>
                  <a:pt x="14673" y="13578"/>
                </a:lnTo>
                <a:lnTo>
                  <a:pt x="14697" y="13602"/>
                </a:lnTo>
                <a:lnTo>
                  <a:pt x="14794" y="13651"/>
                </a:lnTo>
                <a:lnTo>
                  <a:pt x="14892" y="13724"/>
                </a:lnTo>
                <a:lnTo>
                  <a:pt x="15111" y="13821"/>
                </a:lnTo>
                <a:lnTo>
                  <a:pt x="15378" y="13967"/>
                </a:lnTo>
                <a:lnTo>
                  <a:pt x="15622" y="14138"/>
                </a:lnTo>
                <a:lnTo>
                  <a:pt x="15670" y="14162"/>
                </a:lnTo>
                <a:lnTo>
                  <a:pt x="15451" y="14405"/>
                </a:lnTo>
                <a:lnTo>
                  <a:pt x="15330" y="14357"/>
                </a:lnTo>
                <a:lnTo>
                  <a:pt x="15208" y="14332"/>
                </a:lnTo>
                <a:lnTo>
                  <a:pt x="15086" y="14332"/>
                </a:lnTo>
                <a:lnTo>
                  <a:pt x="14989" y="14308"/>
                </a:lnTo>
                <a:lnTo>
                  <a:pt x="14794" y="14259"/>
                </a:lnTo>
                <a:lnTo>
                  <a:pt x="14624" y="14186"/>
                </a:lnTo>
                <a:lnTo>
                  <a:pt x="14454" y="14089"/>
                </a:lnTo>
                <a:lnTo>
                  <a:pt x="14308" y="14016"/>
                </a:lnTo>
                <a:lnTo>
                  <a:pt x="14137" y="14016"/>
                </a:lnTo>
                <a:lnTo>
                  <a:pt x="14089" y="14040"/>
                </a:lnTo>
                <a:lnTo>
                  <a:pt x="14064" y="14089"/>
                </a:lnTo>
                <a:lnTo>
                  <a:pt x="14089" y="14162"/>
                </a:lnTo>
                <a:lnTo>
                  <a:pt x="14162" y="14259"/>
                </a:lnTo>
                <a:lnTo>
                  <a:pt x="14308" y="14405"/>
                </a:lnTo>
                <a:lnTo>
                  <a:pt x="14478" y="14527"/>
                </a:lnTo>
                <a:lnTo>
                  <a:pt x="14648" y="14600"/>
                </a:lnTo>
                <a:lnTo>
                  <a:pt x="14843" y="14697"/>
                </a:lnTo>
                <a:lnTo>
                  <a:pt x="14965" y="14746"/>
                </a:lnTo>
                <a:lnTo>
                  <a:pt x="15086" y="14770"/>
                </a:lnTo>
                <a:lnTo>
                  <a:pt x="14819" y="14989"/>
                </a:lnTo>
                <a:lnTo>
                  <a:pt x="14527" y="15208"/>
                </a:lnTo>
                <a:lnTo>
                  <a:pt x="14454" y="15208"/>
                </a:lnTo>
                <a:lnTo>
                  <a:pt x="14332" y="15184"/>
                </a:lnTo>
                <a:lnTo>
                  <a:pt x="14235" y="15111"/>
                </a:lnTo>
                <a:lnTo>
                  <a:pt x="14064" y="14965"/>
                </a:lnTo>
                <a:lnTo>
                  <a:pt x="13918" y="14843"/>
                </a:lnTo>
                <a:lnTo>
                  <a:pt x="13748" y="14722"/>
                </a:lnTo>
                <a:lnTo>
                  <a:pt x="13651" y="14673"/>
                </a:lnTo>
                <a:lnTo>
                  <a:pt x="13578" y="14624"/>
                </a:lnTo>
                <a:lnTo>
                  <a:pt x="13383" y="14624"/>
                </a:lnTo>
                <a:lnTo>
                  <a:pt x="13359" y="14649"/>
                </a:lnTo>
                <a:lnTo>
                  <a:pt x="13359" y="14697"/>
                </a:lnTo>
                <a:lnTo>
                  <a:pt x="13456" y="14868"/>
                </a:lnTo>
                <a:lnTo>
                  <a:pt x="13602" y="15014"/>
                </a:lnTo>
                <a:lnTo>
                  <a:pt x="13894" y="15306"/>
                </a:lnTo>
                <a:lnTo>
                  <a:pt x="13991" y="15403"/>
                </a:lnTo>
                <a:lnTo>
                  <a:pt x="14113" y="15476"/>
                </a:lnTo>
                <a:lnTo>
                  <a:pt x="13748" y="15671"/>
                </a:lnTo>
                <a:lnTo>
                  <a:pt x="13553" y="15598"/>
                </a:lnTo>
                <a:lnTo>
                  <a:pt x="13456" y="15549"/>
                </a:lnTo>
                <a:lnTo>
                  <a:pt x="13359" y="15476"/>
                </a:lnTo>
                <a:lnTo>
                  <a:pt x="13164" y="15306"/>
                </a:lnTo>
                <a:lnTo>
                  <a:pt x="12872" y="15062"/>
                </a:lnTo>
                <a:lnTo>
                  <a:pt x="12726" y="14941"/>
                </a:lnTo>
                <a:lnTo>
                  <a:pt x="12556" y="14843"/>
                </a:lnTo>
                <a:lnTo>
                  <a:pt x="12507" y="14868"/>
                </a:lnTo>
                <a:lnTo>
                  <a:pt x="12483" y="14916"/>
                </a:lnTo>
                <a:lnTo>
                  <a:pt x="12580" y="15135"/>
                </a:lnTo>
                <a:lnTo>
                  <a:pt x="12726" y="15330"/>
                </a:lnTo>
                <a:lnTo>
                  <a:pt x="12896" y="15525"/>
                </a:lnTo>
                <a:lnTo>
                  <a:pt x="13067" y="15695"/>
                </a:lnTo>
                <a:lnTo>
                  <a:pt x="13310" y="15865"/>
                </a:lnTo>
                <a:lnTo>
                  <a:pt x="12702" y="16084"/>
                </a:lnTo>
                <a:lnTo>
                  <a:pt x="12239" y="15719"/>
                </a:lnTo>
                <a:lnTo>
                  <a:pt x="11972" y="15476"/>
                </a:lnTo>
                <a:lnTo>
                  <a:pt x="11826" y="15354"/>
                </a:lnTo>
                <a:lnTo>
                  <a:pt x="11655" y="15257"/>
                </a:lnTo>
                <a:lnTo>
                  <a:pt x="11631" y="15257"/>
                </a:lnTo>
                <a:lnTo>
                  <a:pt x="11607" y="15281"/>
                </a:lnTo>
                <a:lnTo>
                  <a:pt x="11607" y="15354"/>
                </a:lnTo>
                <a:lnTo>
                  <a:pt x="11631" y="15427"/>
                </a:lnTo>
                <a:lnTo>
                  <a:pt x="11704" y="15573"/>
                </a:lnTo>
                <a:lnTo>
                  <a:pt x="11801" y="15719"/>
                </a:lnTo>
                <a:lnTo>
                  <a:pt x="11899" y="15841"/>
                </a:lnTo>
                <a:lnTo>
                  <a:pt x="12093" y="16036"/>
                </a:lnTo>
                <a:lnTo>
                  <a:pt x="12312" y="16206"/>
                </a:lnTo>
                <a:lnTo>
                  <a:pt x="11826" y="16303"/>
                </a:lnTo>
                <a:lnTo>
                  <a:pt x="11801" y="16303"/>
                </a:lnTo>
                <a:lnTo>
                  <a:pt x="11558" y="16036"/>
                </a:lnTo>
                <a:lnTo>
                  <a:pt x="11291" y="15768"/>
                </a:lnTo>
                <a:lnTo>
                  <a:pt x="11169" y="15671"/>
                </a:lnTo>
                <a:lnTo>
                  <a:pt x="11047" y="15573"/>
                </a:lnTo>
                <a:lnTo>
                  <a:pt x="10901" y="15500"/>
                </a:lnTo>
                <a:lnTo>
                  <a:pt x="10828" y="15476"/>
                </a:lnTo>
                <a:lnTo>
                  <a:pt x="10731" y="15476"/>
                </a:lnTo>
                <a:lnTo>
                  <a:pt x="10731" y="15500"/>
                </a:lnTo>
                <a:lnTo>
                  <a:pt x="10780" y="15646"/>
                </a:lnTo>
                <a:lnTo>
                  <a:pt x="10853" y="15768"/>
                </a:lnTo>
                <a:lnTo>
                  <a:pt x="11072" y="15987"/>
                </a:lnTo>
                <a:lnTo>
                  <a:pt x="11437" y="16376"/>
                </a:lnTo>
                <a:lnTo>
                  <a:pt x="11072" y="16425"/>
                </a:lnTo>
                <a:lnTo>
                  <a:pt x="10682" y="16474"/>
                </a:lnTo>
                <a:lnTo>
                  <a:pt x="10682" y="16401"/>
                </a:lnTo>
                <a:lnTo>
                  <a:pt x="10634" y="16328"/>
                </a:lnTo>
                <a:lnTo>
                  <a:pt x="10463" y="16133"/>
                </a:lnTo>
                <a:lnTo>
                  <a:pt x="10269" y="15938"/>
                </a:lnTo>
                <a:lnTo>
                  <a:pt x="10050" y="15768"/>
                </a:lnTo>
                <a:lnTo>
                  <a:pt x="9831" y="15598"/>
                </a:lnTo>
                <a:lnTo>
                  <a:pt x="9806" y="15598"/>
                </a:lnTo>
                <a:lnTo>
                  <a:pt x="9782" y="15622"/>
                </a:lnTo>
                <a:lnTo>
                  <a:pt x="9806" y="15744"/>
                </a:lnTo>
                <a:lnTo>
                  <a:pt x="9855" y="15865"/>
                </a:lnTo>
                <a:lnTo>
                  <a:pt x="9904" y="15987"/>
                </a:lnTo>
                <a:lnTo>
                  <a:pt x="9977" y="16084"/>
                </a:lnTo>
                <a:lnTo>
                  <a:pt x="10123" y="16303"/>
                </a:lnTo>
                <a:lnTo>
                  <a:pt x="10317" y="16474"/>
                </a:lnTo>
                <a:lnTo>
                  <a:pt x="9685" y="16474"/>
                </a:lnTo>
                <a:lnTo>
                  <a:pt x="9612" y="16352"/>
                </a:lnTo>
                <a:lnTo>
                  <a:pt x="9563" y="16255"/>
                </a:lnTo>
                <a:lnTo>
                  <a:pt x="9393" y="16060"/>
                </a:lnTo>
                <a:lnTo>
                  <a:pt x="9222" y="15817"/>
                </a:lnTo>
                <a:lnTo>
                  <a:pt x="9125" y="15695"/>
                </a:lnTo>
                <a:lnTo>
                  <a:pt x="9028" y="15598"/>
                </a:lnTo>
                <a:lnTo>
                  <a:pt x="8979" y="15598"/>
                </a:lnTo>
                <a:lnTo>
                  <a:pt x="8955" y="15622"/>
                </a:lnTo>
                <a:lnTo>
                  <a:pt x="8955" y="15744"/>
                </a:lnTo>
                <a:lnTo>
                  <a:pt x="8979" y="15865"/>
                </a:lnTo>
                <a:lnTo>
                  <a:pt x="9003" y="15987"/>
                </a:lnTo>
                <a:lnTo>
                  <a:pt x="9052" y="16109"/>
                </a:lnTo>
                <a:lnTo>
                  <a:pt x="9247" y="16449"/>
                </a:lnTo>
                <a:lnTo>
                  <a:pt x="9247" y="16449"/>
                </a:lnTo>
                <a:lnTo>
                  <a:pt x="8687" y="16376"/>
                </a:lnTo>
                <a:lnTo>
                  <a:pt x="8614" y="16376"/>
                </a:lnTo>
                <a:lnTo>
                  <a:pt x="8590" y="16328"/>
                </a:lnTo>
                <a:lnTo>
                  <a:pt x="8492" y="16230"/>
                </a:lnTo>
                <a:lnTo>
                  <a:pt x="8419" y="16109"/>
                </a:lnTo>
                <a:lnTo>
                  <a:pt x="8346" y="15841"/>
                </a:lnTo>
                <a:lnTo>
                  <a:pt x="8273" y="15646"/>
                </a:lnTo>
                <a:lnTo>
                  <a:pt x="8200" y="15573"/>
                </a:lnTo>
                <a:lnTo>
                  <a:pt x="8152" y="15549"/>
                </a:lnTo>
                <a:lnTo>
                  <a:pt x="8103" y="15549"/>
                </a:lnTo>
                <a:lnTo>
                  <a:pt x="8079" y="15598"/>
                </a:lnTo>
                <a:lnTo>
                  <a:pt x="8054" y="15646"/>
                </a:lnTo>
                <a:lnTo>
                  <a:pt x="8054" y="15792"/>
                </a:lnTo>
                <a:lnTo>
                  <a:pt x="8079" y="15938"/>
                </a:lnTo>
                <a:lnTo>
                  <a:pt x="8103" y="16060"/>
                </a:lnTo>
                <a:lnTo>
                  <a:pt x="8176" y="16279"/>
                </a:lnTo>
                <a:lnTo>
                  <a:pt x="7762" y="16157"/>
                </a:lnTo>
                <a:lnTo>
                  <a:pt x="7714" y="16084"/>
                </a:lnTo>
                <a:lnTo>
                  <a:pt x="7665" y="15963"/>
                </a:lnTo>
                <a:lnTo>
                  <a:pt x="7592" y="15817"/>
                </a:lnTo>
                <a:lnTo>
                  <a:pt x="7543" y="15695"/>
                </a:lnTo>
                <a:lnTo>
                  <a:pt x="7519" y="15549"/>
                </a:lnTo>
                <a:lnTo>
                  <a:pt x="7495" y="15549"/>
                </a:lnTo>
                <a:lnTo>
                  <a:pt x="7470" y="15671"/>
                </a:lnTo>
                <a:lnTo>
                  <a:pt x="7446" y="15792"/>
                </a:lnTo>
                <a:lnTo>
                  <a:pt x="7446" y="15938"/>
                </a:lnTo>
                <a:lnTo>
                  <a:pt x="7470" y="16060"/>
                </a:lnTo>
                <a:lnTo>
                  <a:pt x="6984" y="15841"/>
                </a:lnTo>
                <a:lnTo>
                  <a:pt x="6984" y="15792"/>
                </a:lnTo>
                <a:lnTo>
                  <a:pt x="6911" y="15646"/>
                </a:lnTo>
                <a:lnTo>
                  <a:pt x="6813" y="15549"/>
                </a:lnTo>
                <a:lnTo>
                  <a:pt x="6789" y="15549"/>
                </a:lnTo>
                <a:lnTo>
                  <a:pt x="6740" y="15622"/>
                </a:lnTo>
                <a:lnTo>
                  <a:pt x="6716" y="15695"/>
                </a:lnTo>
                <a:lnTo>
                  <a:pt x="6375" y="15476"/>
                </a:lnTo>
                <a:lnTo>
                  <a:pt x="6035" y="15233"/>
                </a:lnTo>
                <a:lnTo>
                  <a:pt x="5718" y="14965"/>
                </a:lnTo>
                <a:lnTo>
                  <a:pt x="5451" y="14649"/>
                </a:lnTo>
                <a:lnTo>
                  <a:pt x="5159" y="14284"/>
                </a:lnTo>
                <a:lnTo>
                  <a:pt x="4915" y="13894"/>
                </a:lnTo>
                <a:lnTo>
                  <a:pt x="4696" y="13505"/>
                </a:lnTo>
                <a:lnTo>
                  <a:pt x="4502" y="13091"/>
                </a:lnTo>
                <a:lnTo>
                  <a:pt x="4356" y="12653"/>
                </a:lnTo>
                <a:lnTo>
                  <a:pt x="4234" y="12215"/>
                </a:lnTo>
                <a:lnTo>
                  <a:pt x="4112" y="11777"/>
                </a:lnTo>
                <a:lnTo>
                  <a:pt x="4064" y="11315"/>
                </a:lnTo>
                <a:lnTo>
                  <a:pt x="4015" y="10926"/>
                </a:lnTo>
                <a:lnTo>
                  <a:pt x="3991" y="10561"/>
                </a:lnTo>
                <a:lnTo>
                  <a:pt x="4015" y="10171"/>
                </a:lnTo>
                <a:lnTo>
                  <a:pt x="4039" y="9782"/>
                </a:lnTo>
                <a:lnTo>
                  <a:pt x="4088" y="9393"/>
                </a:lnTo>
                <a:lnTo>
                  <a:pt x="4137" y="9028"/>
                </a:lnTo>
                <a:lnTo>
                  <a:pt x="4234" y="8663"/>
                </a:lnTo>
                <a:lnTo>
                  <a:pt x="4331" y="8274"/>
                </a:lnTo>
                <a:lnTo>
                  <a:pt x="4453" y="7909"/>
                </a:lnTo>
                <a:lnTo>
                  <a:pt x="4599" y="7568"/>
                </a:lnTo>
                <a:lnTo>
                  <a:pt x="4769" y="7227"/>
                </a:lnTo>
                <a:lnTo>
                  <a:pt x="4940" y="6887"/>
                </a:lnTo>
                <a:lnTo>
                  <a:pt x="5134" y="6546"/>
                </a:lnTo>
                <a:lnTo>
                  <a:pt x="5353" y="6230"/>
                </a:lnTo>
                <a:lnTo>
                  <a:pt x="5597" y="5913"/>
                </a:lnTo>
                <a:lnTo>
                  <a:pt x="5840" y="5621"/>
                </a:lnTo>
                <a:lnTo>
                  <a:pt x="6083" y="5354"/>
                </a:lnTo>
                <a:lnTo>
                  <a:pt x="6351" y="5110"/>
                </a:lnTo>
                <a:lnTo>
                  <a:pt x="6643" y="4891"/>
                </a:lnTo>
                <a:lnTo>
                  <a:pt x="6935" y="4721"/>
                </a:lnTo>
                <a:lnTo>
                  <a:pt x="7227" y="4526"/>
                </a:lnTo>
                <a:lnTo>
                  <a:pt x="7543" y="4380"/>
                </a:lnTo>
                <a:lnTo>
                  <a:pt x="8225" y="4088"/>
                </a:lnTo>
                <a:lnTo>
                  <a:pt x="8784" y="3845"/>
                </a:lnTo>
                <a:lnTo>
                  <a:pt x="9368" y="3675"/>
                </a:lnTo>
                <a:lnTo>
                  <a:pt x="9636" y="3602"/>
                </a:lnTo>
                <a:lnTo>
                  <a:pt x="9660" y="3650"/>
                </a:lnTo>
                <a:lnTo>
                  <a:pt x="9685" y="3699"/>
                </a:lnTo>
                <a:lnTo>
                  <a:pt x="9733" y="3723"/>
                </a:lnTo>
                <a:lnTo>
                  <a:pt x="9806" y="3723"/>
                </a:lnTo>
                <a:lnTo>
                  <a:pt x="10171" y="3626"/>
                </a:lnTo>
                <a:lnTo>
                  <a:pt x="10536" y="3577"/>
                </a:lnTo>
                <a:lnTo>
                  <a:pt x="10585" y="3626"/>
                </a:lnTo>
                <a:lnTo>
                  <a:pt x="10634" y="3650"/>
                </a:lnTo>
                <a:lnTo>
                  <a:pt x="10682" y="3626"/>
                </a:lnTo>
                <a:lnTo>
                  <a:pt x="10707" y="3602"/>
                </a:lnTo>
                <a:lnTo>
                  <a:pt x="10731" y="3577"/>
                </a:lnTo>
                <a:close/>
                <a:moveTo>
                  <a:pt x="9977" y="3237"/>
                </a:moveTo>
                <a:lnTo>
                  <a:pt x="9733" y="3261"/>
                </a:lnTo>
                <a:lnTo>
                  <a:pt x="9490" y="3310"/>
                </a:lnTo>
                <a:lnTo>
                  <a:pt x="9028" y="3431"/>
                </a:lnTo>
                <a:lnTo>
                  <a:pt x="8638" y="3577"/>
                </a:lnTo>
                <a:lnTo>
                  <a:pt x="7957" y="3821"/>
                </a:lnTo>
                <a:lnTo>
                  <a:pt x="7324" y="4113"/>
                </a:lnTo>
                <a:lnTo>
                  <a:pt x="7008" y="4283"/>
                </a:lnTo>
                <a:lnTo>
                  <a:pt x="6692" y="4453"/>
                </a:lnTo>
                <a:lnTo>
                  <a:pt x="6400" y="4648"/>
                </a:lnTo>
                <a:lnTo>
                  <a:pt x="6108" y="4867"/>
                </a:lnTo>
                <a:lnTo>
                  <a:pt x="5791" y="5159"/>
                </a:lnTo>
                <a:lnTo>
                  <a:pt x="5499" y="5451"/>
                </a:lnTo>
                <a:lnTo>
                  <a:pt x="5232" y="5767"/>
                </a:lnTo>
                <a:lnTo>
                  <a:pt x="4988" y="6108"/>
                </a:lnTo>
                <a:lnTo>
                  <a:pt x="4745" y="6473"/>
                </a:lnTo>
                <a:lnTo>
                  <a:pt x="4526" y="6838"/>
                </a:lnTo>
                <a:lnTo>
                  <a:pt x="4356" y="7203"/>
                </a:lnTo>
                <a:lnTo>
                  <a:pt x="4185" y="7592"/>
                </a:lnTo>
                <a:lnTo>
                  <a:pt x="4039" y="8006"/>
                </a:lnTo>
                <a:lnTo>
                  <a:pt x="3918" y="8420"/>
                </a:lnTo>
                <a:lnTo>
                  <a:pt x="3796" y="8833"/>
                </a:lnTo>
                <a:lnTo>
                  <a:pt x="3723" y="9247"/>
                </a:lnTo>
                <a:lnTo>
                  <a:pt x="3674" y="9660"/>
                </a:lnTo>
                <a:lnTo>
                  <a:pt x="3626" y="10074"/>
                </a:lnTo>
                <a:lnTo>
                  <a:pt x="3626" y="10488"/>
                </a:lnTo>
                <a:lnTo>
                  <a:pt x="3626" y="10901"/>
                </a:lnTo>
                <a:lnTo>
                  <a:pt x="3650" y="11315"/>
                </a:lnTo>
                <a:lnTo>
                  <a:pt x="3699" y="11704"/>
                </a:lnTo>
                <a:lnTo>
                  <a:pt x="3772" y="12094"/>
                </a:lnTo>
                <a:lnTo>
                  <a:pt x="3869" y="12483"/>
                </a:lnTo>
                <a:lnTo>
                  <a:pt x="3991" y="12872"/>
                </a:lnTo>
                <a:lnTo>
                  <a:pt x="4137" y="13262"/>
                </a:lnTo>
                <a:lnTo>
                  <a:pt x="4307" y="13627"/>
                </a:lnTo>
                <a:lnTo>
                  <a:pt x="4477" y="13967"/>
                </a:lnTo>
                <a:lnTo>
                  <a:pt x="4696" y="14332"/>
                </a:lnTo>
                <a:lnTo>
                  <a:pt x="4915" y="14649"/>
                </a:lnTo>
                <a:lnTo>
                  <a:pt x="5183" y="14965"/>
                </a:lnTo>
                <a:lnTo>
                  <a:pt x="5451" y="15257"/>
                </a:lnTo>
                <a:lnTo>
                  <a:pt x="5743" y="15525"/>
                </a:lnTo>
                <a:lnTo>
                  <a:pt x="6035" y="15768"/>
                </a:lnTo>
                <a:lnTo>
                  <a:pt x="6375" y="15987"/>
                </a:lnTo>
                <a:lnTo>
                  <a:pt x="6716" y="16182"/>
                </a:lnTo>
                <a:lnTo>
                  <a:pt x="6765" y="16230"/>
                </a:lnTo>
                <a:lnTo>
                  <a:pt x="6838" y="16230"/>
                </a:lnTo>
                <a:lnTo>
                  <a:pt x="6862" y="16255"/>
                </a:lnTo>
                <a:lnTo>
                  <a:pt x="7276" y="16425"/>
                </a:lnTo>
                <a:lnTo>
                  <a:pt x="7738" y="16595"/>
                </a:lnTo>
                <a:lnTo>
                  <a:pt x="8176" y="16717"/>
                </a:lnTo>
                <a:lnTo>
                  <a:pt x="8638" y="16814"/>
                </a:lnTo>
                <a:lnTo>
                  <a:pt x="9101" y="16887"/>
                </a:lnTo>
                <a:lnTo>
                  <a:pt x="9563" y="16936"/>
                </a:lnTo>
                <a:lnTo>
                  <a:pt x="10025" y="16960"/>
                </a:lnTo>
                <a:lnTo>
                  <a:pt x="10488" y="16936"/>
                </a:lnTo>
                <a:lnTo>
                  <a:pt x="10974" y="16912"/>
                </a:lnTo>
                <a:lnTo>
                  <a:pt x="11437" y="16839"/>
                </a:lnTo>
                <a:lnTo>
                  <a:pt x="11899" y="16766"/>
                </a:lnTo>
                <a:lnTo>
                  <a:pt x="12337" y="16644"/>
                </a:lnTo>
                <a:lnTo>
                  <a:pt x="12799" y="16522"/>
                </a:lnTo>
                <a:lnTo>
                  <a:pt x="13237" y="16352"/>
                </a:lnTo>
                <a:lnTo>
                  <a:pt x="13675" y="16182"/>
                </a:lnTo>
                <a:lnTo>
                  <a:pt x="14089" y="15963"/>
                </a:lnTo>
                <a:lnTo>
                  <a:pt x="14575" y="15671"/>
                </a:lnTo>
                <a:lnTo>
                  <a:pt x="15038" y="15354"/>
                </a:lnTo>
                <a:lnTo>
                  <a:pt x="15451" y="15014"/>
                </a:lnTo>
                <a:lnTo>
                  <a:pt x="15816" y="14624"/>
                </a:lnTo>
                <a:lnTo>
                  <a:pt x="16157" y="14186"/>
                </a:lnTo>
                <a:lnTo>
                  <a:pt x="16473" y="13748"/>
                </a:lnTo>
                <a:lnTo>
                  <a:pt x="16741" y="13286"/>
                </a:lnTo>
                <a:lnTo>
                  <a:pt x="16960" y="12799"/>
                </a:lnTo>
                <a:lnTo>
                  <a:pt x="17155" y="12288"/>
                </a:lnTo>
                <a:lnTo>
                  <a:pt x="17301" y="11777"/>
                </a:lnTo>
                <a:lnTo>
                  <a:pt x="17398" y="11242"/>
                </a:lnTo>
                <a:lnTo>
                  <a:pt x="17447" y="10707"/>
                </a:lnTo>
                <a:lnTo>
                  <a:pt x="17471" y="10147"/>
                </a:lnTo>
                <a:lnTo>
                  <a:pt x="17447" y="9587"/>
                </a:lnTo>
                <a:lnTo>
                  <a:pt x="17374" y="9052"/>
                </a:lnTo>
                <a:lnTo>
                  <a:pt x="17276" y="8493"/>
                </a:lnTo>
                <a:lnTo>
                  <a:pt x="17106" y="7957"/>
                </a:lnTo>
                <a:lnTo>
                  <a:pt x="16887" y="7422"/>
                </a:lnTo>
                <a:lnTo>
                  <a:pt x="16619" y="6911"/>
                </a:lnTo>
                <a:lnTo>
                  <a:pt x="16327" y="6400"/>
                </a:lnTo>
                <a:lnTo>
                  <a:pt x="15987" y="5938"/>
                </a:lnTo>
                <a:lnTo>
                  <a:pt x="15597" y="5500"/>
                </a:lnTo>
                <a:lnTo>
                  <a:pt x="15184" y="5110"/>
                </a:lnTo>
                <a:lnTo>
                  <a:pt x="14746" y="4745"/>
                </a:lnTo>
                <a:lnTo>
                  <a:pt x="14502" y="4551"/>
                </a:lnTo>
                <a:lnTo>
                  <a:pt x="14235" y="4380"/>
                </a:lnTo>
                <a:lnTo>
                  <a:pt x="13651" y="4088"/>
                </a:lnTo>
                <a:lnTo>
                  <a:pt x="13067" y="3796"/>
                </a:lnTo>
                <a:lnTo>
                  <a:pt x="12483" y="3577"/>
                </a:lnTo>
                <a:lnTo>
                  <a:pt x="11996" y="3431"/>
                </a:lnTo>
                <a:lnTo>
                  <a:pt x="11461" y="3334"/>
                </a:lnTo>
                <a:lnTo>
                  <a:pt x="11218" y="3285"/>
                </a:lnTo>
                <a:lnTo>
                  <a:pt x="10415" y="3285"/>
                </a:lnTo>
                <a:lnTo>
                  <a:pt x="10196" y="3237"/>
                </a:lnTo>
                <a:close/>
                <a:moveTo>
                  <a:pt x="13675" y="16912"/>
                </a:moveTo>
                <a:lnTo>
                  <a:pt x="13626" y="16936"/>
                </a:lnTo>
                <a:lnTo>
                  <a:pt x="13578" y="16984"/>
                </a:lnTo>
                <a:lnTo>
                  <a:pt x="13553" y="17057"/>
                </a:lnTo>
                <a:lnTo>
                  <a:pt x="13553" y="17106"/>
                </a:lnTo>
                <a:lnTo>
                  <a:pt x="13578" y="17252"/>
                </a:lnTo>
                <a:lnTo>
                  <a:pt x="13724" y="17495"/>
                </a:lnTo>
                <a:lnTo>
                  <a:pt x="13772" y="17666"/>
                </a:lnTo>
                <a:lnTo>
                  <a:pt x="13870" y="17812"/>
                </a:lnTo>
                <a:lnTo>
                  <a:pt x="13943" y="17885"/>
                </a:lnTo>
                <a:lnTo>
                  <a:pt x="13991" y="17958"/>
                </a:lnTo>
                <a:lnTo>
                  <a:pt x="14089" y="17982"/>
                </a:lnTo>
                <a:lnTo>
                  <a:pt x="14162" y="18006"/>
                </a:lnTo>
                <a:lnTo>
                  <a:pt x="14210" y="17982"/>
                </a:lnTo>
                <a:lnTo>
                  <a:pt x="14259" y="17958"/>
                </a:lnTo>
                <a:lnTo>
                  <a:pt x="14332" y="17885"/>
                </a:lnTo>
                <a:lnTo>
                  <a:pt x="14356" y="17787"/>
                </a:lnTo>
                <a:lnTo>
                  <a:pt x="14356" y="17739"/>
                </a:lnTo>
                <a:lnTo>
                  <a:pt x="14332" y="17690"/>
                </a:lnTo>
                <a:lnTo>
                  <a:pt x="14259" y="17593"/>
                </a:lnTo>
                <a:lnTo>
                  <a:pt x="14162" y="17495"/>
                </a:lnTo>
                <a:lnTo>
                  <a:pt x="13991" y="17228"/>
                </a:lnTo>
                <a:lnTo>
                  <a:pt x="13918" y="17082"/>
                </a:lnTo>
                <a:lnTo>
                  <a:pt x="13870" y="17033"/>
                </a:lnTo>
                <a:lnTo>
                  <a:pt x="13821" y="16960"/>
                </a:lnTo>
                <a:lnTo>
                  <a:pt x="13748" y="16936"/>
                </a:lnTo>
                <a:lnTo>
                  <a:pt x="13675" y="16912"/>
                </a:lnTo>
                <a:close/>
                <a:moveTo>
                  <a:pt x="7008" y="17009"/>
                </a:moveTo>
                <a:lnTo>
                  <a:pt x="6911" y="17057"/>
                </a:lnTo>
                <a:lnTo>
                  <a:pt x="6813" y="17155"/>
                </a:lnTo>
                <a:lnTo>
                  <a:pt x="6716" y="17374"/>
                </a:lnTo>
                <a:lnTo>
                  <a:pt x="6570" y="17666"/>
                </a:lnTo>
                <a:lnTo>
                  <a:pt x="6521" y="17812"/>
                </a:lnTo>
                <a:lnTo>
                  <a:pt x="6497" y="17885"/>
                </a:lnTo>
                <a:lnTo>
                  <a:pt x="6521" y="17958"/>
                </a:lnTo>
                <a:lnTo>
                  <a:pt x="6546" y="18006"/>
                </a:lnTo>
                <a:lnTo>
                  <a:pt x="6594" y="18055"/>
                </a:lnTo>
                <a:lnTo>
                  <a:pt x="6667" y="18079"/>
                </a:lnTo>
                <a:lnTo>
                  <a:pt x="6740" y="18079"/>
                </a:lnTo>
                <a:lnTo>
                  <a:pt x="6789" y="18055"/>
                </a:lnTo>
                <a:lnTo>
                  <a:pt x="6862" y="18006"/>
                </a:lnTo>
                <a:lnTo>
                  <a:pt x="6935" y="17885"/>
                </a:lnTo>
                <a:lnTo>
                  <a:pt x="7008" y="17739"/>
                </a:lnTo>
                <a:lnTo>
                  <a:pt x="7057" y="17593"/>
                </a:lnTo>
                <a:lnTo>
                  <a:pt x="7154" y="17349"/>
                </a:lnTo>
                <a:lnTo>
                  <a:pt x="7178" y="17228"/>
                </a:lnTo>
                <a:lnTo>
                  <a:pt x="7178" y="17106"/>
                </a:lnTo>
                <a:lnTo>
                  <a:pt x="7154" y="17057"/>
                </a:lnTo>
                <a:lnTo>
                  <a:pt x="7105" y="17033"/>
                </a:lnTo>
                <a:lnTo>
                  <a:pt x="7057" y="17009"/>
                </a:lnTo>
                <a:close/>
                <a:moveTo>
                  <a:pt x="5694" y="16328"/>
                </a:moveTo>
                <a:lnTo>
                  <a:pt x="5597" y="16352"/>
                </a:lnTo>
                <a:lnTo>
                  <a:pt x="5524" y="16425"/>
                </a:lnTo>
                <a:lnTo>
                  <a:pt x="5159" y="16887"/>
                </a:lnTo>
                <a:lnTo>
                  <a:pt x="4745" y="17349"/>
                </a:lnTo>
                <a:lnTo>
                  <a:pt x="4307" y="17787"/>
                </a:lnTo>
                <a:lnTo>
                  <a:pt x="3869" y="18225"/>
                </a:lnTo>
                <a:lnTo>
                  <a:pt x="3820" y="18250"/>
                </a:lnTo>
                <a:lnTo>
                  <a:pt x="3820" y="18298"/>
                </a:lnTo>
                <a:lnTo>
                  <a:pt x="3820" y="18347"/>
                </a:lnTo>
                <a:lnTo>
                  <a:pt x="3845" y="18396"/>
                </a:lnTo>
                <a:lnTo>
                  <a:pt x="3893" y="18444"/>
                </a:lnTo>
                <a:lnTo>
                  <a:pt x="3942" y="18469"/>
                </a:lnTo>
                <a:lnTo>
                  <a:pt x="3991" y="18469"/>
                </a:lnTo>
                <a:lnTo>
                  <a:pt x="4161" y="18420"/>
                </a:lnTo>
                <a:lnTo>
                  <a:pt x="4283" y="18347"/>
                </a:lnTo>
                <a:lnTo>
                  <a:pt x="4429" y="18250"/>
                </a:lnTo>
                <a:lnTo>
                  <a:pt x="4550" y="18152"/>
                </a:lnTo>
                <a:lnTo>
                  <a:pt x="4794" y="17909"/>
                </a:lnTo>
                <a:lnTo>
                  <a:pt x="5013" y="17690"/>
                </a:lnTo>
                <a:lnTo>
                  <a:pt x="5499" y="17203"/>
                </a:lnTo>
                <a:lnTo>
                  <a:pt x="5718" y="16936"/>
                </a:lnTo>
                <a:lnTo>
                  <a:pt x="5937" y="16668"/>
                </a:lnTo>
                <a:lnTo>
                  <a:pt x="5986" y="16571"/>
                </a:lnTo>
                <a:lnTo>
                  <a:pt x="5962" y="16498"/>
                </a:lnTo>
                <a:lnTo>
                  <a:pt x="5937" y="16425"/>
                </a:lnTo>
                <a:lnTo>
                  <a:pt x="5864" y="16376"/>
                </a:lnTo>
                <a:lnTo>
                  <a:pt x="5791" y="16328"/>
                </a:lnTo>
                <a:close/>
                <a:moveTo>
                  <a:pt x="15013" y="15987"/>
                </a:moveTo>
                <a:lnTo>
                  <a:pt x="14965" y="16011"/>
                </a:lnTo>
                <a:lnTo>
                  <a:pt x="14940" y="16084"/>
                </a:lnTo>
                <a:lnTo>
                  <a:pt x="14940" y="16133"/>
                </a:lnTo>
                <a:lnTo>
                  <a:pt x="14989" y="16303"/>
                </a:lnTo>
                <a:lnTo>
                  <a:pt x="15038" y="16449"/>
                </a:lnTo>
                <a:lnTo>
                  <a:pt x="15208" y="16717"/>
                </a:lnTo>
                <a:lnTo>
                  <a:pt x="15427" y="17082"/>
                </a:lnTo>
                <a:lnTo>
                  <a:pt x="15524" y="17252"/>
                </a:lnTo>
                <a:lnTo>
                  <a:pt x="15646" y="17422"/>
                </a:lnTo>
                <a:lnTo>
                  <a:pt x="16108" y="17933"/>
                </a:lnTo>
                <a:lnTo>
                  <a:pt x="16327" y="18225"/>
                </a:lnTo>
                <a:lnTo>
                  <a:pt x="16400" y="18371"/>
                </a:lnTo>
                <a:lnTo>
                  <a:pt x="16473" y="18517"/>
                </a:lnTo>
                <a:lnTo>
                  <a:pt x="16522" y="18590"/>
                </a:lnTo>
                <a:lnTo>
                  <a:pt x="16595" y="18639"/>
                </a:lnTo>
                <a:lnTo>
                  <a:pt x="16668" y="18688"/>
                </a:lnTo>
                <a:lnTo>
                  <a:pt x="16765" y="18688"/>
                </a:lnTo>
                <a:lnTo>
                  <a:pt x="16838" y="18663"/>
                </a:lnTo>
                <a:lnTo>
                  <a:pt x="16887" y="18615"/>
                </a:lnTo>
                <a:lnTo>
                  <a:pt x="16936" y="18566"/>
                </a:lnTo>
                <a:lnTo>
                  <a:pt x="16936" y="18469"/>
                </a:lnTo>
                <a:lnTo>
                  <a:pt x="16911" y="18298"/>
                </a:lnTo>
                <a:lnTo>
                  <a:pt x="16838" y="18128"/>
                </a:lnTo>
                <a:lnTo>
                  <a:pt x="16765" y="17982"/>
                </a:lnTo>
                <a:lnTo>
                  <a:pt x="16668" y="17836"/>
                </a:lnTo>
                <a:lnTo>
                  <a:pt x="16449" y="17568"/>
                </a:lnTo>
                <a:lnTo>
                  <a:pt x="16206" y="17325"/>
                </a:lnTo>
                <a:lnTo>
                  <a:pt x="16060" y="17155"/>
                </a:lnTo>
                <a:lnTo>
                  <a:pt x="15938" y="16984"/>
                </a:lnTo>
                <a:lnTo>
                  <a:pt x="15695" y="16595"/>
                </a:lnTo>
                <a:lnTo>
                  <a:pt x="15573" y="16401"/>
                </a:lnTo>
                <a:lnTo>
                  <a:pt x="15427" y="16230"/>
                </a:lnTo>
                <a:lnTo>
                  <a:pt x="15281" y="16109"/>
                </a:lnTo>
                <a:lnTo>
                  <a:pt x="15086" y="15987"/>
                </a:lnTo>
                <a:close/>
                <a:moveTo>
                  <a:pt x="10439" y="17666"/>
                </a:moveTo>
                <a:lnTo>
                  <a:pt x="10342" y="17787"/>
                </a:lnTo>
                <a:lnTo>
                  <a:pt x="10293" y="17909"/>
                </a:lnTo>
                <a:lnTo>
                  <a:pt x="10244" y="18055"/>
                </a:lnTo>
                <a:lnTo>
                  <a:pt x="10244" y="18201"/>
                </a:lnTo>
                <a:lnTo>
                  <a:pt x="10196" y="18517"/>
                </a:lnTo>
                <a:lnTo>
                  <a:pt x="10196" y="18688"/>
                </a:lnTo>
                <a:lnTo>
                  <a:pt x="10244" y="18834"/>
                </a:lnTo>
                <a:lnTo>
                  <a:pt x="10293" y="18882"/>
                </a:lnTo>
                <a:lnTo>
                  <a:pt x="10342" y="18907"/>
                </a:lnTo>
                <a:lnTo>
                  <a:pt x="10415" y="18882"/>
                </a:lnTo>
                <a:lnTo>
                  <a:pt x="10463" y="18858"/>
                </a:lnTo>
                <a:lnTo>
                  <a:pt x="10512" y="18809"/>
                </a:lnTo>
                <a:lnTo>
                  <a:pt x="10561" y="18736"/>
                </a:lnTo>
                <a:lnTo>
                  <a:pt x="10585" y="18615"/>
                </a:lnTo>
                <a:lnTo>
                  <a:pt x="10585" y="18323"/>
                </a:lnTo>
                <a:lnTo>
                  <a:pt x="10609" y="18031"/>
                </a:lnTo>
                <a:lnTo>
                  <a:pt x="10609" y="17885"/>
                </a:lnTo>
                <a:lnTo>
                  <a:pt x="10585" y="17739"/>
                </a:lnTo>
                <a:lnTo>
                  <a:pt x="10561" y="17690"/>
                </a:lnTo>
                <a:lnTo>
                  <a:pt x="10536" y="17666"/>
                </a:lnTo>
                <a:close/>
                <a:moveTo>
                  <a:pt x="8638" y="17349"/>
                </a:moveTo>
                <a:lnTo>
                  <a:pt x="8492" y="17471"/>
                </a:lnTo>
                <a:lnTo>
                  <a:pt x="8395" y="17593"/>
                </a:lnTo>
                <a:lnTo>
                  <a:pt x="8322" y="17739"/>
                </a:lnTo>
                <a:lnTo>
                  <a:pt x="8249" y="17909"/>
                </a:lnTo>
                <a:lnTo>
                  <a:pt x="8176" y="18250"/>
                </a:lnTo>
                <a:lnTo>
                  <a:pt x="8103" y="18590"/>
                </a:lnTo>
                <a:lnTo>
                  <a:pt x="7908" y="19369"/>
                </a:lnTo>
                <a:lnTo>
                  <a:pt x="7860" y="19758"/>
                </a:lnTo>
                <a:lnTo>
                  <a:pt x="7835" y="19953"/>
                </a:lnTo>
                <a:lnTo>
                  <a:pt x="7835" y="20148"/>
                </a:lnTo>
                <a:lnTo>
                  <a:pt x="7860" y="20221"/>
                </a:lnTo>
                <a:lnTo>
                  <a:pt x="7908" y="20269"/>
                </a:lnTo>
                <a:lnTo>
                  <a:pt x="7933" y="20318"/>
                </a:lnTo>
                <a:lnTo>
                  <a:pt x="8006" y="20342"/>
                </a:lnTo>
                <a:lnTo>
                  <a:pt x="8103" y="20342"/>
                </a:lnTo>
                <a:lnTo>
                  <a:pt x="8176" y="20318"/>
                </a:lnTo>
                <a:lnTo>
                  <a:pt x="8200" y="20245"/>
                </a:lnTo>
                <a:lnTo>
                  <a:pt x="8273" y="20099"/>
                </a:lnTo>
                <a:lnTo>
                  <a:pt x="8346" y="19929"/>
                </a:lnTo>
                <a:lnTo>
                  <a:pt x="8419" y="19588"/>
                </a:lnTo>
                <a:lnTo>
                  <a:pt x="8517" y="18882"/>
                </a:lnTo>
                <a:lnTo>
                  <a:pt x="8614" y="18517"/>
                </a:lnTo>
                <a:lnTo>
                  <a:pt x="8711" y="18152"/>
                </a:lnTo>
                <a:lnTo>
                  <a:pt x="8760" y="17958"/>
                </a:lnTo>
                <a:lnTo>
                  <a:pt x="8784" y="17763"/>
                </a:lnTo>
                <a:lnTo>
                  <a:pt x="8784" y="17593"/>
                </a:lnTo>
                <a:lnTo>
                  <a:pt x="8784" y="17422"/>
                </a:lnTo>
                <a:lnTo>
                  <a:pt x="8760" y="17374"/>
                </a:lnTo>
                <a:lnTo>
                  <a:pt x="8711" y="17349"/>
                </a:lnTo>
                <a:close/>
                <a:moveTo>
                  <a:pt x="12093" y="17374"/>
                </a:moveTo>
                <a:lnTo>
                  <a:pt x="12045" y="17398"/>
                </a:lnTo>
                <a:lnTo>
                  <a:pt x="11996" y="17398"/>
                </a:lnTo>
                <a:lnTo>
                  <a:pt x="11947" y="17447"/>
                </a:lnTo>
                <a:lnTo>
                  <a:pt x="11923" y="17495"/>
                </a:lnTo>
                <a:lnTo>
                  <a:pt x="11923" y="17544"/>
                </a:lnTo>
                <a:lnTo>
                  <a:pt x="11947" y="17836"/>
                </a:lnTo>
                <a:lnTo>
                  <a:pt x="11972" y="18152"/>
                </a:lnTo>
                <a:lnTo>
                  <a:pt x="12093" y="18761"/>
                </a:lnTo>
                <a:lnTo>
                  <a:pt x="12166" y="19199"/>
                </a:lnTo>
                <a:lnTo>
                  <a:pt x="12215" y="19661"/>
                </a:lnTo>
                <a:lnTo>
                  <a:pt x="12239" y="19904"/>
                </a:lnTo>
                <a:lnTo>
                  <a:pt x="12288" y="20123"/>
                </a:lnTo>
                <a:lnTo>
                  <a:pt x="12337" y="20342"/>
                </a:lnTo>
                <a:lnTo>
                  <a:pt x="12434" y="20561"/>
                </a:lnTo>
                <a:lnTo>
                  <a:pt x="12483" y="20610"/>
                </a:lnTo>
                <a:lnTo>
                  <a:pt x="12556" y="20659"/>
                </a:lnTo>
                <a:lnTo>
                  <a:pt x="12629" y="20659"/>
                </a:lnTo>
                <a:lnTo>
                  <a:pt x="12702" y="20634"/>
                </a:lnTo>
                <a:lnTo>
                  <a:pt x="12775" y="20610"/>
                </a:lnTo>
                <a:lnTo>
                  <a:pt x="12823" y="20537"/>
                </a:lnTo>
                <a:lnTo>
                  <a:pt x="12848" y="20464"/>
                </a:lnTo>
                <a:lnTo>
                  <a:pt x="12848" y="20391"/>
                </a:lnTo>
                <a:lnTo>
                  <a:pt x="12750" y="19953"/>
                </a:lnTo>
                <a:lnTo>
                  <a:pt x="12702" y="19491"/>
                </a:lnTo>
                <a:lnTo>
                  <a:pt x="12629" y="19053"/>
                </a:lnTo>
                <a:lnTo>
                  <a:pt x="12556" y="18639"/>
                </a:lnTo>
                <a:lnTo>
                  <a:pt x="12483" y="18323"/>
                </a:lnTo>
                <a:lnTo>
                  <a:pt x="12434" y="18031"/>
                </a:lnTo>
                <a:lnTo>
                  <a:pt x="12361" y="17739"/>
                </a:lnTo>
                <a:lnTo>
                  <a:pt x="12288" y="17593"/>
                </a:lnTo>
                <a:lnTo>
                  <a:pt x="12239" y="17471"/>
                </a:lnTo>
                <a:lnTo>
                  <a:pt x="12191" y="17422"/>
                </a:lnTo>
                <a:lnTo>
                  <a:pt x="12142" y="17398"/>
                </a:lnTo>
                <a:lnTo>
                  <a:pt x="12093" y="17374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Google Shape;2230;p48">
            <a:extLst>
              <a:ext uri="{FF2B5EF4-FFF2-40B4-BE49-F238E27FC236}">
                <a16:creationId xmlns:a16="http://schemas.microsoft.com/office/drawing/2014/main" id="{2AF02005-5EF6-D5B7-BB21-B9F5D4923935}"/>
              </a:ext>
            </a:extLst>
          </p:cNvPr>
          <p:cNvSpPr/>
          <p:nvPr/>
        </p:nvSpPr>
        <p:spPr>
          <a:xfrm>
            <a:off x="2688869" y="4293677"/>
            <a:ext cx="1052391" cy="643569"/>
          </a:xfrm>
          <a:custGeom>
            <a:avLst/>
            <a:gdLst/>
            <a:ahLst/>
            <a:cxnLst/>
            <a:rect l="l" t="t" r="r" b="b"/>
            <a:pathLst>
              <a:path w="19978" h="12216" extrusionOk="0">
                <a:moveTo>
                  <a:pt x="8128" y="560"/>
                </a:moveTo>
                <a:lnTo>
                  <a:pt x="8517" y="609"/>
                </a:lnTo>
                <a:lnTo>
                  <a:pt x="8055" y="925"/>
                </a:lnTo>
                <a:lnTo>
                  <a:pt x="7617" y="1193"/>
                </a:lnTo>
                <a:lnTo>
                  <a:pt x="7422" y="1339"/>
                </a:lnTo>
                <a:lnTo>
                  <a:pt x="7325" y="1436"/>
                </a:lnTo>
                <a:lnTo>
                  <a:pt x="7252" y="1534"/>
                </a:lnTo>
                <a:lnTo>
                  <a:pt x="7252" y="1582"/>
                </a:lnTo>
                <a:lnTo>
                  <a:pt x="7252" y="1655"/>
                </a:lnTo>
                <a:lnTo>
                  <a:pt x="7300" y="1680"/>
                </a:lnTo>
                <a:lnTo>
                  <a:pt x="7349" y="1704"/>
                </a:lnTo>
                <a:lnTo>
                  <a:pt x="7471" y="1704"/>
                </a:lnTo>
                <a:lnTo>
                  <a:pt x="7592" y="1680"/>
                </a:lnTo>
                <a:lnTo>
                  <a:pt x="7836" y="1582"/>
                </a:lnTo>
                <a:lnTo>
                  <a:pt x="8055" y="1436"/>
                </a:lnTo>
                <a:lnTo>
                  <a:pt x="8274" y="1315"/>
                </a:lnTo>
                <a:lnTo>
                  <a:pt x="8711" y="1023"/>
                </a:lnTo>
                <a:lnTo>
                  <a:pt x="9149" y="731"/>
                </a:lnTo>
                <a:lnTo>
                  <a:pt x="9393" y="828"/>
                </a:lnTo>
                <a:lnTo>
                  <a:pt x="9660" y="925"/>
                </a:lnTo>
                <a:lnTo>
                  <a:pt x="9320" y="1071"/>
                </a:lnTo>
                <a:lnTo>
                  <a:pt x="9003" y="1217"/>
                </a:lnTo>
                <a:lnTo>
                  <a:pt x="8736" y="1339"/>
                </a:lnTo>
                <a:lnTo>
                  <a:pt x="8492" y="1509"/>
                </a:lnTo>
                <a:lnTo>
                  <a:pt x="8371" y="1607"/>
                </a:lnTo>
                <a:lnTo>
                  <a:pt x="8274" y="1728"/>
                </a:lnTo>
                <a:lnTo>
                  <a:pt x="8201" y="1850"/>
                </a:lnTo>
                <a:lnTo>
                  <a:pt x="8152" y="1996"/>
                </a:lnTo>
                <a:lnTo>
                  <a:pt x="8152" y="2045"/>
                </a:lnTo>
                <a:lnTo>
                  <a:pt x="8176" y="2045"/>
                </a:lnTo>
                <a:lnTo>
                  <a:pt x="8201" y="2069"/>
                </a:lnTo>
                <a:lnTo>
                  <a:pt x="8225" y="2069"/>
                </a:lnTo>
                <a:lnTo>
                  <a:pt x="8492" y="1947"/>
                </a:lnTo>
                <a:lnTo>
                  <a:pt x="8711" y="1801"/>
                </a:lnTo>
                <a:lnTo>
                  <a:pt x="8955" y="1680"/>
                </a:lnTo>
                <a:lnTo>
                  <a:pt x="9198" y="1558"/>
                </a:lnTo>
                <a:lnTo>
                  <a:pt x="9417" y="1485"/>
                </a:lnTo>
                <a:lnTo>
                  <a:pt x="9660" y="1412"/>
                </a:lnTo>
                <a:lnTo>
                  <a:pt x="9904" y="1339"/>
                </a:lnTo>
                <a:lnTo>
                  <a:pt x="10123" y="1266"/>
                </a:lnTo>
                <a:lnTo>
                  <a:pt x="10463" y="1558"/>
                </a:lnTo>
                <a:lnTo>
                  <a:pt x="10269" y="1582"/>
                </a:lnTo>
                <a:lnTo>
                  <a:pt x="10050" y="1631"/>
                </a:lnTo>
                <a:lnTo>
                  <a:pt x="9660" y="1777"/>
                </a:lnTo>
                <a:lnTo>
                  <a:pt x="9490" y="1874"/>
                </a:lnTo>
                <a:lnTo>
                  <a:pt x="9295" y="1947"/>
                </a:lnTo>
                <a:lnTo>
                  <a:pt x="9101" y="2045"/>
                </a:lnTo>
                <a:lnTo>
                  <a:pt x="8955" y="2191"/>
                </a:lnTo>
                <a:lnTo>
                  <a:pt x="8930" y="2239"/>
                </a:lnTo>
                <a:lnTo>
                  <a:pt x="8930" y="2264"/>
                </a:lnTo>
                <a:lnTo>
                  <a:pt x="8930" y="2337"/>
                </a:lnTo>
                <a:lnTo>
                  <a:pt x="9003" y="2410"/>
                </a:lnTo>
                <a:lnTo>
                  <a:pt x="9076" y="2410"/>
                </a:lnTo>
                <a:lnTo>
                  <a:pt x="9320" y="2361"/>
                </a:lnTo>
                <a:lnTo>
                  <a:pt x="9539" y="2288"/>
                </a:lnTo>
                <a:lnTo>
                  <a:pt x="9977" y="2093"/>
                </a:lnTo>
                <a:lnTo>
                  <a:pt x="10147" y="2045"/>
                </a:lnTo>
                <a:lnTo>
                  <a:pt x="10317" y="1947"/>
                </a:lnTo>
                <a:lnTo>
                  <a:pt x="10463" y="1850"/>
                </a:lnTo>
                <a:lnTo>
                  <a:pt x="10585" y="1704"/>
                </a:lnTo>
                <a:lnTo>
                  <a:pt x="10804" y="1972"/>
                </a:lnTo>
                <a:lnTo>
                  <a:pt x="10390" y="2191"/>
                </a:lnTo>
                <a:lnTo>
                  <a:pt x="10196" y="2288"/>
                </a:lnTo>
                <a:lnTo>
                  <a:pt x="10001" y="2385"/>
                </a:lnTo>
                <a:lnTo>
                  <a:pt x="9904" y="2434"/>
                </a:lnTo>
                <a:lnTo>
                  <a:pt x="9831" y="2507"/>
                </a:lnTo>
                <a:lnTo>
                  <a:pt x="9758" y="2604"/>
                </a:lnTo>
                <a:lnTo>
                  <a:pt x="9709" y="2702"/>
                </a:lnTo>
                <a:lnTo>
                  <a:pt x="9709" y="2726"/>
                </a:lnTo>
                <a:lnTo>
                  <a:pt x="9733" y="2750"/>
                </a:lnTo>
                <a:lnTo>
                  <a:pt x="9782" y="2775"/>
                </a:lnTo>
                <a:lnTo>
                  <a:pt x="10001" y="2775"/>
                </a:lnTo>
                <a:lnTo>
                  <a:pt x="10220" y="2702"/>
                </a:lnTo>
                <a:lnTo>
                  <a:pt x="10634" y="2507"/>
                </a:lnTo>
                <a:lnTo>
                  <a:pt x="10853" y="2434"/>
                </a:lnTo>
                <a:lnTo>
                  <a:pt x="11072" y="2361"/>
                </a:lnTo>
                <a:lnTo>
                  <a:pt x="11096" y="2361"/>
                </a:lnTo>
                <a:lnTo>
                  <a:pt x="11145" y="2458"/>
                </a:lnTo>
                <a:lnTo>
                  <a:pt x="10926" y="2556"/>
                </a:lnTo>
                <a:lnTo>
                  <a:pt x="10707" y="2677"/>
                </a:lnTo>
                <a:lnTo>
                  <a:pt x="10269" y="2945"/>
                </a:lnTo>
                <a:lnTo>
                  <a:pt x="10244" y="2994"/>
                </a:lnTo>
                <a:lnTo>
                  <a:pt x="10244" y="3042"/>
                </a:lnTo>
                <a:lnTo>
                  <a:pt x="10269" y="3067"/>
                </a:lnTo>
                <a:lnTo>
                  <a:pt x="10317" y="3091"/>
                </a:lnTo>
                <a:lnTo>
                  <a:pt x="10561" y="3067"/>
                </a:lnTo>
                <a:lnTo>
                  <a:pt x="10804" y="2994"/>
                </a:lnTo>
                <a:lnTo>
                  <a:pt x="11047" y="2896"/>
                </a:lnTo>
                <a:lnTo>
                  <a:pt x="11291" y="2775"/>
                </a:lnTo>
                <a:lnTo>
                  <a:pt x="11388" y="3091"/>
                </a:lnTo>
                <a:lnTo>
                  <a:pt x="11291" y="3091"/>
                </a:lnTo>
                <a:lnTo>
                  <a:pt x="11218" y="3115"/>
                </a:lnTo>
                <a:lnTo>
                  <a:pt x="11047" y="3164"/>
                </a:lnTo>
                <a:lnTo>
                  <a:pt x="10853" y="3286"/>
                </a:lnTo>
                <a:lnTo>
                  <a:pt x="10780" y="3334"/>
                </a:lnTo>
                <a:lnTo>
                  <a:pt x="10707" y="3432"/>
                </a:lnTo>
                <a:lnTo>
                  <a:pt x="10707" y="3505"/>
                </a:lnTo>
                <a:lnTo>
                  <a:pt x="10731" y="3553"/>
                </a:lnTo>
                <a:lnTo>
                  <a:pt x="10780" y="3602"/>
                </a:lnTo>
                <a:lnTo>
                  <a:pt x="10828" y="3602"/>
                </a:lnTo>
                <a:lnTo>
                  <a:pt x="10999" y="3553"/>
                </a:lnTo>
                <a:lnTo>
                  <a:pt x="11169" y="3505"/>
                </a:lnTo>
                <a:lnTo>
                  <a:pt x="11339" y="3456"/>
                </a:lnTo>
                <a:lnTo>
                  <a:pt x="11412" y="3432"/>
                </a:lnTo>
                <a:lnTo>
                  <a:pt x="11461" y="3383"/>
                </a:lnTo>
                <a:lnTo>
                  <a:pt x="11534" y="3602"/>
                </a:lnTo>
                <a:lnTo>
                  <a:pt x="11461" y="3626"/>
                </a:lnTo>
                <a:lnTo>
                  <a:pt x="11388" y="3675"/>
                </a:lnTo>
                <a:lnTo>
                  <a:pt x="11291" y="3724"/>
                </a:lnTo>
                <a:lnTo>
                  <a:pt x="11193" y="3772"/>
                </a:lnTo>
                <a:lnTo>
                  <a:pt x="11193" y="3821"/>
                </a:lnTo>
                <a:lnTo>
                  <a:pt x="11193" y="3845"/>
                </a:lnTo>
                <a:lnTo>
                  <a:pt x="11291" y="3894"/>
                </a:lnTo>
                <a:lnTo>
                  <a:pt x="11412" y="3943"/>
                </a:lnTo>
                <a:lnTo>
                  <a:pt x="11534" y="3943"/>
                </a:lnTo>
                <a:lnTo>
                  <a:pt x="11631" y="3894"/>
                </a:lnTo>
                <a:lnTo>
                  <a:pt x="11680" y="3967"/>
                </a:lnTo>
                <a:lnTo>
                  <a:pt x="11777" y="4016"/>
                </a:lnTo>
                <a:lnTo>
                  <a:pt x="11850" y="4040"/>
                </a:lnTo>
                <a:lnTo>
                  <a:pt x="11948" y="4040"/>
                </a:lnTo>
                <a:lnTo>
                  <a:pt x="12021" y="4016"/>
                </a:lnTo>
                <a:lnTo>
                  <a:pt x="12094" y="3967"/>
                </a:lnTo>
                <a:lnTo>
                  <a:pt x="12142" y="3894"/>
                </a:lnTo>
                <a:lnTo>
                  <a:pt x="12142" y="3797"/>
                </a:lnTo>
                <a:lnTo>
                  <a:pt x="12069" y="3359"/>
                </a:lnTo>
                <a:lnTo>
                  <a:pt x="11972" y="2945"/>
                </a:lnTo>
                <a:lnTo>
                  <a:pt x="12240" y="2726"/>
                </a:lnTo>
                <a:lnTo>
                  <a:pt x="12507" y="2531"/>
                </a:lnTo>
                <a:lnTo>
                  <a:pt x="12653" y="2458"/>
                </a:lnTo>
                <a:lnTo>
                  <a:pt x="12824" y="2410"/>
                </a:lnTo>
                <a:lnTo>
                  <a:pt x="12994" y="2361"/>
                </a:lnTo>
                <a:lnTo>
                  <a:pt x="13164" y="2337"/>
                </a:lnTo>
                <a:lnTo>
                  <a:pt x="13383" y="2337"/>
                </a:lnTo>
                <a:lnTo>
                  <a:pt x="13627" y="2385"/>
                </a:lnTo>
                <a:lnTo>
                  <a:pt x="13481" y="2458"/>
                </a:lnTo>
                <a:lnTo>
                  <a:pt x="13359" y="2556"/>
                </a:lnTo>
                <a:lnTo>
                  <a:pt x="13262" y="2702"/>
                </a:lnTo>
                <a:lnTo>
                  <a:pt x="13237" y="2775"/>
                </a:lnTo>
                <a:lnTo>
                  <a:pt x="13213" y="2848"/>
                </a:lnTo>
                <a:lnTo>
                  <a:pt x="13213" y="2896"/>
                </a:lnTo>
                <a:lnTo>
                  <a:pt x="13237" y="2921"/>
                </a:lnTo>
                <a:lnTo>
                  <a:pt x="13286" y="2945"/>
                </a:lnTo>
                <a:lnTo>
                  <a:pt x="13310" y="2921"/>
                </a:lnTo>
                <a:lnTo>
                  <a:pt x="13602" y="2750"/>
                </a:lnTo>
                <a:lnTo>
                  <a:pt x="13870" y="2604"/>
                </a:lnTo>
                <a:lnTo>
                  <a:pt x="14065" y="2507"/>
                </a:lnTo>
                <a:lnTo>
                  <a:pt x="14308" y="2629"/>
                </a:lnTo>
                <a:lnTo>
                  <a:pt x="14551" y="2750"/>
                </a:lnTo>
                <a:lnTo>
                  <a:pt x="14405" y="2775"/>
                </a:lnTo>
                <a:lnTo>
                  <a:pt x="14259" y="2823"/>
                </a:lnTo>
                <a:lnTo>
                  <a:pt x="14113" y="2872"/>
                </a:lnTo>
                <a:lnTo>
                  <a:pt x="13967" y="2945"/>
                </a:lnTo>
                <a:lnTo>
                  <a:pt x="13846" y="3018"/>
                </a:lnTo>
                <a:lnTo>
                  <a:pt x="13724" y="3115"/>
                </a:lnTo>
                <a:lnTo>
                  <a:pt x="13627" y="3213"/>
                </a:lnTo>
                <a:lnTo>
                  <a:pt x="13554" y="3310"/>
                </a:lnTo>
                <a:lnTo>
                  <a:pt x="13554" y="3359"/>
                </a:lnTo>
                <a:lnTo>
                  <a:pt x="13554" y="3407"/>
                </a:lnTo>
                <a:lnTo>
                  <a:pt x="13602" y="3456"/>
                </a:lnTo>
                <a:lnTo>
                  <a:pt x="13651" y="3480"/>
                </a:lnTo>
                <a:lnTo>
                  <a:pt x="13797" y="3456"/>
                </a:lnTo>
                <a:lnTo>
                  <a:pt x="13943" y="3407"/>
                </a:lnTo>
                <a:lnTo>
                  <a:pt x="14211" y="3286"/>
                </a:lnTo>
                <a:lnTo>
                  <a:pt x="14381" y="3237"/>
                </a:lnTo>
                <a:lnTo>
                  <a:pt x="14527" y="3188"/>
                </a:lnTo>
                <a:lnTo>
                  <a:pt x="14697" y="3140"/>
                </a:lnTo>
                <a:lnTo>
                  <a:pt x="14843" y="3091"/>
                </a:lnTo>
                <a:lnTo>
                  <a:pt x="14892" y="3067"/>
                </a:lnTo>
                <a:lnTo>
                  <a:pt x="14916" y="3018"/>
                </a:lnTo>
                <a:lnTo>
                  <a:pt x="15038" y="3140"/>
                </a:lnTo>
                <a:lnTo>
                  <a:pt x="14770" y="3213"/>
                </a:lnTo>
                <a:lnTo>
                  <a:pt x="14551" y="3261"/>
                </a:lnTo>
                <a:lnTo>
                  <a:pt x="14332" y="3359"/>
                </a:lnTo>
                <a:lnTo>
                  <a:pt x="14211" y="3432"/>
                </a:lnTo>
                <a:lnTo>
                  <a:pt x="14113" y="3505"/>
                </a:lnTo>
                <a:lnTo>
                  <a:pt x="14040" y="3578"/>
                </a:lnTo>
                <a:lnTo>
                  <a:pt x="13992" y="3675"/>
                </a:lnTo>
                <a:lnTo>
                  <a:pt x="13967" y="3748"/>
                </a:lnTo>
                <a:lnTo>
                  <a:pt x="13992" y="3821"/>
                </a:lnTo>
                <a:lnTo>
                  <a:pt x="14040" y="3845"/>
                </a:lnTo>
                <a:lnTo>
                  <a:pt x="14113" y="3845"/>
                </a:lnTo>
                <a:lnTo>
                  <a:pt x="14551" y="3724"/>
                </a:lnTo>
                <a:lnTo>
                  <a:pt x="14989" y="3602"/>
                </a:lnTo>
                <a:lnTo>
                  <a:pt x="15184" y="3578"/>
                </a:lnTo>
                <a:lnTo>
                  <a:pt x="15379" y="3505"/>
                </a:lnTo>
                <a:lnTo>
                  <a:pt x="15452" y="3602"/>
                </a:lnTo>
                <a:lnTo>
                  <a:pt x="15208" y="3675"/>
                </a:lnTo>
                <a:lnTo>
                  <a:pt x="15014" y="3748"/>
                </a:lnTo>
                <a:lnTo>
                  <a:pt x="14843" y="3845"/>
                </a:lnTo>
                <a:lnTo>
                  <a:pt x="14673" y="3967"/>
                </a:lnTo>
                <a:lnTo>
                  <a:pt x="14503" y="4089"/>
                </a:lnTo>
                <a:lnTo>
                  <a:pt x="14478" y="4113"/>
                </a:lnTo>
                <a:lnTo>
                  <a:pt x="14478" y="4162"/>
                </a:lnTo>
                <a:lnTo>
                  <a:pt x="14503" y="4210"/>
                </a:lnTo>
                <a:lnTo>
                  <a:pt x="14551" y="4259"/>
                </a:lnTo>
                <a:lnTo>
                  <a:pt x="14600" y="4259"/>
                </a:lnTo>
                <a:lnTo>
                  <a:pt x="15452" y="4016"/>
                </a:lnTo>
                <a:lnTo>
                  <a:pt x="15671" y="3967"/>
                </a:lnTo>
                <a:lnTo>
                  <a:pt x="15768" y="4186"/>
                </a:lnTo>
                <a:lnTo>
                  <a:pt x="15549" y="4259"/>
                </a:lnTo>
                <a:lnTo>
                  <a:pt x="15330" y="4332"/>
                </a:lnTo>
                <a:lnTo>
                  <a:pt x="15111" y="4429"/>
                </a:lnTo>
                <a:lnTo>
                  <a:pt x="14916" y="4551"/>
                </a:lnTo>
                <a:lnTo>
                  <a:pt x="14892" y="4600"/>
                </a:lnTo>
                <a:lnTo>
                  <a:pt x="14916" y="4648"/>
                </a:lnTo>
                <a:lnTo>
                  <a:pt x="14941" y="4697"/>
                </a:lnTo>
                <a:lnTo>
                  <a:pt x="15014" y="4697"/>
                </a:lnTo>
                <a:lnTo>
                  <a:pt x="15354" y="4624"/>
                </a:lnTo>
                <a:lnTo>
                  <a:pt x="15719" y="4551"/>
                </a:lnTo>
                <a:lnTo>
                  <a:pt x="15500" y="4648"/>
                </a:lnTo>
                <a:lnTo>
                  <a:pt x="15281" y="4746"/>
                </a:lnTo>
                <a:lnTo>
                  <a:pt x="15257" y="4770"/>
                </a:lnTo>
                <a:lnTo>
                  <a:pt x="15233" y="4819"/>
                </a:lnTo>
                <a:lnTo>
                  <a:pt x="15233" y="4867"/>
                </a:lnTo>
                <a:lnTo>
                  <a:pt x="15281" y="4940"/>
                </a:lnTo>
                <a:lnTo>
                  <a:pt x="15354" y="4940"/>
                </a:lnTo>
                <a:lnTo>
                  <a:pt x="15841" y="4867"/>
                </a:lnTo>
                <a:lnTo>
                  <a:pt x="15841" y="4989"/>
                </a:lnTo>
                <a:lnTo>
                  <a:pt x="15695" y="5013"/>
                </a:lnTo>
                <a:lnTo>
                  <a:pt x="15598" y="5038"/>
                </a:lnTo>
                <a:lnTo>
                  <a:pt x="15525" y="5086"/>
                </a:lnTo>
                <a:lnTo>
                  <a:pt x="15379" y="5208"/>
                </a:lnTo>
                <a:lnTo>
                  <a:pt x="15354" y="5281"/>
                </a:lnTo>
                <a:lnTo>
                  <a:pt x="15379" y="5330"/>
                </a:lnTo>
                <a:lnTo>
                  <a:pt x="15427" y="5378"/>
                </a:lnTo>
                <a:lnTo>
                  <a:pt x="15476" y="5378"/>
                </a:lnTo>
                <a:lnTo>
                  <a:pt x="15622" y="5354"/>
                </a:lnTo>
                <a:lnTo>
                  <a:pt x="15768" y="5378"/>
                </a:lnTo>
                <a:lnTo>
                  <a:pt x="15768" y="5427"/>
                </a:lnTo>
                <a:lnTo>
                  <a:pt x="15768" y="5524"/>
                </a:lnTo>
                <a:lnTo>
                  <a:pt x="15792" y="5622"/>
                </a:lnTo>
                <a:lnTo>
                  <a:pt x="15865" y="5695"/>
                </a:lnTo>
                <a:lnTo>
                  <a:pt x="15938" y="5768"/>
                </a:lnTo>
                <a:lnTo>
                  <a:pt x="16036" y="5792"/>
                </a:lnTo>
                <a:lnTo>
                  <a:pt x="16133" y="5792"/>
                </a:lnTo>
                <a:lnTo>
                  <a:pt x="16206" y="5768"/>
                </a:lnTo>
                <a:lnTo>
                  <a:pt x="16279" y="5695"/>
                </a:lnTo>
                <a:lnTo>
                  <a:pt x="16328" y="5695"/>
                </a:lnTo>
                <a:lnTo>
                  <a:pt x="16619" y="5622"/>
                </a:lnTo>
                <a:lnTo>
                  <a:pt x="16911" y="5597"/>
                </a:lnTo>
                <a:lnTo>
                  <a:pt x="17179" y="5597"/>
                </a:lnTo>
                <a:lnTo>
                  <a:pt x="17422" y="5646"/>
                </a:lnTo>
                <a:lnTo>
                  <a:pt x="17276" y="5695"/>
                </a:lnTo>
                <a:lnTo>
                  <a:pt x="17106" y="5768"/>
                </a:lnTo>
                <a:lnTo>
                  <a:pt x="16936" y="5865"/>
                </a:lnTo>
                <a:lnTo>
                  <a:pt x="16814" y="5987"/>
                </a:lnTo>
                <a:lnTo>
                  <a:pt x="16765" y="6060"/>
                </a:lnTo>
                <a:lnTo>
                  <a:pt x="16717" y="6133"/>
                </a:lnTo>
                <a:lnTo>
                  <a:pt x="16717" y="6206"/>
                </a:lnTo>
                <a:lnTo>
                  <a:pt x="16765" y="6279"/>
                </a:lnTo>
                <a:lnTo>
                  <a:pt x="16838" y="6303"/>
                </a:lnTo>
                <a:lnTo>
                  <a:pt x="16911" y="6279"/>
                </a:lnTo>
                <a:lnTo>
                  <a:pt x="17179" y="6157"/>
                </a:lnTo>
                <a:lnTo>
                  <a:pt x="17447" y="6060"/>
                </a:lnTo>
                <a:lnTo>
                  <a:pt x="17739" y="6011"/>
                </a:lnTo>
                <a:lnTo>
                  <a:pt x="17909" y="5962"/>
                </a:lnTo>
                <a:lnTo>
                  <a:pt x="18031" y="5914"/>
                </a:lnTo>
                <a:lnTo>
                  <a:pt x="18298" y="6133"/>
                </a:lnTo>
                <a:lnTo>
                  <a:pt x="18152" y="6181"/>
                </a:lnTo>
                <a:lnTo>
                  <a:pt x="17933" y="6254"/>
                </a:lnTo>
                <a:lnTo>
                  <a:pt x="17739" y="6352"/>
                </a:lnTo>
                <a:lnTo>
                  <a:pt x="17544" y="6473"/>
                </a:lnTo>
                <a:lnTo>
                  <a:pt x="17349" y="6595"/>
                </a:lnTo>
                <a:lnTo>
                  <a:pt x="17325" y="6668"/>
                </a:lnTo>
                <a:lnTo>
                  <a:pt x="17325" y="6741"/>
                </a:lnTo>
                <a:lnTo>
                  <a:pt x="17374" y="6790"/>
                </a:lnTo>
                <a:lnTo>
                  <a:pt x="17422" y="6814"/>
                </a:lnTo>
                <a:lnTo>
                  <a:pt x="17641" y="6765"/>
                </a:lnTo>
                <a:lnTo>
                  <a:pt x="17860" y="6717"/>
                </a:lnTo>
                <a:lnTo>
                  <a:pt x="18274" y="6595"/>
                </a:lnTo>
                <a:lnTo>
                  <a:pt x="18639" y="6473"/>
                </a:lnTo>
                <a:lnTo>
                  <a:pt x="18761" y="6644"/>
                </a:lnTo>
                <a:lnTo>
                  <a:pt x="18493" y="6717"/>
                </a:lnTo>
                <a:lnTo>
                  <a:pt x="18250" y="6814"/>
                </a:lnTo>
                <a:lnTo>
                  <a:pt x="18006" y="6960"/>
                </a:lnTo>
                <a:lnTo>
                  <a:pt x="17812" y="7130"/>
                </a:lnTo>
                <a:lnTo>
                  <a:pt x="17787" y="7155"/>
                </a:lnTo>
                <a:lnTo>
                  <a:pt x="17787" y="7179"/>
                </a:lnTo>
                <a:lnTo>
                  <a:pt x="17812" y="7252"/>
                </a:lnTo>
                <a:lnTo>
                  <a:pt x="17860" y="7276"/>
                </a:lnTo>
                <a:lnTo>
                  <a:pt x="17933" y="7276"/>
                </a:lnTo>
                <a:lnTo>
                  <a:pt x="18177" y="7179"/>
                </a:lnTo>
                <a:lnTo>
                  <a:pt x="18444" y="7130"/>
                </a:lnTo>
                <a:lnTo>
                  <a:pt x="18955" y="7033"/>
                </a:lnTo>
                <a:lnTo>
                  <a:pt x="19004" y="7106"/>
                </a:lnTo>
                <a:lnTo>
                  <a:pt x="18785" y="7155"/>
                </a:lnTo>
                <a:lnTo>
                  <a:pt x="18566" y="7203"/>
                </a:lnTo>
                <a:lnTo>
                  <a:pt x="18371" y="7301"/>
                </a:lnTo>
                <a:lnTo>
                  <a:pt x="18177" y="7398"/>
                </a:lnTo>
                <a:lnTo>
                  <a:pt x="18177" y="7447"/>
                </a:lnTo>
                <a:lnTo>
                  <a:pt x="18177" y="7471"/>
                </a:lnTo>
                <a:lnTo>
                  <a:pt x="18201" y="7471"/>
                </a:lnTo>
                <a:lnTo>
                  <a:pt x="18396" y="7495"/>
                </a:lnTo>
                <a:lnTo>
                  <a:pt x="18590" y="7495"/>
                </a:lnTo>
                <a:lnTo>
                  <a:pt x="18955" y="7447"/>
                </a:lnTo>
                <a:lnTo>
                  <a:pt x="19126" y="7422"/>
                </a:lnTo>
                <a:lnTo>
                  <a:pt x="19174" y="7544"/>
                </a:lnTo>
                <a:lnTo>
                  <a:pt x="18980" y="7568"/>
                </a:lnTo>
                <a:lnTo>
                  <a:pt x="18761" y="7617"/>
                </a:lnTo>
                <a:lnTo>
                  <a:pt x="18444" y="7714"/>
                </a:lnTo>
                <a:lnTo>
                  <a:pt x="18396" y="7763"/>
                </a:lnTo>
                <a:lnTo>
                  <a:pt x="18371" y="7836"/>
                </a:lnTo>
                <a:lnTo>
                  <a:pt x="18371" y="7909"/>
                </a:lnTo>
                <a:lnTo>
                  <a:pt x="18396" y="7933"/>
                </a:lnTo>
                <a:lnTo>
                  <a:pt x="18444" y="7957"/>
                </a:lnTo>
                <a:lnTo>
                  <a:pt x="18809" y="7982"/>
                </a:lnTo>
                <a:lnTo>
                  <a:pt x="19296" y="7982"/>
                </a:lnTo>
                <a:lnTo>
                  <a:pt x="19320" y="8201"/>
                </a:lnTo>
                <a:lnTo>
                  <a:pt x="19272" y="8201"/>
                </a:lnTo>
                <a:lnTo>
                  <a:pt x="19101" y="8176"/>
                </a:lnTo>
                <a:lnTo>
                  <a:pt x="18907" y="8201"/>
                </a:lnTo>
                <a:lnTo>
                  <a:pt x="18736" y="8225"/>
                </a:lnTo>
                <a:lnTo>
                  <a:pt x="18566" y="8274"/>
                </a:lnTo>
                <a:lnTo>
                  <a:pt x="18542" y="8298"/>
                </a:lnTo>
                <a:lnTo>
                  <a:pt x="18517" y="8322"/>
                </a:lnTo>
                <a:lnTo>
                  <a:pt x="18493" y="8420"/>
                </a:lnTo>
                <a:lnTo>
                  <a:pt x="18542" y="8468"/>
                </a:lnTo>
                <a:lnTo>
                  <a:pt x="18566" y="8493"/>
                </a:lnTo>
                <a:lnTo>
                  <a:pt x="18907" y="8493"/>
                </a:lnTo>
                <a:lnTo>
                  <a:pt x="19223" y="8517"/>
                </a:lnTo>
                <a:lnTo>
                  <a:pt x="19345" y="8541"/>
                </a:lnTo>
                <a:lnTo>
                  <a:pt x="19345" y="8833"/>
                </a:lnTo>
                <a:lnTo>
                  <a:pt x="19199" y="8785"/>
                </a:lnTo>
                <a:lnTo>
                  <a:pt x="18882" y="8785"/>
                </a:lnTo>
                <a:lnTo>
                  <a:pt x="18736" y="8809"/>
                </a:lnTo>
                <a:lnTo>
                  <a:pt x="18688" y="8833"/>
                </a:lnTo>
                <a:lnTo>
                  <a:pt x="18663" y="8858"/>
                </a:lnTo>
                <a:lnTo>
                  <a:pt x="18663" y="8931"/>
                </a:lnTo>
                <a:lnTo>
                  <a:pt x="18688" y="9004"/>
                </a:lnTo>
                <a:lnTo>
                  <a:pt x="18712" y="9004"/>
                </a:lnTo>
                <a:lnTo>
                  <a:pt x="18761" y="9028"/>
                </a:lnTo>
                <a:lnTo>
                  <a:pt x="18882" y="9028"/>
                </a:lnTo>
                <a:lnTo>
                  <a:pt x="19028" y="9077"/>
                </a:lnTo>
                <a:lnTo>
                  <a:pt x="19150" y="9125"/>
                </a:lnTo>
                <a:lnTo>
                  <a:pt x="19296" y="9174"/>
                </a:lnTo>
                <a:lnTo>
                  <a:pt x="19199" y="9466"/>
                </a:lnTo>
                <a:lnTo>
                  <a:pt x="18980" y="9417"/>
                </a:lnTo>
                <a:lnTo>
                  <a:pt x="18736" y="9417"/>
                </a:lnTo>
                <a:lnTo>
                  <a:pt x="18688" y="9442"/>
                </a:lnTo>
                <a:lnTo>
                  <a:pt x="18663" y="9466"/>
                </a:lnTo>
                <a:lnTo>
                  <a:pt x="18663" y="9515"/>
                </a:lnTo>
                <a:lnTo>
                  <a:pt x="18663" y="9563"/>
                </a:lnTo>
                <a:lnTo>
                  <a:pt x="18663" y="9612"/>
                </a:lnTo>
                <a:lnTo>
                  <a:pt x="18712" y="9636"/>
                </a:lnTo>
                <a:lnTo>
                  <a:pt x="18736" y="9661"/>
                </a:lnTo>
                <a:lnTo>
                  <a:pt x="18907" y="9709"/>
                </a:lnTo>
                <a:lnTo>
                  <a:pt x="19053" y="9758"/>
                </a:lnTo>
                <a:lnTo>
                  <a:pt x="18955" y="9928"/>
                </a:lnTo>
                <a:lnTo>
                  <a:pt x="18834" y="10099"/>
                </a:lnTo>
                <a:lnTo>
                  <a:pt x="18663" y="10074"/>
                </a:lnTo>
                <a:lnTo>
                  <a:pt x="18444" y="10074"/>
                </a:lnTo>
                <a:lnTo>
                  <a:pt x="18420" y="10099"/>
                </a:lnTo>
                <a:lnTo>
                  <a:pt x="18396" y="10172"/>
                </a:lnTo>
                <a:lnTo>
                  <a:pt x="18420" y="10220"/>
                </a:lnTo>
                <a:lnTo>
                  <a:pt x="18444" y="10245"/>
                </a:lnTo>
                <a:lnTo>
                  <a:pt x="18493" y="10245"/>
                </a:lnTo>
                <a:lnTo>
                  <a:pt x="18663" y="10269"/>
                </a:lnTo>
                <a:lnTo>
                  <a:pt x="18542" y="10391"/>
                </a:lnTo>
                <a:lnTo>
                  <a:pt x="18371" y="10512"/>
                </a:lnTo>
                <a:lnTo>
                  <a:pt x="18274" y="10464"/>
                </a:lnTo>
                <a:lnTo>
                  <a:pt x="18225" y="10439"/>
                </a:lnTo>
                <a:lnTo>
                  <a:pt x="18152" y="10439"/>
                </a:lnTo>
                <a:lnTo>
                  <a:pt x="18104" y="10488"/>
                </a:lnTo>
                <a:lnTo>
                  <a:pt x="18079" y="10537"/>
                </a:lnTo>
                <a:lnTo>
                  <a:pt x="18079" y="10610"/>
                </a:lnTo>
                <a:lnTo>
                  <a:pt x="18104" y="10658"/>
                </a:lnTo>
                <a:lnTo>
                  <a:pt x="17739" y="10829"/>
                </a:lnTo>
                <a:lnTo>
                  <a:pt x="17349" y="10950"/>
                </a:lnTo>
                <a:lnTo>
                  <a:pt x="16960" y="11023"/>
                </a:lnTo>
                <a:lnTo>
                  <a:pt x="16546" y="11096"/>
                </a:lnTo>
                <a:lnTo>
                  <a:pt x="16133" y="11121"/>
                </a:lnTo>
                <a:lnTo>
                  <a:pt x="15719" y="11145"/>
                </a:lnTo>
                <a:lnTo>
                  <a:pt x="14916" y="11169"/>
                </a:lnTo>
                <a:lnTo>
                  <a:pt x="13140" y="11194"/>
                </a:lnTo>
                <a:lnTo>
                  <a:pt x="12264" y="11242"/>
                </a:lnTo>
                <a:lnTo>
                  <a:pt x="11364" y="11340"/>
                </a:lnTo>
                <a:lnTo>
                  <a:pt x="10244" y="11461"/>
                </a:lnTo>
                <a:lnTo>
                  <a:pt x="9125" y="11559"/>
                </a:lnTo>
                <a:lnTo>
                  <a:pt x="8565" y="11583"/>
                </a:lnTo>
                <a:lnTo>
                  <a:pt x="8006" y="11583"/>
                </a:lnTo>
                <a:lnTo>
                  <a:pt x="7446" y="11559"/>
                </a:lnTo>
                <a:lnTo>
                  <a:pt x="6862" y="11510"/>
                </a:lnTo>
                <a:lnTo>
                  <a:pt x="5086" y="11364"/>
                </a:lnTo>
                <a:lnTo>
                  <a:pt x="4210" y="11242"/>
                </a:lnTo>
                <a:lnTo>
                  <a:pt x="3772" y="11169"/>
                </a:lnTo>
                <a:lnTo>
                  <a:pt x="3334" y="11072"/>
                </a:lnTo>
                <a:lnTo>
                  <a:pt x="2993" y="10999"/>
                </a:lnTo>
                <a:lnTo>
                  <a:pt x="2653" y="10877"/>
                </a:lnTo>
                <a:lnTo>
                  <a:pt x="2336" y="10756"/>
                </a:lnTo>
                <a:lnTo>
                  <a:pt x="2020" y="10610"/>
                </a:lnTo>
                <a:lnTo>
                  <a:pt x="1704" y="10439"/>
                </a:lnTo>
                <a:lnTo>
                  <a:pt x="1436" y="10245"/>
                </a:lnTo>
                <a:lnTo>
                  <a:pt x="1168" y="10001"/>
                </a:lnTo>
                <a:lnTo>
                  <a:pt x="949" y="9734"/>
                </a:lnTo>
                <a:lnTo>
                  <a:pt x="852" y="9588"/>
                </a:lnTo>
                <a:lnTo>
                  <a:pt x="779" y="9417"/>
                </a:lnTo>
                <a:lnTo>
                  <a:pt x="706" y="9271"/>
                </a:lnTo>
                <a:lnTo>
                  <a:pt x="657" y="9101"/>
                </a:lnTo>
                <a:lnTo>
                  <a:pt x="633" y="8931"/>
                </a:lnTo>
                <a:lnTo>
                  <a:pt x="609" y="8760"/>
                </a:lnTo>
                <a:lnTo>
                  <a:pt x="633" y="8420"/>
                </a:lnTo>
                <a:lnTo>
                  <a:pt x="682" y="8103"/>
                </a:lnTo>
                <a:lnTo>
                  <a:pt x="803" y="7763"/>
                </a:lnTo>
                <a:lnTo>
                  <a:pt x="949" y="7447"/>
                </a:lnTo>
                <a:lnTo>
                  <a:pt x="1120" y="7155"/>
                </a:lnTo>
                <a:lnTo>
                  <a:pt x="1387" y="6814"/>
                </a:lnTo>
                <a:lnTo>
                  <a:pt x="1679" y="6498"/>
                </a:lnTo>
                <a:lnTo>
                  <a:pt x="1996" y="6230"/>
                </a:lnTo>
                <a:lnTo>
                  <a:pt x="2336" y="5962"/>
                </a:lnTo>
                <a:lnTo>
                  <a:pt x="2336" y="5962"/>
                </a:lnTo>
                <a:lnTo>
                  <a:pt x="2117" y="6279"/>
                </a:lnTo>
                <a:lnTo>
                  <a:pt x="1898" y="6571"/>
                </a:lnTo>
                <a:lnTo>
                  <a:pt x="1874" y="6644"/>
                </a:lnTo>
                <a:lnTo>
                  <a:pt x="1898" y="6717"/>
                </a:lnTo>
                <a:lnTo>
                  <a:pt x="1947" y="6765"/>
                </a:lnTo>
                <a:lnTo>
                  <a:pt x="2044" y="6765"/>
                </a:lnTo>
                <a:lnTo>
                  <a:pt x="2117" y="6741"/>
                </a:lnTo>
                <a:lnTo>
                  <a:pt x="2190" y="6692"/>
                </a:lnTo>
                <a:lnTo>
                  <a:pt x="2336" y="6595"/>
                </a:lnTo>
                <a:lnTo>
                  <a:pt x="2458" y="6449"/>
                </a:lnTo>
                <a:lnTo>
                  <a:pt x="2555" y="6303"/>
                </a:lnTo>
                <a:lnTo>
                  <a:pt x="2847" y="5987"/>
                </a:lnTo>
                <a:lnTo>
                  <a:pt x="3164" y="5695"/>
                </a:lnTo>
                <a:lnTo>
                  <a:pt x="3188" y="5646"/>
                </a:lnTo>
                <a:lnTo>
                  <a:pt x="3212" y="5646"/>
                </a:lnTo>
                <a:lnTo>
                  <a:pt x="3091" y="5792"/>
                </a:lnTo>
                <a:lnTo>
                  <a:pt x="2847" y="6133"/>
                </a:lnTo>
                <a:lnTo>
                  <a:pt x="2774" y="6303"/>
                </a:lnTo>
                <a:lnTo>
                  <a:pt x="2677" y="6498"/>
                </a:lnTo>
                <a:lnTo>
                  <a:pt x="2677" y="6546"/>
                </a:lnTo>
                <a:lnTo>
                  <a:pt x="2726" y="6546"/>
                </a:lnTo>
                <a:lnTo>
                  <a:pt x="2896" y="6449"/>
                </a:lnTo>
                <a:lnTo>
                  <a:pt x="3066" y="6327"/>
                </a:lnTo>
                <a:lnTo>
                  <a:pt x="3212" y="6206"/>
                </a:lnTo>
                <a:lnTo>
                  <a:pt x="3334" y="6035"/>
                </a:lnTo>
                <a:lnTo>
                  <a:pt x="3480" y="5889"/>
                </a:lnTo>
                <a:lnTo>
                  <a:pt x="3626" y="5695"/>
                </a:lnTo>
                <a:lnTo>
                  <a:pt x="3650" y="5719"/>
                </a:lnTo>
                <a:lnTo>
                  <a:pt x="3699" y="5816"/>
                </a:lnTo>
                <a:lnTo>
                  <a:pt x="3577" y="5938"/>
                </a:lnTo>
                <a:lnTo>
                  <a:pt x="3456" y="6108"/>
                </a:lnTo>
                <a:lnTo>
                  <a:pt x="3407" y="6230"/>
                </a:lnTo>
                <a:lnTo>
                  <a:pt x="3407" y="6327"/>
                </a:lnTo>
                <a:lnTo>
                  <a:pt x="3407" y="6352"/>
                </a:lnTo>
                <a:lnTo>
                  <a:pt x="3456" y="6376"/>
                </a:lnTo>
                <a:lnTo>
                  <a:pt x="3529" y="6376"/>
                </a:lnTo>
                <a:lnTo>
                  <a:pt x="3626" y="6327"/>
                </a:lnTo>
                <a:lnTo>
                  <a:pt x="3772" y="6206"/>
                </a:lnTo>
                <a:lnTo>
                  <a:pt x="3869" y="6108"/>
                </a:lnTo>
                <a:lnTo>
                  <a:pt x="3967" y="6157"/>
                </a:lnTo>
                <a:lnTo>
                  <a:pt x="4064" y="6181"/>
                </a:lnTo>
                <a:lnTo>
                  <a:pt x="4186" y="6157"/>
                </a:lnTo>
                <a:lnTo>
                  <a:pt x="4283" y="6084"/>
                </a:lnTo>
                <a:lnTo>
                  <a:pt x="4307" y="6035"/>
                </a:lnTo>
                <a:lnTo>
                  <a:pt x="4307" y="5987"/>
                </a:lnTo>
                <a:lnTo>
                  <a:pt x="4137" y="5719"/>
                </a:lnTo>
                <a:lnTo>
                  <a:pt x="4015" y="5403"/>
                </a:lnTo>
                <a:lnTo>
                  <a:pt x="3918" y="5062"/>
                </a:lnTo>
                <a:lnTo>
                  <a:pt x="3845" y="4697"/>
                </a:lnTo>
                <a:lnTo>
                  <a:pt x="3821" y="4356"/>
                </a:lnTo>
                <a:lnTo>
                  <a:pt x="3821" y="3991"/>
                </a:lnTo>
                <a:lnTo>
                  <a:pt x="3845" y="3651"/>
                </a:lnTo>
                <a:lnTo>
                  <a:pt x="3894" y="3334"/>
                </a:lnTo>
                <a:lnTo>
                  <a:pt x="3942" y="3115"/>
                </a:lnTo>
                <a:lnTo>
                  <a:pt x="4015" y="2896"/>
                </a:lnTo>
                <a:lnTo>
                  <a:pt x="4113" y="2677"/>
                </a:lnTo>
                <a:lnTo>
                  <a:pt x="4210" y="2483"/>
                </a:lnTo>
                <a:lnTo>
                  <a:pt x="4332" y="2288"/>
                </a:lnTo>
                <a:lnTo>
                  <a:pt x="4478" y="2093"/>
                </a:lnTo>
                <a:lnTo>
                  <a:pt x="4599" y="1923"/>
                </a:lnTo>
                <a:lnTo>
                  <a:pt x="4770" y="1753"/>
                </a:lnTo>
                <a:lnTo>
                  <a:pt x="5110" y="1461"/>
                </a:lnTo>
                <a:lnTo>
                  <a:pt x="5475" y="1193"/>
                </a:lnTo>
                <a:lnTo>
                  <a:pt x="5865" y="974"/>
                </a:lnTo>
                <a:lnTo>
                  <a:pt x="6303" y="828"/>
                </a:lnTo>
                <a:lnTo>
                  <a:pt x="6716" y="706"/>
                </a:lnTo>
                <a:lnTo>
                  <a:pt x="7179" y="633"/>
                </a:lnTo>
                <a:lnTo>
                  <a:pt x="7008" y="731"/>
                </a:lnTo>
                <a:lnTo>
                  <a:pt x="6789" y="852"/>
                </a:lnTo>
                <a:lnTo>
                  <a:pt x="6546" y="998"/>
                </a:lnTo>
                <a:lnTo>
                  <a:pt x="6424" y="1071"/>
                </a:lnTo>
                <a:lnTo>
                  <a:pt x="6327" y="1169"/>
                </a:lnTo>
                <a:lnTo>
                  <a:pt x="6278" y="1266"/>
                </a:lnTo>
                <a:lnTo>
                  <a:pt x="6230" y="1363"/>
                </a:lnTo>
                <a:lnTo>
                  <a:pt x="6254" y="1412"/>
                </a:lnTo>
                <a:lnTo>
                  <a:pt x="6303" y="1461"/>
                </a:lnTo>
                <a:lnTo>
                  <a:pt x="6400" y="1485"/>
                </a:lnTo>
                <a:lnTo>
                  <a:pt x="6522" y="1461"/>
                </a:lnTo>
                <a:lnTo>
                  <a:pt x="6643" y="1436"/>
                </a:lnTo>
                <a:lnTo>
                  <a:pt x="6765" y="1363"/>
                </a:lnTo>
                <a:lnTo>
                  <a:pt x="7033" y="1217"/>
                </a:lnTo>
                <a:lnTo>
                  <a:pt x="7203" y="1096"/>
                </a:lnTo>
                <a:lnTo>
                  <a:pt x="7811" y="779"/>
                </a:lnTo>
                <a:lnTo>
                  <a:pt x="7982" y="682"/>
                </a:lnTo>
                <a:lnTo>
                  <a:pt x="8055" y="633"/>
                </a:lnTo>
                <a:lnTo>
                  <a:pt x="8128" y="560"/>
                </a:lnTo>
                <a:close/>
                <a:moveTo>
                  <a:pt x="7933" y="1"/>
                </a:moveTo>
                <a:lnTo>
                  <a:pt x="7349" y="49"/>
                </a:lnTo>
                <a:lnTo>
                  <a:pt x="6789" y="147"/>
                </a:lnTo>
                <a:lnTo>
                  <a:pt x="6254" y="268"/>
                </a:lnTo>
                <a:lnTo>
                  <a:pt x="5767" y="439"/>
                </a:lnTo>
                <a:lnTo>
                  <a:pt x="5524" y="536"/>
                </a:lnTo>
                <a:lnTo>
                  <a:pt x="5281" y="658"/>
                </a:lnTo>
                <a:lnTo>
                  <a:pt x="5062" y="804"/>
                </a:lnTo>
                <a:lnTo>
                  <a:pt x="4843" y="950"/>
                </a:lnTo>
                <a:lnTo>
                  <a:pt x="4624" y="1120"/>
                </a:lnTo>
                <a:lnTo>
                  <a:pt x="4429" y="1315"/>
                </a:lnTo>
                <a:lnTo>
                  <a:pt x="4259" y="1509"/>
                </a:lnTo>
                <a:lnTo>
                  <a:pt x="4088" y="1728"/>
                </a:lnTo>
                <a:lnTo>
                  <a:pt x="3942" y="1947"/>
                </a:lnTo>
                <a:lnTo>
                  <a:pt x="3796" y="2166"/>
                </a:lnTo>
                <a:lnTo>
                  <a:pt x="3675" y="2410"/>
                </a:lnTo>
                <a:lnTo>
                  <a:pt x="3577" y="2653"/>
                </a:lnTo>
                <a:lnTo>
                  <a:pt x="3480" y="2896"/>
                </a:lnTo>
                <a:lnTo>
                  <a:pt x="3407" y="3164"/>
                </a:lnTo>
                <a:lnTo>
                  <a:pt x="3358" y="3407"/>
                </a:lnTo>
                <a:lnTo>
                  <a:pt x="3310" y="3675"/>
                </a:lnTo>
                <a:lnTo>
                  <a:pt x="3310" y="3870"/>
                </a:lnTo>
                <a:lnTo>
                  <a:pt x="3334" y="4210"/>
                </a:lnTo>
                <a:lnTo>
                  <a:pt x="3383" y="4624"/>
                </a:lnTo>
                <a:lnTo>
                  <a:pt x="3480" y="5086"/>
                </a:lnTo>
                <a:lnTo>
                  <a:pt x="3285" y="5086"/>
                </a:lnTo>
                <a:lnTo>
                  <a:pt x="3115" y="5111"/>
                </a:lnTo>
                <a:lnTo>
                  <a:pt x="2726" y="5184"/>
                </a:lnTo>
                <a:lnTo>
                  <a:pt x="2409" y="5305"/>
                </a:lnTo>
                <a:lnTo>
                  <a:pt x="2166" y="5427"/>
                </a:lnTo>
                <a:lnTo>
                  <a:pt x="1825" y="5622"/>
                </a:lnTo>
                <a:lnTo>
                  <a:pt x="1485" y="5889"/>
                </a:lnTo>
                <a:lnTo>
                  <a:pt x="1193" y="6157"/>
                </a:lnTo>
                <a:lnTo>
                  <a:pt x="901" y="6473"/>
                </a:lnTo>
                <a:lnTo>
                  <a:pt x="657" y="6814"/>
                </a:lnTo>
                <a:lnTo>
                  <a:pt x="439" y="7179"/>
                </a:lnTo>
                <a:lnTo>
                  <a:pt x="268" y="7544"/>
                </a:lnTo>
                <a:lnTo>
                  <a:pt x="122" y="7909"/>
                </a:lnTo>
                <a:lnTo>
                  <a:pt x="25" y="8274"/>
                </a:lnTo>
                <a:lnTo>
                  <a:pt x="1" y="8614"/>
                </a:lnTo>
                <a:lnTo>
                  <a:pt x="1" y="8931"/>
                </a:lnTo>
                <a:lnTo>
                  <a:pt x="74" y="9247"/>
                </a:lnTo>
                <a:lnTo>
                  <a:pt x="171" y="9539"/>
                </a:lnTo>
                <a:lnTo>
                  <a:pt x="293" y="9807"/>
                </a:lnTo>
                <a:lnTo>
                  <a:pt x="487" y="10074"/>
                </a:lnTo>
                <a:lnTo>
                  <a:pt x="682" y="10318"/>
                </a:lnTo>
                <a:lnTo>
                  <a:pt x="925" y="10561"/>
                </a:lnTo>
                <a:lnTo>
                  <a:pt x="1168" y="10756"/>
                </a:lnTo>
                <a:lnTo>
                  <a:pt x="1436" y="10950"/>
                </a:lnTo>
                <a:lnTo>
                  <a:pt x="1728" y="11121"/>
                </a:lnTo>
                <a:lnTo>
                  <a:pt x="2020" y="11267"/>
                </a:lnTo>
                <a:lnTo>
                  <a:pt x="2336" y="11413"/>
                </a:lnTo>
                <a:lnTo>
                  <a:pt x="2628" y="11534"/>
                </a:lnTo>
                <a:lnTo>
                  <a:pt x="2945" y="11632"/>
                </a:lnTo>
                <a:lnTo>
                  <a:pt x="3334" y="11729"/>
                </a:lnTo>
                <a:lnTo>
                  <a:pt x="3723" y="11802"/>
                </a:lnTo>
                <a:lnTo>
                  <a:pt x="4526" y="11924"/>
                </a:lnTo>
                <a:lnTo>
                  <a:pt x="6132" y="12070"/>
                </a:lnTo>
                <a:lnTo>
                  <a:pt x="7276" y="12167"/>
                </a:lnTo>
                <a:lnTo>
                  <a:pt x="7836" y="12191"/>
                </a:lnTo>
                <a:lnTo>
                  <a:pt x="8395" y="12216"/>
                </a:lnTo>
                <a:lnTo>
                  <a:pt x="8955" y="12191"/>
                </a:lnTo>
                <a:lnTo>
                  <a:pt x="9514" y="12167"/>
                </a:lnTo>
                <a:lnTo>
                  <a:pt x="10098" y="12118"/>
                </a:lnTo>
                <a:lnTo>
                  <a:pt x="10658" y="12070"/>
                </a:lnTo>
                <a:lnTo>
                  <a:pt x="11583" y="11948"/>
                </a:lnTo>
                <a:lnTo>
                  <a:pt x="12507" y="11875"/>
                </a:lnTo>
                <a:lnTo>
                  <a:pt x="13432" y="11826"/>
                </a:lnTo>
                <a:lnTo>
                  <a:pt x="14357" y="11802"/>
                </a:lnTo>
                <a:lnTo>
                  <a:pt x="15208" y="11802"/>
                </a:lnTo>
                <a:lnTo>
                  <a:pt x="16060" y="11753"/>
                </a:lnTo>
                <a:lnTo>
                  <a:pt x="16498" y="11729"/>
                </a:lnTo>
                <a:lnTo>
                  <a:pt x="16911" y="11656"/>
                </a:lnTo>
                <a:lnTo>
                  <a:pt x="17325" y="11583"/>
                </a:lnTo>
                <a:lnTo>
                  <a:pt x="17739" y="11486"/>
                </a:lnTo>
                <a:lnTo>
                  <a:pt x="18079" y="11364"/>
                </a:lnTo>
                <a:lnTo>
                  <a:pt x="18396" y="11218"/>
                </a:lnTo>
                <a:lnTo>
                  <a:pt x="18688" y="11048"/>
                </a:lnTo>
                <a:lnTo>
                  <a:pt x="18931" y="10853"/>
                </a:lnTo>
                <a:lnTo>
                  <a:pt x="19174" y="10634"/>
                </a:lnTo>
                <a:lnTo>
                  <a:pt x="19369" y="10415"/>
                </a:lnTo>
                <a:lnTo>
                  <a:pt x="19539" y="10147"/>
                </a:lnTo>
                <a:lnTo>
                  <a:pt x="19685" y="9880"/>
                </a:lnTo>
                <a:lnTo>
                  <a:pt x="19807" y="9588"/>
                </a:lnTo>
                <a:lnTo>
                  <a:pt x="19904" y="9296"/>
                </a:lnTo>
                <a:lnTo>
                  <a:pt x="19953" y="8979"/>
                </a:lnTo>
                <a:lnTo>
                  <a:pt x="19977" y="8663"/>
                </a:lnTo>
                <a:lnTo>
                  <a:pt x="19977" y="8322"/>
                </a:lnTo>
                <a:lnTo>
                  <a:pt x="19953" y="8006"/>
                </a:lnTo>
                <a:lnTo>
                  <a:pt x="19880" y="7665"/>
                </a:lnTo>
                <a:lnTo>
                  <a:pt x="19783" y="7325"/>
                </a:lnTo>
                <a:lnTo>
                  <a:pt x="19710" y="7057"/>
                </a:lnTo>
                <a:lnTo>
                  <a:pt x="19588" y="6790"/>
                </a:lnTo>
                <a:lnTo>
                  <a:pt x="19442" y="6546"/>
                </a:lnTo>
                <a:lnTo>
                  <a:pt x="19296" y="6303"/>
                </a:lnTo>
                <a:lnTo>
                  <a:pt x="19126" y="6060"/>
                </a:lnTo>
                <a:lnTo>
                  <a:pt x="18955" y="5865"/>
                </a:lnTo>
                <a:lnTo>
                  <a:pt x="18761" y="5670"/>
                </a:lnTo>
                <a:lnTo>
                  <a:pt x="18542" y="5476"/>
                </a:lnTo>
                <a:lnTo>
                  <a:pt x="18323" y="5330"/>
                </a:lnTo>
                <a:lnTo>
                  <a:pt x="18104" y="5208"/>
                </a:lnTo>
                <a:lnTo>
                  <a:pt x="17860" y="5086"/>
                </a:lnTo>
                <a:lnTo>
                  <a:pt x="17593" y="5013"/>
                </a:lnTo>
                <a:lnTo>
                  <a:pt x="17325" y="4965"/>
                </a:lnTo>
                <a:lnTo>
                  <a:pt x="17057" y="4940"/>
                </a:lnTo>
                <a:lnTo>
                  <a:pt x="16790" y="4965"/>
                </a:lnTo>
                <a:lnTo>
                  <a:pt x="16522" y="5013"/>
                </a:lnTo>
                <a:lnTo>
                  <a:pt x="16522" y="4794"/>
                </a:lnTo>
                <a:lnTo>
                  <a:pt x="16522" y="4600"/>
                </a:lnTo>
                <a:lnTo>
                  <a:pt x="16473" y="4381"/>
                </a:lnTo>
                <a:lnTo>
                  <a:pt x="16425" y="4186"/>
                </a:lnTo>
                <a:lnTo>
                  <a:pt x="16352" y="3991"/>
                </a:lnTo>
                <a:lnTo>
                  <a:pt x="16279" y="3797"/>
                </a:lnTo>
                <a:lnTo>
                  <a:pt x="16182" y="3602"/>
                </a:lnTo>
                <a:lnTo>
                  <a:pt x="16060" y="3407"/>
                </a:lnTo>
                <a:lnTo>
                  <a:pt x="15792" y="3067"/>
                </a:lnTo>
                <a:lnTo>
                  <a:pt x="15500" y="2750"/>
                </a:lnTo>
                <a:lnTo>
                  <a:pt x="15184" y="2483"/>
                </a:lnTo>
                <a:lnTo>
                  <a:pt x="14843" y="2239"/>
                </a:lnTo>
                <a:lnTo>
                  <a:pt x="14673" y="2142"/>
                </a:lnTo>
                <a:lnTo>
                  <a:pt x="14478" y="2045"/>
                </a:lnTo>
                <a:lnTo>
                  <a:pt x="14284" y="1972"/>
                </a:lnTo>
                <a:lnTo>
                  <a:pt x="14089" y="1899"/>
                </a:lnTo>
                <a:lnTo>
                  <a:pt x="13870" y="1850"/>
                </a:lnTo>
                <a:lnTo>
                  <a:pt x="13651" y="1801"/>
                </a:lnTo>
                <a:lnTo>
                  <a:pt x="13432" y="1777"/>
                </a:lnTo>
                <a:lnTo>
                  <a:pt x="13213" y="1777"/>
                </a:lnTo>
                <a:lnTo>
                  <a:pt x="12994" y="1801"/>
                </a:lnTo>
                <a:lnTo>
                  <a:pt x="12775" y="1826"/>
                </a:lnTo>
                <a:lnTo>
                  <a:pt x="12580" y="1899"/>
                </a:lnTo>
                <a:lnTo>
                  <a:pt x="12386" y="1972"/>
                </a:lnTo>
                <a:lnTo>
                  <a:pt x="12215" y="2069"/>
                </a:lnTo>
                <a:lnTo>
                  <a:pt x="12069" y="2191"/>
                </a:lnTo>
                <a:lnTo>
                  <a:pt x="11923" y="2361"/>
                </a:lnTo>
                <a:lnTo>
                  <a:pt x="11802" y="2531"/>
                </a:lnTo>
                <a:lnTo>
                  <a:pt x="11656" y="2239"/>
                </a:lnTo>
                <a:lnTo>
                  <a:pt x="11485" y="1947"/>
                </a:lnTo>
                <a:lnTo>
                  <a:pt x="11291" y="1680"/>
                </a:lnTo>
                <a:lnTo>
                  <a:pt x="11072" y="1412"/>
                </a:lnTo>
                <a:lnTo>
                  <a:pt x="10828" y="1169"/>
                </a:lnTo>
                <a:lnTo>
                  <a:pt x="10585" y="925"/>
                </a:lnTo>
                <a:lnTo>
                  <a:pt x="10317" y="731"/>
                </a:lnTo>
                <a:lnTo>
                  <a:pt x="10050" y="536"/>
                </a:lnTo>
                <a:lnTo>
                  <a:pt x="9806" y="390"/>
                </a:lnTo>
                <a:lnTo>
                  <a:pt x="9563" y="268"/>
                </a:lnTo>
                <a:lnTo>
                  <a:pt x="9320" y="195"/>
                </a:lnTo>
                <a:lnTo>
                  <a:pt x="9052" y="122"/>
                </a:lnTo>
                <a:lnTo>
                  <a:pt x="8784" y="74"/>
                </a:lnTo>
                <a:lnTo>
                  <a:pt x="8492" y="25"/>
                </a:lnTo>
                <a:lnTo>
                  <a:pt x="8225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985904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1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E7816F06-5FD7-5D48-A374-9B0329D7F67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514350" indent="-514350" algn="ctr"/>
            <a:r>
              <a:rPr lang="th-TH" sz="4400" b="1" dirty="0">
                <a:solidFill>
                  <a:srgbClr val="1E494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7. โครงการตรวจสุขภาพประจำปี</a:t>
            </a:r>
            <a:endParaRPr kumimoji="0" lang="th-TH" sz="4400" b="0" i="0" u="none" strike="noStrike" kern="1200" cap="none" spc="0" normalizeH="0" baseline="0" noProof="0" dirty="0">
              <a:ln>
                <a:noFill/>
              </a:ln>
              <a:solidFill>
                <a:srgbClr val="1E494E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ตัวยึดเนื้อหา 2">
            <a:extLst>
              <a:ext uri="{FF2B5EF4-FFF2-40B4-BE49-F238E27FC236}">
                <a16:creationId xmlns:a16="http://schemas.microsoft.com/office/drawing/2014/main" id="{764860FB-2BD5-5F6B-751F-4368EC4D05A4}"/>
              </a:ext>
            </a:extLst>
          </p:cNvPr>
          <p:cNvSpPr txBox="1">
            <a:spLocks/>
          </p:cNvSpPr>
          <p:nvPr/>
        </p:nvSpPr>
        <p:spPr>
          <a:xfrm>
            <a:off x="230182" y="903161"/>
            <a:ext cx="8417107" cy="1828749"/>
          </a:xfrm>
          <a:prstGeom prst="rect">
            <a:avLst/>
          </a:prstGeom>
          <a:noFill/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th-TH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วัตถุประสงค์โครงการ </a:t>
            </a:r>
            <a:r>
              <a:rPr lang="en-US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:</a:t>
            </a:r>
            <a:r>
              <a:rPr lang="th-TH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 </a:t>
            </a:r>
            <a: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เพื่อส่งเสริมให้เจ้าหน้าที่ มีสุขภาพพลานามัย แข็งแรง สมบูรณ์ และรู้จักป้องกันรักษาโรคที่อาจจะเกิดขึ้น และเพื่ออำนวยความสะดวกให้แก่เจ้าหน้าที่ของ</a:t>
            </a:r>
            <a:b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</a:br>
            <a: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กรมปศุสัตว์ในการตรวจสุขภาพประจำปีโดยไม่ต้องเดินทางไปที่โรงพยาบาลและจูงใจให้บุคลากรกรมปศุสัตว์เข้ารับการตรวจสุขภาพร่างกายโดยทั่วกัน</a:t>
            </a:r>
          </a:p>
        </p:txBody>
      </p:sp>
      <p:pic>
        <p:nvPicPr>
          <p:cNvPr id="4" name="Picture 2" descr="D:\_ม่อน\28 ตรวจสุขภาพกับ รพ.บ้านแพ้ว_____\2563\รูปตรวจสุขภาพประจำปี (2 ก.ค. 63)\ตรวจสุขภาพ 2-7-63_๒๐๐๗๑๔_18.jpg">
            <a:extLst>
              <a:ext uri="{FF2B5EF4-FFF2-40B4-BE49-F238E27FC236}">
                <a16:creationId xmlns:a16="http://schemas.microsoft.com/office/drawing/2014/main" id="{03B29774-D919-DB4D-CBD0-F685CE7CF4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r="6149"/>
          <a:stretch/>
        </p:blipFill>
        <p:spPr bwMode="auto">
          <a:xfrm>
            <a:off x="632002" y="2832691"/>
            <a:ext cx="2004485" cy="157643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7" descr="D:\_ม่อน\28 ตรวจสุขภาพกับ รพ.บ้านแพ้ว_____\2563\รูปตรวจสุขภาพประจำปี (2 ก.ค. 63)\ตรวจสุขภาพ 2-7-63_๒๐๐๗๑๔_45.jpg">
            <a:extLst>
              <a:ext uri="{FF2B5EF4-FFF2-40B4-BE49-F238E27FC236}">
                <a16:creationId xmlns:a16="http://schemas.microsoft.com/office/drawing/2014/main" id="{B65CFC6F-1C0C-41E6-8A3A-9DBEA37FE0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9795" r="7941"/>
          <a:stretch/>
        </p:blipFill>
        <p:spPr bwMode="auto">
          <a:xfrm>
            <a:off x="6191419" y="2832691"/>
            <a:ext cx="2218801" cy="1543543"/>
          </a:xfrm>
          <a:prstGeom prst="rect">
            <a:avLst/>
          </a:prstGeom>
          <a:noFill/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18F44C9D-E3B6-00DE-8DBE-1639F630E3C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158" y="2810933"/>
            <a:ext cx="2057591" cy="154354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ลูกศร: รูปห้าเหลี่ยม 6">
            <a:extLst>
              <a:ext uri="{FF2B5EF4-FFF2-40B4-BE49-F238E27FC236}">
                <a16:creationId xmlns:a16="http://schemas.microsoft.com/office/drawing/2014/main" id="{9D3DCA3D-9FBB-8CF3-5CBC-B776E97C8D45}"/>
              </a:ext>
            </a:extLst>
          </p:cNvPr>
          <p:cNvSpPr/>
          <p:nvPr/>
        </p:nvSpPr>
        <p:spPr>
          <a:xfrm>
            <a:off x="632002" y="4511848"/>
            <a:ext cx="2263080" cy="454871"/>
          </a:xfrm>
          <a:prstGeom prst="homePlate">
            <a:avLst/>
          </a:prstGeom>
          <a:noFill/>
          <a:ln>
            <a:solidFill>
              <a:srgbClr val="FFFFCC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chemeClr val="bg1"/>
                </a:solidFill>
                <a:latin typeface="FC Lamoon" panose="02000000000000000000" pitchFamily="2" charset="0"/>
                <a:cs typeface="FC Lamoon" panose="02000000000000000000" pitchFamily="2" charset="0"/>
              </a:rPr>
              <a:t>ตรวจประจำปี</a:t>
            </a:r>
          </a:p>
        </p:txBody>
      </p:sp>
      <p:sp>
        <p:nvSpPr>
          <p:cNvPr id="8" name="ลูกศร: รูปห้าเหลี่ยม 7">
            <a:extLst>
              <a:ext uri="{FF2B5EF4-FFF2-40B4-BE49-F238E27FC236}">
                <a16:creationId xmlns:a16="http://schemas.microsoft.com/office/drawing/2014/main" id="{7F6204C1-E58F-FE1C-AEE3-8B0F82A2F04C}"/>
              </a:ext>
            </a:extLst>
          </p:cNvPr>
          <p:cNvSpPr/>
          <p:nvPr/>
        </p:nvSpPr>
        <p:spPr>
          <a:xfrm>
            <a:off x="6191420" y="4511849"/>
            <a:ext cx="2444578" cy="454871"/>
          </a:xfrm>
          <a:prstGeom prst="homePlate">
            <a:avLst/>
          </a:prstGeom>
          <a:noFill/>
          <a:ln>
            <a:solidFill>
              <a:srgbClr val="FFFFCC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latin typeface="FC Lamoon" panose="02000000000000000000" pitchFamily="2" charset="0"/>
                <a:cs typeface="FC Lamoon" panose="02000000000000000000" pitchFamily="2" charset="0"/>
              </a:rPr>
              <a:t>ตรวจติดตามรอบ 4 เดือน (2 ครั้ง)</a:t>
            </a:r>
          </a:p>
        </p:txBody>
      </p:sp>
      <p:sp>
        <p:nvSpPr>
          <p:cNvPr id="9" name="ลูกศร: รูปห้าเหลี่ยม 8">
            <a:extLst>
              <a:ext uri="{FF2B5EF4-FFF2-40B4-BE49-F238E27FC236}">
                <a16:creationId xmlns:a16="http://schemas.microsoft.com/office/drawing/2014/main" id="{786EA8EB-7326-AC1F-7F76-13574B38C918}"/>
              </a:ext>
            </a:extLst>
          </p:cNvPr>
          <p:cNvSpPr/>
          <p:nvPr/>
        </p:nvSpPr>
        <p:spPr>
          <a:xfrm>
            <a:off x="3385158" y="4511849"/>
            <a:ext cx="2263080" cy="454871"/>
          </a:xfrm>
          <a:prstGeom prst="homePlate">
            <a:avLst/>
          </a:prstGeom>
          <a:noFill/>
          <a:ln>
            <a:solidFill>
              <a:srgbClr val="FFFFCC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latin typeface="FC Lamoon" panose="02000000000000000000" pitchFamily="2" charset="0"/>
                <a:cs typeface="FC Lamoon" panose="02000000000000000000" pitchFamily="2" charset="0"/>
              </a:rPr>
              <a:t>ฟังผล/พบแพทย์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D6AC077B-DB57-2E6C-7B1B-F2539EB393CA}"/>
                  </a:ext>
                </a:extLst>
              </p14:cNvPr>
              <p14:cNvContentPartPr/>
              <p14:nvPr/>
            </p14:nvContentPartPr>
            <p14:xfrm>
              <a:off x="2020116" y="3454169"/>
              <a:ext cx="360" cy="3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D6AC077B-DB57-2E6C-7B1B-F2539EB393CA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011476" y="3445169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AE084310-FF2C-4514-2910-76565A184004}"/>
                  </a:ext>
                </a:extLst>
              </p14:cNvPr>
              <p14:cNvContentPartPr/>
              <p14:nvPr/>
            </p14:nvContentPartPr>
            <p14:xfrm>
              <a:off x="2042796" y="2787809"/>
              <a:ext cx="360" cy="36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AE084310-FF2C-4514-2910-76565A18400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034156" y="2779169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92114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1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DB49BAC-92ED-D1D6-83E7-354C434764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819" b="90947" l="9483" r="91092">
                        <a14:foregroundMark x1="36494" y1="7819" x2="36494" y2="7819"/>
                        <a14:foregroundMark x1="61207" y1="90947" x2="61207" y2="90947"/>
                        <a14:foregroundMark x1="91092" y1="69136" x2="91092" y2="691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65271"/>
            <a:ext cx="4197350" cy="293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D7144521-5584-0BE1-9342-01681A675315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1412776"/>
          </a:xfrm>
          <a:prstGeom prst="rect">
            <a:avLst/>
          </a:prstGeom>
          <a:solidFill>
            <a:srgbClr val="FFFFCC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514350" indent="-514350" algn="ctr"/>
            <a:r>
              <a:rPr lang="th-TH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TC Zapf Dingbats" panose="05020102010704020609" pitchFamily="18" charset="2"/>
                <a:cs typeface="JasmineUPC" panose="02020603050405020304" pitchFamily="18" charset="-34"/>
              </a:rPr>
              <a:t>8. โครงการสวัสดิการช่วยเหลือผู้ประสบภัย</a:t>
            </a:r>
          </a:p>
          <a:p>
            <a:pPr marL="514350" indent="-514350" algn="ctr"/>
            <a:r>
              <a:rPr lang="th-TH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TC Zapf Dingbats" panose="05020102010704020609" pitchFamily="18" charset="2"/>
                <a:cs typeface="JasmineUPC" panose="02020603050405020304" pitchFamily="18" charset="-34"/>
              </a:rPr>
              <a:t>จากเหตุการณ์ความไม่สงบใน 5 จังหวัดชายแดนภาคใต้</a:t>
            </a:r>
            <a:endParaRPr lang="th-TH" sz="4000" dirty="0">
              <a:solidFill>
                <a:schemeClr val="tx1"/>
              </a:solidFill>
              <a:latin typeface="ITC Zapf Dingbats" panose="05020102010704020609" pitchFamily="18" charset="2"/>
              <a:cs typeface="TH SarabunPSK" pitchFamily="34" charset="-34"/>
            </a:endParaRPr>
          </a:p>
        </p:txBody>
      </p:sp>
      <p:sp>
        <p:nvSpPr>
          <p:cNvPr id="3" name="ตัวยึดเนื้อหา 2">
            <a:extLst>
              <a:ext uri="{FF2B5EF4-FFF2-40B4-BE49-F238E27FC236}">
                <a16:creationId xmlns:a16="http://schemas.microsoft.com/office/drawing/2014/main" id="{9178370D-8DCA-E11E-C432-BAF5E52664F8}"/>
              </a:ext>
            </a:extLst>
          </p:cNvPr>
          <p:cNvSpPr txBox="1">
            <a:spLocks/>
          </p:cNvSpPr>
          <p:nvPr/>
        </p:nvSpPr>
        <p:spPr>
          <a:xfrm>
            <a:off x="162448" y="1602996"/>
            <a:ext cx="6148041" cy="1775738"/>
          </a:xfrm>
          <a:prstGeom prst="rect">
            <a:avLst/>
          </a:prstGeom>
          <a:noFill/>
        </p:spPr>
        <p:txBody>
          <a:bodyPr>
            <a:normAutofit fontScale="9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th-TH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วัตถุประสงค์โครงการ </a:t>
            </a:r>
            <a:r>
              <a:rPr lang="en-US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:</a:t>
            </a:r>
            <a:r>
              <a:rPr lang="th-TH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 </a:t>
            </a:r>
            <a: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เพื่อเป็นการเยียวยาและบำรุงขวัญกำลังใจ</a:t>
            </a:r>
          </a:p>
          <a:p>
            <a:pPr algn="r"/>
            <a: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  ในการปฏิบัติหน้าที่ราชการแก่สมาชิกสวัสดิการกรมปศุสัตว์</a:t>
            </a:r>
            <a:b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</a:br>
            <a: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ผู้ที่ประสบภัยจากเหตุการณ์ไม่สงบใน 5 จังหวัด</a:t>
            </a:r>
          </a:p>
          <a:p>
            <a:pPr algn="r"/>
            <a: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            ชายแดนภาคใต้ ได้แก่ จังหวัดนราธิวาส </a:t>
            </a:r>
          </a:p>
          <a:p>
            <a:pPr algn="r"/>
            <a:r>
              <a:rPr lang="th-TH" sz="28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                ปัตตานี ยะลา สตูล และสงขลา</a:t>
            </a:r>
          </a:p>
        </p:txBody>
      </p:sp>
    </p:spTree>
    <p:extLst>
      <p:ext uri="{BB962C8B-B14F-4D97-AF65-F5344CB8AC3E}">
        <p14:creationId xmlns:p14="http://schemas.microsoft.com/office/powerpoint/2010/main" val="38620363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3" name="Google Shape;1613;p19"/>
          <p:cNvSpPr txBox="1">
            <a:spLocks noGrp="1"/>
          </p:cNvSpPr>
          <p:nvPr>
            <p:ph type="ctrTitle" idx="4294967295"/>
          </p:nvPr>
        </p:nvSpPr>
        <p:spPr>
          <a:xfrm>
            <a:off x="2239200" y="1803316"/>
            <a:ext cx="4665600" cy="1814213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/>
              <a:t>Thank you </a:t>
            </a:r>
            <a:br>
              <a:rPr lang="th-TH" sz="6000" dirty="0"/>
            </a:br>
            <a:r>
              <a:rPr lang="en" sz="6000" dirty="0"/>
              <a:t>for your attention</a:t>
            </a:r>
            <a:endParaRPr sz="6000" dirty="0"/>
          </a:p>
        </p:txBody>
      </p:sp>
      <p:sp>
        <p:nvSpPr>
          <p:cNvPr id="1615" name="Google Shape;1615;p19"/>
          <p:cNvSpPr/>
          <p:nvPr/>
        </p:nvSpPr>
        <p:spPr>
          <a:xfrm>
            <a:off x="6550711" y="3031478"/>
            <a:ext cx="1670478" cy="1692719"/>
          </a:xfrm>
          <a:custGeom>
            <a:avLst/>
            <a:gdLst/>
            <a:ahLst/>
            <a:cxnLst/>
            <a:rect l="l" t="t" r="r" b="b"/>
            <a:pathLst>
              <a:path w="16449" h="16668" extrusionOk="0">
                <a:moveTo>
                  <a:pt x="12288" y="1995"/>
                </a:moveTo>
                <a:lnTo>
                  <a:pt x="12093" y="2117"/>
                </a:lnTo>
                <a:lnTo>
                  <a:pt x="11923" y="2239"/>
                </a:lnTo>
                <a:lnTo>
                  <a:pt x="11655" y="2531"/>
                </a:lnTo>
                <a:lnTo>
                  <a:pt x="11461" y="2433"/>
                </a:lnTo>
                <a:lnTo>
                  <a:pt x="11874" y="2214"/>
                </a:lnTo>
                <a:lnTo>
                  <a:pt x="12288" y="1995"/>
                </a:lnTo>
                <a:close/>
                <a:moveTo>
                  <a:pt x="13261" y="2239"/>
                </a:moveTo>
                <a:lnTo>
                  <a:pt x="13359" y="2263"/>
                </a:lnTo>
                <a:lnTo>
                  <a:pt x="13456" y="2287"/>
                </a:lnTo>
                <a:lnTo>
                  <a:pt x="13529" y="2336"/>
                </a:lnTo>
                <a:lnTo>
                  <a:pt x="13578" y="2433"/>
                </a:lnTo>
                <a:lnTo>
                  <a:pt x="13626" y="2531"/>
                </a:lnTo>
                <a:lnTo>
                  <a:pt x="13675" y="2725"/>
                </a:lnTo>
                <a:lnTo>
                  <a:pt x="13651" y="2896"/>
                </a:lnTo>
                <a:lnTo>
                  <a:pt x="13626" y="3090"/>
                </a:lnTo>
                <a:lnTo>
                  <a:pt x="13578" y="3285"/>
                </a:lnTo>
                <a:lnTo>
                  <a:pt x="13480" y="3480"/>
                </a:lnTo>
                <a:lnTo>
                  <a:pt x="13383" y="3650"/>
                </a:lnTo>
                <a:lnTo>
                  <a:pt x="13188" y="4015"/>
                </a:lnTo>
                <a:lnTo>
                  <a:pt x="12969" y="3674"/>
                </a:lnTo>
                <a:lnTo>
                  <a:pt x="12702" y="3358"/>
                </a:lnTo>
                <a:lnTo>
                  <a:pt x="12410" y="3066"/>
                </a:lnTo>
                <a:lnTo>
                  <a:pt x="12093" y="2823"/>
                </a:lnTo>
                <a:lnTo>
                  <a:pt x="12288" y="2677"/>
                </a:lnTo>
                <a:lnTo>
                  <a:pt x="12483" y="2531"/>
                </a:lnTo>
                <a:lnTo>
                  <a:pt x="12726" y="2385"/>
                </a:lnTo>
                <a:lnTo>
                  <a:pt x="12945" y="2287"/>
                </a:lnTo>
                <a:lnTo>
                  <a:pt x="13164" y="2239"/>
                </a:lnTo>
                <a:close/>
                <a:moveTo>
                  <a:pt x="7981" y="3699"/>
                </a:moveTo>
                <a:lnTo>
                  <a:pt x="7981" y="3723"/>
                </a:lnTo>
                <a:lnTo>
                  <a:pt x="7932" y="3723"/>
                </a:lnTo>
                <a:lnTo>
                  <a:pt x="7908" y="3747"/>
                </a:lnTo>
                <a:lnTo>
                  <a:pt x="7835" y="3796"/>
                </a:lnTo>
                <a:lnTo>
                  <a:pt x="7786" y="3845"/>
                </a:lnTo>
                <a:lnTo>
                  <a:pt x="7738" y="3918"/>
                </a:lnTo>
                <a:lnTo>
                  <a:pt x="7689" y="3991"/>
                </a:lnTo>
                <a:lnTo>
                  <a:pt x="7689" y="4064"/>
                </a:lnTo>
                <a:lnTo>
                  <a:pt x="7689" y="4088"/>
                </a:lnTo>
                <a:lnTo>
                  <a:pt x="7689" y="4112"/>
                </a:lnTo>
                <a:lnTo>
                  <a:pt x="7689" y="4137"/>
                </a:lnTo>
                <a:lnTo>
                  <a:pt x="7689" y="4161"/>
                </a:lnTo>
                <a:lnTo>
                  <a:pt x="7689" y="4307"/>
                </a:lnTo>
                <a:lnTo>
                  <a:pt x="7738" y="4453"/>
                </a:lnTo>
                <a:lnTo>
                  <a:pt x="7786" y="4526"/>
                </a:lnTo>
                <a:lnTo>
                  <a:pt x="7859" y="4574"/>
                </a:lnTo>
                <a:lnTo>
                  <a:pt x="8030" y="4672"/>
                </a:lnTo>
                <a:lnTo>
                  <a:pt x="8176" y="4720"/>
                </a:lnTo>
                <a:lnTo>
                  <a:pt x="8297" y="4720"/>
                </a:lnTo>
                <a:lnTo>
                  <a:pt x="8395" y="4696"/>
                </a:lnTo>
                <a:lnTo>
                  <a:pt x="8492" y="4672"/>
                </a:lnTo>
                <a:lnTo>
                  <a:pt x="8589" y="4599"/>
                </a:lnTo>
                <a:lnTo>
                  <a:pt x="8662" y="4526"/>
                </a:lnTo>
                <a:lnTo>
                  <a:pt x="8711" y="4429"/>
                </a:lnTo>
                <a:lnTo>
                  <a:pt x="8711" y="4307"/>
                </a:lnTo>
                <a:lnTo>
                  <a:pt x="8711" y="4185"/>
                </a:lnTo>
                <a:lnTo>
                  <a:pt x="8662" y="4064"/>
                </a:lnTo>
                <a:lnTo>
                  <a:pt x="8614" y="3942"/>
                </a:lnTo>
                <a:lnTo>
                  <a:pt x="8541" y="3845"/>
                </a:lnTo>
                <a:lnTo>
                  <a:pt x="8468" y="3772"/>
                </a:lnTo>
                <a:lnTo>
                  <a:pt x="8370" y="3723"/>
                </a:lnTo>
                <a:lnTo>
                  <a:pt x="8273" y="3699"/>
                </a:lnTo>
                <a:close/>
                <a:moveTo>
                  <a:pt x="9830" y="3966"/>
                </a:moveTo>
                <a:lnTo>
                  <a:pt x="9709" y="3991"/>
                </a:lnTo>
                <a:lnTo>
                  <a:pt x="9611" y="4064"/>
                </a:lnTo>
                <a:lnTo>
                  <a:pt x="9538" y="4161"/>
                </a:lnTo>
                <a:lnTo>
                  <a:pt x="9514" y="4258"/>
                </a:lnTo>
                <a:lnTo>
                  <a:pt x="9490" y="4356"/>
                </a:lnTo>
                <a:lnTo>
                  <a:pt x="9514" y="4453"/>
                </a:lnTo>
                <a:lnTo>
                  <a:pt x="9563" y="4574"/>
                </a:lnTo>
                <a:lnTo>
                  <a:pt x="9636" y="4647"/>
                </a:lnTo>
                <a:lnTo>
                  <a:pt x="9757" y="4720"/>
                </a:lnTo>
                <a:lnTo>
                  <a:pt x="9879" y="4745"/>
                </a:lnTo>
                <a:lnTo>
                  <a:pt x="10025" y="4696"/>
                </a:lnTo>
                <a:lnTo>
                  <a:pt x="10098" y="4672"/>
                </a:lnTo>
                <a:lnTo>
                  <a:pt x="10147" y="4623"/>
                </a:lnTo>
                <a:lnTo>
                  <a:pt x="10244" y="4502"/>
                </a:lnTo>
                <a:lnTo>
                  <a:pt x="10268" y="4429"/>
                </a:lnTo>
                <a:lnTo>
                  <a:pt x="10268" y="4356"/>
                </a:lnTo>
                <a:lnTo>
                  <a:pt x="10244" y="4234"/>
                </a:lnTo>
                <a:lnTo>
                  <a:pt x="10220" y="4161"/>
                </a:lnTo>
                <a:lnTo>
                  <a:pt x="10147" y="4064"/>
                </a:lnTo>
                <a:lnTo>
                  <a:pt x="10074" y="4015"/>
                </a:lnTo>
                <a:lnTo>
                  <a:pt x="9952" y="3966"/>
                </a:lnTo>
                <a:close/>
                <a:moveTo>
                  <a:pt x="9125" y="5572"/>
                </a:moveTo>
                <a:lnTo>
                  <a:pt x="9003" y="5596"/>
                </a:lnTo>
                <a:lnTo>
                  <a:pt x="8881" y="5669"/>
                </a:lnTo>
                <a:lnTo>
                  <a:pt x="8808" y="5791"/>
                </a:lnTo>
                <a:lnTo>
                  <a:pt x="8784" y="5913"/>
                </a:lnTo>
                <a:lnTo>
                  <a:pt x="8808" y="6034"/>
                </a:lnTo>
                <a:lnTo>
                  <a:pt x="8881" y="6156"/>
                </a:lnTo>
                <a:lnTo>
                  <a:pt x="9003" y="6229"/>
                </a:lnTo>
                <a:lnTo>
                  <a:pt x="9125" y="6253"/>
                </a:lnTo>
                <a:lnTo>
                  <a:pt x="9246" y="6229"/>
                </a:lnTo>
                <a:lnTo>
                  <a:pt x="9368" y="6156"/>
                </a:lnTo>
                <a:lnTo>
                  <a:pt x="9441" y="6034"/>
                </a:lnTo>
                <a:lnTo>
                  <a:pt x="9465" y="5913"/>
                </a:lnTo>
                <a:lnTo>
                  <a:pt x="9441" y="5791"/>
                </a:lnTo>
                <a:lnTo>
                  <a:pt x="9368" y="5669"/>
                </a:lnTo>
                <a:lnTo>
                  <a:pt x="9246" y="5596"/>
                </a:lnTo>
                <a:lnTo>
                  <a:pt x="9125" y="5572"/>
                </a:lnTo>
                <a:close/>
                <a:moveTo>
                  <a:pt x="5013" y="9441"/>
                </a:moveTo>
                <a:lnTo>
                  <a:pt x="4842" y="9538"/>
                </a:lnTo>
                <a:lnTo>
                  <a:pt x="4672" y="9684"/>
                </a:lnTo>
                <a:lnTo>
                  <a:pt x="4502" y="9855"/>
                </a:lnTo>
                <a:lnTo>
                  <a:pt x="4356" y="10025"/>
                </a:lnTo>
                <a:lnTo>
                  <a:pt x="4112" y="10414"/>
                </a:lnTo>
                <a:lnTo>
                  <a:pt x="3918" y="10779"/>
                </a:lnTo>
                <a:lnTo>
                  <a:pt x="3723" y="11144"/>
                </a:lnTo>
                <a:lnTo>
                  <a:pt x="3650" y="11363"/>
                </a:lnTo>
                <a:lnTo>
                  <a:pt x="3553" y="11582"/>
                </a:lnTo>
                <a:lnTo>
                  <a:pt x="3504" y="11826"/>
                </a:lnTo>
                <a:lnTo>
                  <a:pt x="3480" y="12045"/>
                </a:lnTo>
                <a:lnTo>
                  <a:pt x="3480" y="12239"/>
                </a:lnTo>
                <a:lnTo>
                  <a:pt x="3528" y="12337"/>
                </a:lnTo>
                <a:lnTo>
                  <a:pt x="3577" y="12410"/>
                </a:lnTo>
                <a:lnTo>
                  <a:pt x="3601" y="12434"/>
                </a:lnTo>
                <a:lnTo>
                  <a:pt x="3626" y="12458"/>
                </a:lnTo>
                <a:lnTo>
                  <a:pt x="3650" y="12434"/>
                </a:lnTo>
                <a:lnTo>
                  <a:pt x="3674" y="12410"/>
                </a:lnTo>
                <a:lnTo>
                  <a:pt x="3747" y="12288"/>
                </a:lnTo>
                <a:lnTo>
                  <a:pt x="3772" y="12166"/>
                </a:lnTo>
                <a:lnTo>
                  <a:pt x="3820" y="11874"/>
                </a:lnTo>
                <a:lnTo>
                  <a:pt x="3869" y="11631"/>
                </a:lnTo>
                <a:lnTo>
                  <a:pt x="3966" y="11388"/>
                </a:lnTo>
                <a:lnTo>
                  <a:pt x="4137" y="10925"/>
                </a:lnTo>
                <a:lnTo>
                  <a:pt x="4331" y="10536"/>
                </a:lnTo>
                <a:lnTo>
                  <a:pt x="4575" y="10171"/>
                </a:lnTo>
                <a:lnTo>
                  <a:pt x="4818" y="9830"/>
                </a:lnTo>
                <a:lnTo>
                  <a:pt x="5061" y="9490"/>
                </a:lnTo>
                <a:lnTo>
                  <a:pt x="5061" y="9465"/>
                </a:lnTo>
                <a:lnTo>
                  <a:pt x="5061" y="9441"/>
                </a:lnTo>
                <a:close/>
                <a:moveTo>
                  <a:pt x="9003" y="2287"/>
                </a:moveTo>
                <a:lnTo>
                  <a:pt x="9319" y="2312"/>
                </a:lnTo>
                <a:lnTo>
                  <a:pt x="9611" y="2360"/>
                </a:lnTo>
                <a:lnTo>
                  <a:pt x="9928" y="2409"/>
                </a:lnTo>
                <a:lnTo>
                  <a:pt x="10220" y="2482"/>
                </a:lnTo>
                <a:lnTo>
                  <a:pt x="10512" y="2579"/>
                </a:lnTo>
                <a:lnTo>
                  <a:pt x="10804" y="2677"/>
                </a:lnTo>
                <a:lnTo>
                  <a:pt x="11071" y="2798"/>
                </a:lnTo>
                <a:lnTo>
                  <a:pt x="11339" y="2944"/>
                </a:lnTo>
                <a:lnTo>
                  <a:pt x="11582" y="3066"/>
                </a:lnTo>
                <a:lnTo>
                  <a:pt x="11826" y="3236"/>
                </a:lnTo>
                <a:lnTo>
                  <a:pt x="12020" y="3382"/>
                </a:lnTo>
                <a:lnTo>
                  <a:pt x="12215" y="3577"/>
                </a:lnTo>
                <a:lnTo>
                  <a:pt x="12580" y="3966"/>
                </a:lnTo>
                <a:lnTo>
                  <a:pt x="12921" y="4380"/>
                </a:lnTo>
                <a:lnTo>
                  <a:pt x="12410" y="5012"/>
                </a:lnTo>
                <a:lnTo>
                  <a:pt x="11874" y="5596"/>
                </a:lnTo>
                <a:lnTo>
                  <a:pt x="11339" y="6180"/>
                </a:lnTo>
                <a:lnTo>
                  <a:pt x="10804" y="6764"/>
                </a:lnTo>
                <a:lnTo>
                  <a:pt x="9684" y="7908"/>
                </a:lnTo>
                <a:lnTo>
                  <a:pt x="9149" y="8492"/>
                </a:lnTo>
                <a:lnTo>
                  <a:pt x="8614" y="9076"/>
                </a:lnTo>
                <a:lnTo>
                  <a:pt x="6667" y="11217"/>
                </a:lnTo>
                <a:lnTo>
                  <a:pt x="6302" y="11631"/>
                </a:lnTo>
                <a:lnTo>
                  <a:pt x="5889" y="12045"/>
                </a:lnTo>
                <a:lnTo>
                  <a:pt x="5499" y="12410"/>
                </a:lnTo>
                <a:lnTo>
                  <a:pt x="5061" y="12774"/>
                </a:lnTo>
                <a:lnTo>
                  <a:pt x="5061" y="12774"/>
                </a:lnTo>
                <a:lnTo>
                  <a:pt x="5110" y="12677"/>
                </a:lnTo>
                <a:lnTo>
                  <a:pt x="5329" y="12166"/>
                </a:lnTo>
                <a:lnTo>
                  <a:pt x="5572" y="11631"/>
                </a:lnTo>
                <a:lnTo>
                  <a:pt x="5597" y="11582"/>
                </a:lnTo>
                <a:lnTo>
                  <a:pt x="5548" y="11558"/>
                </a:lnTo>
                <a:lnTo>
                  <a:pt x="5499" y="11534"/>
                </a:lnTo>
                <a:lnTo>
                  <a:pt x="5475" y="11582"/>
                </a:lnTo>
                <a:lnTo>
                  <a:pt x="5183" y="11996"/>
                </a:lnTo>
                <a:lnTo>
                  <a:pt x="4915" y="12434"/>
                </a:lnTo>
                <a:lnTo>
                  <a:pt x="4745" y="12750"/>
                </a:lnTo>
                <a:lnTo>
                  <a:pt x="4648" y="12920"/>
                </a:lnTo>
                <a:lnTo>
                  <a:pt x="4599" y="13091"/>
                </a:lnTo>
                <a:lnTo>
                  <a:pt x="4477" y="13188"/>
                </a:lnTo>
                <a:lnTo>
                  <a:pt x="4404" y="13115"/>
                </a:lnTo>
                <a:lnTo>
                  <a:pt x="4258" y="13042"/>
                </a:lnTo>
                <a:lnTo>
                  <a:pt x="4331" y="12750"/>
                </a:lnTo>
                <a:lnTo>
                  <a:pt x="4404" y="12507"/>
                </a:lnTo>
                <a:lnTo>
                  <a:pt x="4526" y="12264"/>
                </a:lnTo>
                <a:lnTo>
                  <a:pt x="4769" y="11801"/>
                </a:lnTo>
                <a:lnTo>
                  <a:pt x="5232" y="11071"/>
                </a:lnTo>
                <a:lnTo>
                  <a:pt x="5694" y="10366"/>
                </a:lnTo>
                <a:lnTo>
                  <a:pt x="5718" y="10341"/>
                </a:lnTo>
                <a:lnTo>
                  <a:pt x="5694" y="10317"/>
                </a:lnTo>
                <a:lnTo>
                  <a:pt x="5670" y="10293"/>
                </a:lnTo>
                <a:lnTo>
                  <a:pt x="5645" y="10317"/>
                </a:lnTo>
                <a:lnTo>
                  <a:pt x="5037" y="11047"/>
                </a:lnTo>
                <a:lnTo>
                  <a:pt x="4745" y="11412"/>
                </a:lnTo>
                <a:lnTo>
                  <a:pt x="4477" y="11801"/>
                </a:lnTo>
                <a:lnTo>
                  <a:pt x="4331" y="12020"/>
                </a:lnTo>
                <a:lnTo>
                  <a:pt x="4185" y="12288"/>
                </a:lnTo>
                <a:lnTo>
                  <a:pt x="4064" y="12556"/>
                </a:lnTo>
                <a:lnTo>
                  <a:pt x="3966" y="12847"/>
                </a:lnTo>
                <a:lnTo>
                  <a:pt x="3674" y="12604"/>
                </a:lnTo>
                <a:lnTo>
                  <a:pt x="3407" y="12312"/>
                </a:lnTo>
                <a:lnTo>
                  <a:pt x="3188" y="11996"/>
                </a:lnTo>
                <a:lnTo>
                  <a:pt x="2969" y="11655"/>
                </a:lnTo>
                <a:lnTo>
                  <a:pt x="3066" y="11436"/>
                </a:lnTo>
                <a:lnTo>
                  <a:pt x="3139" y="11193"/>
                </a:lnTo>
                <a:lnTo>
                  <a:pt x="3236" y="10950"/>
                </a:lnTo>
                <a:lnTo>
                  <a:pt x="3358" y="10706"/>
                </a:lnTo>
                <a:lnTo>
                  <a:pt x="3626" y="10220"/>
                </a:lnTo>
                <a:lnTo>
                  <a:pt x="3869" y="9782"/>
                </a:lnTo>
                <a:lnTo>
                  <a:pt x="4161" y="9368"/>
                </a:lnTo>
                <a:lnTo>
                  <a:pt x="4453" y="8954"/>
                </a:lnTo>
                <a:lnTo>
                  <a:pt x="4769" y="8565"/>
                </a:lnTo>
                <a:lnTo>
                  <a:pt x="4794" y="8541"/>
                </a:lnTo>
                <a:lnTo>
                  <a:pt x="4769" y="8516"/>
                </a:lnTo>
                <a:lnTo>
                  <a:pt x="4745" y="8492"/>
                </a:lnTo>
                <a:lnTo>
                  <a:pt x="4721" y="8492"/>
                </a:lnTo>
                <a:lnTo>
                  <a:pt x="4331" y="8808"/>
                </a:lnTo>
                <a:lnTo>
                  <a:pt x="3991" y="9149"/>
                </a:lnTo>
                <a:lnTo>
                  <a:pt x="3699" y="9514"/>
                </a:lnTo>
                <a:lnTo>
                  <a:pt x="3407" y="9928"/>
                </a:lnTo>
                <a:lnTo>
                  <a:pt x="3236" y="10195"/>
                </a:lnTo>
                <a:lnTo>
                  <a:pt x="3042" y="10512"/>
                </a:lnTo>
                <a:lnTo>
                  <a:pt x="2871" y="10852"/>
                </a:lnTo>
                <a:lnTo>
                  <a:pt x="2798" y="11047"/>
                </a:lnTo>
                <a:lnTo>
                  <a:pt x="2750" y="11217"/>
                </a:lnTo>
                <a:lnTo>
                  <a:pt x="2579" y="10852"/>
                </a:lnTo>
                <a:lnTo>
                  <a:pt x="2458" y="10487"/>
                </a:lnTo>
                <a:lnTo>
                  <a:pt x="2579" y="10341"/>
                </a:lnTo>
                <a:lnTo>
                  <a:pt x="2652" y="10195"/>
                </a:lnTo>
                <a:lnTo>
                  <a:pt x="2798" y="9830"/>
                </a:lnTo>
                <a:lnTo>
                  <a:pt x="3236" y="8954"/>
                </a:lnTo>
                <a:lnTo>
                  <a:pt x="3455" y="8565"/>
                </a:lnTo>
                <a:lnTo>
                  <a:pt x="3699" y="8200"/>
                </a:lnTo>
                <a:lnTo>
                  <a:pt x="3966" y="7835"/>
                </a:lnTo>
                <a:lnTo>
                  <a:pt x="4185" y="7446"/>
                </a:lnTo>
                <a:lnTo>
                  <a:pt x="4210" y="7421"/>
                </a:lnTo>
                <a:lnTo>
                  <a:pt x="4185" y="7397"/>
                </a:lnTo>
                <a:lnTo>
                  <a:pt x="4161" y="7373"/>
                </a:lnTo>
                <a:lnTo>
                  <a:pt x="4137" y="7397"/>
                </a:lnTo>
                <a:lnTo>
                  <a:pt x="3966" y="7494"/>
                </a:lnTo>
                <a:lnTo>
                  <a:pt x="3820" y="7640"/>
                </a:lnTo>
                <a:lnTo>
                  <a:pt x="3674" y="7786"/>
                </a:lnTo>
                <a:lnTo>
                  <a:pt x="3528" y="7957"/>
                </a:lnTo>
                <a:lnTo>
                  <a:pt x="3285" y="8346"/>
                </a:lnTo>
                <a:lnTo>
                  <a:pt x="3066" y="8687"/>
                </a:lnTo>
                <a:lnTo>
                  <a:pt x="2798" y="9198"/>
                </a:lnTo>
                <a:lnTo>
                  <a:pt x="2555" y="9709"/>
                </a:lnTo>
                <a:lnTo>
                  <a:pt x="2458" y="9928"/>
                </a:lnTo>
                <a:lnTo>
                  <a:pt x="2360" y="10171"/>
                </a:lnTo>
                <a:lnTo>
                  <a:pt x="2239" y="9757"/>
                </a:lnTo>
                <a:lnTo>
                  <a:pt x="2166" y="9368"/>
                </a:lnTo>
                <a:lnTo>
                  <a:pt x="2239" y="9173"/>
                </a:lnTo>
                <a:lnTo>
                  <a:pt x="2385" y="8833"/>
                </a:lnTo>
                <a:lnTo>
                  <a:pt x="2555" y="8492"/>
                </a:lnTo>
                <a:lnTo>
                  <a:pt x="2725" y="8176"/>
                </a:lnTo>
                <a:lnTo>
                  <a:pt x="2920" y="7859"/>
                </a:lnTo>
                <a:lnTo>
                  <a:pt x="3309" y="7300"/>
                </a:lnTo>
                <a:lnTo>
                  <a:pt x="3528" y="7056"/>
                </a:lnTo>
                <a:lnTo>
                  <a:pt x="3747" y="6789"/>
                </a:lnTo>
                <a:lnTo>
                  <a:pt x="3893" y="6667"/>
                </a:lnTo>
                <a:lnTo>
                  <a:pt x="4088" y="6545"/>
                </a:lnTo>
                <a:lnTo>
                  <a:pt x="4234" y="6399"/>
                </a:lnTo>
                <a:lnTo>
                  <a:pt x="4380" y="6253"/>
                </a:lnTo>
                <a:lnTo>
                  <a:pt x="4356" y="6229"/>
                </a:lnTo>
                <a:lnTo>
                  <a:pt x="4283" y="6205"/>
                </a:lnTo>
                <a:lnTo>
                  <a:pt x="4185" y="6180"/>
                </a:lnTo>
                <a:lnTo>
                  <a:pt x="4064" y="6229"/>
                </a:lnTo>
                <a:lnTo>
                  <a:pt x="3942" y="6278"/>
                </a:lnTo>
                <a:lnTo>
                  <a:pt x="3820" y="6375"/>
                </a:lnTo>
                <a:lnTo>
                  <a:pt x="3699" y="6472"/>
                </a:lnTo>
                <a:lnTo>
                  <a:pt x="3455" y="6716"/>
                </a:lnTo>
                <a:lnTo>
                  <a:pt x="3236" y="6983"/>
                </a:lnTo>
                <a:lnTo>
                  <a:pt x="3017" y="7251"/>
                </a:lnTo>
                <a:lnTo>
                  <a:pt x="2750" y="7640"/>
                </a:lnTo>
                <a:lnTo>
                  <a:pt x="2579" y="7908"/>
                </a:lnTo>
                <a:lnTo>
                  <a:pt x="2409" y="8176"/>
                </a:lnTo>
                <a:lnTo>
                  <a:pt x="2239" y="8468"/>
                </a:lnTo>
                <a:lnTo>
                  <a:pt x="2093" y="8784"/>
                </a:lnTo>
                <a:lnTo>
                  <a:pt x="2093" y="8565"/>
                </a:lnTo>
                <a:lnTo>
                  <a:pt x="2093" y="8224"/>
                </a:lnTo>
                <a:lnTo>
                  <a:pt x="2239" y="7835"/>
                </a:lnTo>
                <a:lnTo>
                  <a:pt x="2385" y="7567"/>
                </a:lnTo>
                <a:lnTo>
                  <a:pt x="2506" y="7324"/>
                </a:lnTo>
                <a:lnTo>
                  <a:pt x="2823" y="6837"/>
                </a:lnTo>
                <a:lnTo>
                  <a:pt x="3139" y="6375"/>
                </a:lnTo>
                <a:lnTo>
                  <a:pt x="3309" y="6156"/>
                </a:lnTo>
                <a:lnTo>
                  <a:pt x="3504" y="5961"/>
                </a:lnTo>
                <a:lnTo>
                  <a:pt x="3723" y="5742"/>
                </a:lnTo>
                <a:lnTo>
                  <a:pt x="3942" y="5572"/>
                </a:lnTo>
                <a:lnTo>
                  <a:pt x="4161" y="5402"/>
                </a:lnTo>
                <a:lnTo>
                  <a:pt x="4404" y="5256"/>
                </a:lnTo>
                <a:lnTo>
                  <a:pt x="4429" y="5207"/>
                </a:lnTo>
                <a:lnTo>
                  <a:pt x="4429" y="5158"/>
                </a:lnTo>
                <a:lnTo>
                  <a:pt x="4380" y="5110"/>
                </a:lnTo>
                <a:lnTo>
                  <a:pt x="4331" y="5110"/>
                </a:lnTo>
                <a:lnTo>
                  <a:pt x="4088" y="5207"/>
                </a:lnTo>
                <a:lnTo>
                  <a:pt x="3845" y="5353"/>
                </a:lnTo>
                <a:lnTo>
                  <a:pt x="3626" y="5499"/>
                </a:lnTo>
                <a:lnTo>
                  <a:pt x="3431" y="5645"/>
                </a:lnTo>
                <a:lnTo>
                  <a:pt x="3236" y="5840"/>
                </a:lnTo>
                <a:lnTo>
                  <a:pt x="3042" y="6034"/>
                </a:lnTo>
                <a:lnTo>
                  <a:pt x="2701" y="6424"/>
                </a:lnTo>
                <a:lnTo>
                  <a:pt x="2409" y="6837"/>
                </a:lnTo>
                <a:lnTo>
                  <a:pt x="2166" y="7251"/>
                </a:lnTo>
                <a:lnTo>
                  <a:pt x="2239" y="6910"/>
                </a:lnTo>
                <a:lnTo>
                  <a:pt x="2312" y="6570"/>
                </a:lnTo>
                <a:lnTo>
                  <a:pt x="2409" y="6229"/>
                </a:lnTo>
                <a:lnTo>
                  <a:pt x="2531" y="5888"/>
                </a:lnTo>
                <a:lnTo>
                  <a:pt x="2774" y="5621"/>
                </a:lnTo>
                <a:lnTo>
                  <a:pt x="3042" y="5402"/>
                </a:lnTo>
                <a:lnTo>
                  <a:pt x="3626" y="4964"/>
                </a:lnTo>
                <a:lnTo>
                  <a:pt x="3650" y="4915"/>
                </a:lnTo>
                <a:lnTo>
                  <a:pt x="3650" y="4866"/>
                </a:lnTo>
                <a:lnTo>
                  <a:pt x="3626" y="4818"/>
                </a:lnTo>
                <a:lnTo>
                  <a:pt x="3407" y="4818"/>
                </a:lnTo>
                <a:lnTo>
                  <a:pt x="3261" y="4866"/>
                </a:lnTo>
                <a:lnTo>
                  <a:pt x="3090" y="4939"/>
                </a:lnTo>
                <a:lnTo>
                  <a:pt x="2944" y="5012"/>
                </a:lnTo>
                <a:lnTo>
                  <a:pt x="3236" y="4574"/>
                </a:lnTo>
                <a:lnTo>
                  <a:pt x="3577" y="4161"/>
                </a:lnTo>
                <a:lnTo>
                  <a:pt x="3747" y="3966"/>
                </a:lnTo>
                <a:lnTo>
                  <a:pt x="3942" y="3796"/>
                </a:lnTo>
                <a:lnTo>
                  <a:pt x="4137" y="3626"/>
                </a:lnTo>
                <a:lnTo>
                  <a:pt x="4356" y="3480"/>
                </a:lnTo>
                <a:lnTo>
                  <a:pt x="4623" y="3309"/>
                </a:lnTo>
                <a:lnTo>
                  <a:pt x="4867" y="3163"/>
                </a:lnTo>
                <a:lnTo>
                  <a:pt x="5426" y="2896"/>
                </a:lnTo>
                <a:lnTo>
                  <a:pt x="5986" y="2677"/>
                </a:lnTo>
                <a:lnTo>
                  <a:pt x="6594" y="2506"/>
                </a:lnTo>
                <a:lnTo>
                  <a:pt x="7178" y="2385"/>
                </a:lnTo>
                <a:lnTo>
                  <a:pt x="7786" y="2312"/>
                </a:lnTo>
                <a:lnTo>
                  <a:pt x="8419" y="2287"/>
                </a:lnTo>
                <a:close/>
                <a:moveTo>
                  <a:pt x="2506" y="11947"/>
                </a:moveTo>
                <a:lnTo>
                  <a:pt x="2798" y="12410"/>
                </a:lnTo>
                <a:lnTo>
                  <a:pt x="2969" y="12628"/>
                </a:lnTo>
                <a:lnTo>
                  <a:pt x="3139" y="12823"/>
                </a:lnTo>
                <a:lnTo>
                  <a:pt x="3334" y="12993"/>
                </a:lnTo>
                <a:lnTo>
                  <a:pt x="3528" y="13188"/>
                </a:lnTo>
                <a:lnTo>
                  <a:pt x="3723" y="13334"/>
                </a:lnTo>
                <a:lnTo>
                  <a:pt x="3918" y="13480"/>
                </a:lnTo>
                <a:lnTo>
                  <a:pt x="3528" y="13675"/>
                </a:lnTo>
                <a:lnTo>
                  <a:pt x="3309" y="13748"/>
                </a:lnTo>
                <a:lnTo>
                  <a:pt x="3090" y="13821"/>
                </a:lnTo>
                <a:lnTo>
                  <a:pt x="2871" y="13845"/>
                </a:lnTo>
                <a:lnTo>
                  <a:pt x="2677" y="13845"/>
                </a:lnTo>
                <a:lnTo>
                  <a:pt x="2506" y="13796"/>
                </a:lnTo>
                <a:lnTo>
                  <a:pt x="2409" y="13772"/>
                </a:lnTo>
                <a:lnTo>
                  <a:pt x="2336" y="13723"/>
                </a:lnTo>
                <a:lnTo>
                  <a:pt x="2239" y="13626"/>
                </a:lnTo>
                <a:lnTo>
                  <a:pt x="2190" y="13553"/>
                </a:lnTo>
                <a:lnTo>
                  <a:pt x="2141" y="13456"/>
                </a:lnTo>
                <a:lnTo>
                  <a:pt x="2117" y="13358"/>
                </a:lnTo>
                <a:lnTo>
                  <a:pt x="2117" y="13139"/>
                </a:lnTo>
                <a:lnTo>
                  <a:pt x="2166" y="12896"/>
                </a:lnTo>
                <a:lnTo>
                  <a:pt x="2239" y="12653"/>
                </a:lnTo>
                <a:lnTo>
                  <a:pt x="2336" y="12410"/>
                </a:lnTo>
                <a:lnTo>
                  <a:pt x="2506" y="11947"/>
                </a:lnTo>
                <a:close/>
                <a:moveTo>
                  <a:pt x="14064" y="6570"/>
                </a:moveTo>
                <a:lnTo>
                  <a:pt x="14113" y="6740"/>
                </a:lnTo>
                <a:lnTo>
                  <a:pt x="14162" y="6910"/>
                </a:lnTo>
                <a:lnTo>
                  <a:pt x="14210" y="7105"/>
                </a:lnTo>
                <a:lnTo>
                  <a:pt x="14235" y="7324"/>
                </a:lnTo>
                <a:lnTo>
                  <a:pt x="14235" y="7713"/>
                </a:lnTo>
                <a:lnTo>
                  <a:pt x="14235" y="8078"/>
                </a:lnTo>
                <a:lnTo>
                  <a:pt x="14235" y="8541"/>
                </a:lnTo>
                <a:lnTo>
                  <a:pt x="14210" y="9003"/>
                </a:lnTo>
                <a:lnTo>
                  <a:pt x="14162" y="9465"/>
                </a:lnTo>
                <a:lnTo>
                  <a:pt x="14064" y="9928"/>
                </a:lnTo>
                <a:lnTo>
                  <a:pt x="13943" y="10341"/>
                </a:lnTo>
                <a:lnTo>
                  <a:pt x="13797" y="10731"/>
                </a:lnTo>
                <a:lnTo>
                  <a:pt x="13602" y="11120"/>
                </a:lnTo>
                <a:lnTo>
                  <a:pt x="13383" y="11485"/>
                </a:lnTo>
                <a:lnTo>
                  <a:pt x="13140" y="11850"/>
                </a:lnTo>
                <a:lnTo>
                  <a:pt x="12848" y="12166"/>
                </a:lnTo>
                <a:lnTo>
                  <a:pt x="12556" y="12483"/>
                </a:lnTo>
                <a:lnTo>
                  <a:pt x="12239" y="12799"/>
                </a:lnTo>
                <a:lnTo>
                  <a:pt x="12191" y="12726"/>
                </a:lnTo>
                <a:lnTo>
                  <a:pt x="12142" y="12701"/>
                </a:lnTo>
                <a:lnTo>
                  <a:pt x="12020" y="12628"/>
                </a:lnTo>
                <a:lnTo>
                  <a:pt x="11972" y="12628"/>
                </a:lnTo>
                <a:lnTo>
                  <a:pt x="11947" y="12653"/>
                </a:lnTo>
                <a:lnTo>
                  <a:pt x="11947" y="12677"/>
                </a:lnTo>
                <a:lnTo>
                  <a:pt x="11947" y="12726"/>
                </a:lnTo>
                <a:lnTo>
                  <a:pt x="11996" y="12774"/>
                </a:lnTo>
                <a:lnTo>
                  <a:pt x="12020" y="12823"/>
                </a:lnTo>
                <a:lnTo>
                  <a:pt x="12045" y="12969"/>
                </a:lnTo>
                <a:lnTo>
                  <a:pt x="11680" y="13237"/>
                </a:lnTo>
                <a:lnTo>
                  <a:pt x="11582" y="13018"/>
                </a:lnTo>
                <a:lnTo>
                  <a:pt x="11558" y="12896"/>
                </a:lnTo>
                <a:lnTo>
                  <a:pt x="11534" y="12774"/>
                </a:lnTo>
                <a:lnTo>
                  <a:pt x="11509" y="12726"/>
                </a:lnTo>
                <a:lnTo>
                  <a:pt x="11461" y="12701"/>
                </a:lnTo>
                <a:lnTo>
                  <a:pt x="11412" y="12726"/>
                </a:lnTo>
                <a:lnTo>
                  <a:pt x="11388" y="12774"/>
                </a:lnTo>
                <a:lnTo>
                  <a:pt x="11363" y="13115"/>
                </a:lnTo>
                <a:lnTo>
                  <a:pt x="11363" y="13285"/>
                </a:lnTo>
                <a:lnTo>
                  <a:pt x="11388" y="13431"/>
                </a:lnTo>
                <a:lnTo>
                  <a:pt x="11266" y="13529"/>
                </a:lnTo>
                <a:lnTo>
                  <a:pt x="11096" y="13626"/>
                </a:lnTo>
                <a:lnTo>
                  <a:pt x="11023" y="13310"/>
                </a:lnTo>
                <a:lnTo>
                  <a:pt x="10925" y="12993"/>
                </a:lnTo>
                <a:lnTo>
                  <a:pt x="10877" y="12969"/>
                </a:lnTo>
                <a:lnTo>
                  <a:pt x="10828" y="12993"/>
                </a:lnTo>
                <a:lnTo>
                  <a:pt x="10779" y="13188"/>
                </a:lnTo>
                <a:lnTo>
                  <a:pt x="10779" y="13383"/>
                </a:lnTo>
                <a:lnTo>
                  <a:pt x="10804" y="13577"/>
                </a:lnTo>
                <a:lnTo>
                  <a:pt x="10852" y="13772"/>
                </a:lnTo>
                <a:lnTo>
                  <a:pt x="10487" y="13918"/>
                </a:lnTo>
                <a:lnTo>
                  <a:pt x="10487" y="13821"/>
                </a:lnTo>
                <a:lnTo>
                  <a:pt x="10463" y="13480"/>
                </a:lnTo>
                <a:lnTo>
                  <a:pt x="10439" y="13310"/>
                </a:lnTo>
                <a:lnTo>
                  <a:pt x="10414" y="13139"/>
                </a:lnTo>
                <a:lnTo>
                  <a:pt x="10390" y="13091"/>
                </a:lnTo>
                <a:lnTo>
                  <a:pt x="10293" y="13091"/>
                </a:lnTo>
                <a:lnTo>
                  <a:pt x="10268" y="13139"/>
                </a:lnTo>
                <a:lnTo>
                  <a:pt x="10195" y="13480"/>
                </a:lnTo>
                <a:lnTo>
                  <a:pt x="10195" y="13821"/>
                </a:lnTo>
                <a:lnTo>
                  <a:pt x="10171" y="14040"/>
                </a:lnTo>
                <a:lnTo>
                  <a:pt x="9782" y="14186"/>
                </a:lnTo>
                <a:lnTo>
                  <a:pt x="9806" y="13845"/>
                </a:lnTo>
                <a:lnTo>
                  <a:pt x="9879" y="13504"/>
                </a:lnTo>
                <a:lnTo>
                  <a:pt x="9928" y="13164"/>
                </a:lnTo>
                <a:lnTo>
                  <a:pt x="9952" y="12823"/>
                </a:lnTo>
                <a:lnTo>
                  <a:pt x="9952" y="12774"/>
                </a:lnTo>
                <a:lnTo>
                  <a:pt x="9928" y="12750"/>
                </a:lnTo>
                <a:lnTo>
                  <a:pt x="9879" y="12726"/>
                </a:lnTo>
                <a:lnTo>
                  <a:pt x="9806" y="12750"/>
                </a:lnTo>
                <a:lnTo>
                  <a:pt x="9757" y="12799"/>
                </a:lnTo>
                <a:lnTo>
                  <a:pt x="9636" y="13139"/>
                </a:lnTo>
                <a:lnTo>
                  <a:pt x="9490" y="13504"/>
                </a:lnTo>
                <a:lnTo>
                  <a:pt x="9417" y="13894"/>
                </a:lnTo>
                <a:lnTo>
                  <a:pt x="9392" y="14088"/>
                </a:lnTo>
                <a:lnTo>
                  <a:pt x="9368" y="14283"/>
                </a:lnTo>
                <a:lnTo>
                  <a:pt x="9125" y="14332"/>
                </a:lnTo>
                <a:lnTo>
                  <a:pt x="9125" y="14064"/>
                </a:lnTo>
                <a:lnTo>
                  <a:pt x="9149" y="13821"/>
                </a:lnTo>
                <a:lnTo>
                  <a:pt x="9173" y="13431"/>
                </a:lnTo>
                <a:lnTo>
                  <a:pt x="9222" y="13237"/>
                </a:lnTo>
                <a:lnTo>
                  <a:pt x="9246" y="13139"/>
                </a:lnTo>
                <a:lnTo>
                  <a:pt x="9295" y="13091"/>
                </a:lnTo>
                <a:lnTo>
                  <a:pt x="9295" y="13066"/>
                </a:lnTo>
                <a:lnTo>
                  <a:pt x="9295" y="13042"/>
                </a:lnTo>
                <a:lnTo>
                  <a:pt x="9246" y="13042"/>
                </a:lnTo>
                <a:lnTo>
                  <a:pt x="9173" y="13091"/>
                </a:lnTo>
                <a:lnTo>
                  <a:pt x="9125" y="13139"/>
                </a:lnTo>
                <a:lnTo>
                  <a:pt x="9027" y="13310"/>
                </a:lnTo>
                <a:lnTo>
                  <a:pt x="8954" y="13480"/>
                </a:lnTo>
                <a:lnTo>
                  <a:pt x="8906" y="13650"/>
                </a:lnTo>
                <a:lnTo>
                  <a:pt x="8808" y="13991"/>
                </a:lnTo>
                <a:lnTo>
                  <a:pt x="8784" y="14210"/>
                </a:lnTo>
                <a:lnTo>
                  <a:pt x="8784" y="14405"/>
                </a:lnTo>
                <a:lnTo>
                  <a:pt x="8443" y="14453"/>
                </a:lnTo>
                <a:lnTo>
                  <a:pt x="8443" y="14332"/>
                </a:lnTo>
                <a:lnTo>
                  <a:pt x="8492" y="13894"/>
                </a:lnTo>
                <a:lnTo>
                  <a:pt x="8589" y="13456"/>
                </a:lnTo>
                <a:lnTo>
                  <a:pt x="8735" y="13042"/>
                </a:lnTo>
                <a:lnTo>
                  <a:pt x="8833" y="12847"/>
                </a:lnTo>
                <a:lnTo>
                  <a:pt x="8930" y="12653"/>
                </a:lnTo>
                <a:lnTo>
                  <a:pt x="8930" y="12628"/>
                </a:lnTo>
                <a:lnTo>
                  <a:pt x="8906" y="12580"/>
                </a:lnTo>
                <a:lnTo>
                  <a:pt x="8881" y="12580"/>
                </a:lnTo>
                <a:lnTo>
                  <a:pt x="8857" y="12604"/>
                </a:lnTo>
                <a:lnTo>
                  <a:pt x="8687" y="12799"/>
                </a:lnTo>
                <a:lnTo>
                  <a:pt x="8516" y="12993"/>
                </a:lnTo>
                <a:lnTo>
                  <a:pt x="8395" y="13237"/>
                </a:lnTo>
                <a:lnTo>
                  <a:pt x="8297" y="13456"/>
                </a:lnTo>
                <a:lnTo>
                  <a:pt x="8200" y="13723"/>
                </a:lnTo>
                <a:lnTo>
                  <a:pt x="8127" y="13967"/>
                </a:lnTo>
                <a:lnTo>
                  <a:pt x="8103" y="14234"/>
                </a:lnTo>
                <a:lnTo>
                  <a:pt x="8078" y="14478"/>
                </a:lnTo>
                <a:lnTo>
                  <a:pt x="7762" y="14502"/>
                </a:lnTo>
                <a:lnTo>
                  <a:pt x="7811" y="14259"/>
                </a:lnTo>
                <a:lnTo>
                  <a:pt x="7859" y="14113"/>
                </a:lnTo>
                <a:lnTo>
                  <a:pt x="7908" y="13967"/>
                </a:lnTo>
                <a:lnTo>
                  <a:pt x="7957" y="13796"/>
                </a:lnTo>
                <a:lnTo>
                  <a:pt x="7981" y="13650"/>
                </a:lnTo>
                <a:lnTo>
                  <a:pt x="7957" y="13602"/>
                </a:lnTo>
                <a:lnTo>
                  <a:pt x="7932" y="13577"/>
                </a:lnTo>
                <a:lnTo>
                  <a:pt x="7884" y="13577"/>
                </a:lnTo>
                <a:lnTo>
                  <a:pt x="7811" y="13626"/>
                </a:lnTo>
                <a:lnTo>
                  <a:pt x="7738" y="13699"/>
                </a:lnTo>
                <a:lnTo>
                  <a:pt x="7689" y="13772"/>
                </a:lnTo>
                <a:lnTo>
                  <a:pt x="7640" y="13869"/>
                </a:lnTo>
                <a:lnTo>
                  <a:pt x="7567" y="14064"/>
                </a:lnTo>
                <a:lnTo>
                  <a:pt x="7519" y="14259"/>
                </a:lnTo>
                <a:lnTo>
                  <a:pt x="7446" y="14526"/>
                </a:lnTo>
                <a:lnTo>
                  <a:pt x="7105" y="14526"/>
                </a:lnTo>
                <a:lnTo>
                  <a:pt x="7129" y="14380"/>
                </a:lnTo>
                <a:lnTo>
                  <a:pt x="7178" y="14210"/>
                </a:lnTo>
                <a:lnTo>
                  <a:pt x="7300" y="13894"/>
                </a:lnTo>
                <a:lnTo>
                  <a:pt x="7421" y="13577"/>
                </a:lnTo>
                <a:lnTo>
                  <a:pt x="7421" y="13529"/>
                </a:lnTo>
                <a:lnTo>
                  <a:pt x="7397" y="13504"/>
                </a:lnTo>
                <a:lnTo>
                  <a:pt x="7324" y="13504"/>
                </a:lnTo>
                <a:lnTo>
                  <a:pt x="7154" y="13650"/>
                </a:lnTo>
                <a:lnTo>
                  <a:pt x="7008" y="13821"/>
                </a:lnTo>
                <a:lnTo>
                  <a:pt x="6886" y="13991"/>
                </a:lnTo>
                <a:lnTo>
                  <a:pt x="6789" y="14210"/>
                </a:lnTo>
                <a:lnTo>
                  <a:pt x="6740" y="14332"/>
                </a:lnTo>
                <a:lnTo>
                  <a:pt x="6716" y="14502"/>
                </a:lnTo>
                <a:lnTo>
                  <a:pt x="6497" y="14453"/>
                </a:lnTo>
                <a:lnTo>
                  <a:pt x="6302" y="14380"/>
                </a:lnTo>
                <a:lnTo>
                  <a:pt x="5889" y="14210"/>
                </a:lnTo>
                <a:lnTo>
                  <a:pt x="7008" y="13358"/>
                </a:lnTo>
                <a:lnTo>
                  <a:pt x="8078" y="12458"/>
                </a:lnTo>
                <a:lnTo>
                  <a:pt x="8881" y="11777"/>
                </a:lnTo>
                <a:lnTo>
                  <a:pt x="9271" y="11436"/>
                </a:lnTo>
                <a:lnTo>
                  <a:pt x="9684" y="11120"/>
                </a:lnTo>
                <a:lnTo>
                  <a:pt x="10463" y="10512"/>
                </a:lnTo>
                <a:lnTo>
                  <a:pt x="10828" y="10195"/>
                </a:lnTo>
                <a:lnTo>
                  <a:pt x="11193" y="9855"/>
                </a:lnTo>
                <a:lnTo>
                  <a:pt x="11388" y="9636"/>
                </a:lnTo>
                <a:lnTo>
                  <a:pt x="11582" y="9417"/>
                </a:lnTo>
                <a:lnTo>
                  <a:pt x="11923" y="8930"/>
                </a:lnTo>
                <a:lnTo>
                  <a:pt x="12264" y="8443"/>
                </a:lnTo>
                <a:lnTo>
                  <a:pt x="12434" y="8200"/>
                </a:lnTo>
                <a:lnTo>
                  <a:pt x="12629" y="7981"/>
                </a:lnTo>
                <a:lnTo>
                  <a:pt x="12969" y="7616"/>
                </a:lnTo>
                <a:lnTo>
                  <a:pt x="13334" y="7251"/>
                </a:lnTo>
                <a:lnTo>
                  <a:pt x="13699" y="6910"/>
                </a:lnTo>
                <a:lnTo>
                  <a:pt x="14064" y="6570"/>
                </a:lnTo>
                <a:close/>
                <a:moveTo>
                  <a:pt x="14356" y="1460"/>
                </a:moveTo>
                <a:lnTo>
                  <a:pt x="14575" y="1509"/>
                </a:lnTo>
                <a:lnTo>
                  <a:pt x="14721" y="1582"/>
                </a:lnTo>
                <a:lnTo>
                  <a:pt x="14843" y="1679"/>
                </a:lnTo>
                <a:lnTo>
                  <a:pt x="14916" y="1825"/>
                </a:lnTo>
                <a:lnTo>
                  <a:pt x="14964" y="1971"/>
                </a:lnTo>
                <a:lnTo>
                  <a:pt x="14989" y="2141"/>
                </a:lnTo>
                <a:lnTo>
                  <a:pt x="14964" y="2312"/>
                </a:lnTo>
                <a:lnTo>
                  <a:pt x="14940" y="2506"/>
                </a:lnTo>
                <a:lnTo>
                  <a:pt x="14867" y="2701"/>
                </a:lnTo>
                <a:lnTo>
                  <a:pt x="14721" y="3090"/>
                </a:lnTo>
                <a:lnTo>
                  <a:pt x="14551" y="3455"/>
                </a:lnTo>
                <a:lnTo>
                  <a:pt x="14381" y="3747"/>
                </a:lnTo>
                <a:lnTo>
                  <a:pt x="14162" y="4112"/>
                </a:lnTo>
                <a:lnTo>
                  <a:pt x="13918" y="4477"/>
                </a:lnTo>
                <a:lnTo>
                  <a:pt x="13432" y="5183"/>
                </a:lnTo>
                <a:lnTo>
                  <a:pt x="12385" y="6545"/>
                </a:lnTo>
                <a:lnTo>
                  <a:pt x="12045" y="7008"/>
                </a:lnTo>
                <a:lnTo>
                  <a:pt x="11704" y="7421"/>
                </a:lnTo>
                <a:lnTo>
                  <a:pt x="11339" y="7835"/>
                </a:lnTo>
                <a:lnTo>
                  <a:pt x="10950" y="8224"/>
                </a:lnTo>
                <a:lnTo>
                  <a:pt x="10560" y="8614"/>
                </a:lnTo>
                <a:lnTo>
                  <a:pt x="10171" y="9003"/>
                </a:lnTo>
                <a:lnTo>
                  <a:pt x="9319" y="9733"/>
                </a:lnTo>
                <a:lnTo>
                  <a:pt x="8565" y="10341"/>
                </a:lnTo>
                <a:lnTo>
                  <a:pt x="7835" y="10974"/>
                </a:lnTo>
                <a:lnTo>
                  <a:pt x="7129" y="11607"/>
                </a:lnTo>
                <a:lnTo>
                  <a:pt x="6789" y="11947"/>
                </a:lnTo>
                <a:lnTo>
                  <a:pt x="6448" y="12288"/>
                </a:lnTo>
                <a:lnTo>
                  <a:pt x="5791" y="12945"/>
                </a:lnTo>
                <a:lnTo>
                  <a:pt x="5134" y="13602"/>
                </a:lnTo>
                <a:lnTo>
                  <a:pt x="4794" y="13918"/>
                </a:lnTo>
                <a:lnTo>
                  <a:pt x="4429" y="14210"/>
                </a:lnTo>
                <a:lnTo>
                  <a:pt x="4064" y="14478"/>
                </a:lnTo>
                <a:lnTo>
                  <a:pt x="3674" y="14745"/>
                </a:lnTo>
                <a:lnTo>
                  <a:pt x="3431" y="14891"/>
                </a:lnTo>
                <a:lnTo>
                  <a:pt x="3115" y="15037"/>
                </a:lnTo>
                <a:lnTo>
                  <a:pt x="2750" y="15208"/>
                </a:lnTo>
                <a:lnTo>
                  <a:pt x="2360" y="15305"/>
                </a:lnTo>
                <a:lnTo>
                  <a:pt x="2166" y="15354"/>
                </a:lnTo>
                <a:lnTo>
                  <a:pt x="1971" y="15378"/>
                </a:lnTo>
                <a:lnTo>
                  <a:pt x="1776" y="15402"/>
                </a:lnTo>
                <a:lnTo>
                  <a:pt x="1606" y="15378"/>
                </a:lnTo>
                <a:lnTo>
                  <a:pt x="1460" y="15329"/>
                </a:lnTo>
                <a:lnTo>
                  <a:pt x="1314" y="15256"/>
                </a:lnTo>
                <a:lnTo>
                  <a:pt x="1192" y="15159"/>
                </a:lnTo>
                <a:lnTo>
                  <a:pt x="1095" y="15037"/>
                </a:lnTo>
                <a:lnTo>
                  <a:pt x="1022" y="14867"/>
                </a:lnTo>
                <a:lnTo>
                  <a:pt x="973" y="14672"/>
                </a:lnTo>
                <a:lnTo>
                  <a:pt x="973" y="14478"/>
                </a:lnTo>
                <a:lnTo>
                  <a:pt x="973" y="14283"/>
                </a:lnTo>
                <a:lnTo>
                  <a:pt x="998" y="14064"/>
                </a:lnTo>
                <a:lnTo>
                  <a:pt x="1046" y="13869"/>
                </a:lnTo>
                <a:lnTo>
                  <a:pt x="1168" y="13456"/>
                </a:lnTo>
                <a:lnTo>
                  <a:pt x="1752" y="12288"/>
                </a:lnTo>
                <a:lnTo>
                  <a:pt x="2020" y="11753"/>
                </a:lnTo>
                <a:lnTo>
                  <a:pt x="2141" y="11558"/>
                </a:lnTo>
                <a:lnTo>
                  <a:pt x="2190" y="11485"/>
                </a:lnTo>
                <a:lnTo>
                  <a:pt x="2239" y="11436"/>
                </a:lnTo>
                <a:lnTo>
                  <a:pt x="2287" y="11534"/>
                </a:lnTo>
                <a:lnTo>
                  <a:pt x="2263" y="11558"/>
                </a:lnTo>
                <a:lnTo>
                  <a:pt x="1995" y="12118"/>
                </a:lnTo>
                <a:lnTo>
                  <a:pt x="1874" y="12410"/>
                </a:lnTo>
                <a:lnTo>
                  <a:pt x="1776" y="12701"/>
                </a:lnTo>
                <a:lnTo>
                  <a:pt x="1703" y="12993"/>
                </a:lnTo>
                <a:lnTo>
                  <a:pt x="1703" y="13139"/>
                </a:lnTo>
                <a:lnTo>
                  <a:pt x="1703" y="13285"/>
                </a:lnTo>
                <a:lnTo>
                  <a:pt x="1703" y="13431"/>
                </a:lnTo>
                <a:lnTo>
                  <a:pt x="1728" y="13577"/>
                </a:lnTo>
                <a:lnTo>
                  <a:pt x="1776" y="13723"/>
                </a:lnTo>
                <a:lnTo>
                  <a:pt x="1849" y="13869"/>
                </a:lnTo>
                <a:lnTo>
                  <a:pt x="1922" y="13967"/>
                </a:lnTo>
                <a:lnTo>
                  <a:pt x="2020" y="14064"/>
                </a:lnTo>
                <a:lnTo>
                  <a:pt x="2117" y="14137"/>
                </a:lnTo>
                <a:lnTo>
                  <a:pt x="2214" y="14210"/>
                </a:lnTo>
                <a:lnTo>
                  <a:pt x="2336" y="14234"/>
                </a:lnTo>
                <a:lnTo>
                  <a:pt x="2458" y="14283"/>
                </a:lnTo>
                <a:lnTo>
                  <a:pt x="2701" y="14283"/>
                </a:lnTo>
                <a:lnTo>
                  <a:pt x="2969" y="14259"/>
                </a:lnTo>
                <a:lnTo>
                  <a:pt x="3236" y="14210"/>
                </a:lnTo>
                <a:lnTo>
                  <a:pt x="3480" y="14137"/>
                </a:lnTo>
                <a:lnTo>
                  <a:pt x="3674" y="14040"/>
                </a:lnTo>
                <a:lnTo>
                  <a:pt x="4064" y="13869"/>
                </a:lnTo>
                <a:lnTo>
                  <a:pt x="4404" y="13650"/>
                </a:lnTo>
                <a:lnTo>
                  <a:pt x="4745" y="13407"/>
                </a:lnTo>
                <a:lnTo>
                  <a:pt x="5086" y="13139"/>
                </a:lnTo>
                <a:lnTo>
                  <a:pt x="5718" y="12580"/>
                </a:lnTo>
                <a:lnTo>
                  <a:pt x="6351" y="12020"/>
                </a:lnTo>
                <a:lnTo>
                  <a:pt x="7056" y="11315"/>
                </a:lnTo>
                <a:lnTo>
                  <a:pt x="7762" y="10585"/>
                </a:lnTo>
                <a:lnTo>
                  <a:pt x="8443" y="9855"/>
                </a:lnTo>
                <a:lnTo>
                  <a:pt x="9149" y="9125"/>
                </a:lnTo>
                <a:lnTo>
                  <a:pt x="10585" y="7665"/>
                </a:lnTo>
                <a:lnTo>
                  <a:pt x="11315" y="6910"/>
                </a:lnTo>
                <a:lnTo>
                  <a:pt x="12045" y="6180"/>
                </a:lnTo>
                <a:lnTo>
                  <a:pt x="12580" y="5596"/>
                </a:lnTo>
                <a:lnTo>
                  <a:pt x="13091" y="4988"/>
                </a:lnTo>
                <a:lnTo>
                  <a:pt x="13334" y="4672"/>
                </a:lnTo>
                <a:lnTo>
                  <a:pt x="13553" y="4356"/>
                </a:lnTo>
                <a:lnTo>
                  <a:pt x="13772" y="4015"/>
                </a:lnTo>
                <a:lnTo>
                  <a:pt x="13943" y="3674"/>
                </a:lnTo>
                <a:lnTo>
                  <a:pt x="14040" y="3407"/>
                </a:lnTo>
                <a:lnTo>
                  <a:pt x="14113" y="3163"/>
                </a:lnTo>
                <a:lnTo>
                  <a:pt x="14162" y="2896"/>
                </a:lnTo>
                <a:lnTo>
                  <a:pt x="14186" y="2628"/>
                </a:lnTo>
                <a:lnTo>
                  <a:pt x="14137" y="2385"/>
                </a:lnTo>
                <a:lnTo>
                  <a:pt x="14089" y="2263"/>
                </a:lnTo>
                <a:lnTo>
                  <a:pt x="14040" y="2141"/>
                </a:lnTo>
                <a:lnTo>
                  <a:pt x="13967" y="2044"/>
                </a:lnTo>
                <a:lnTo>
                  <a:pt x="13894" y="1947"/>
                </a:lnTo>
                <a:lnTo>
                  <a:pt x="13772" y="1849"/>
                </a:lnTo>
                <a:lnTo>
                  <a:pt x="13651" y="1776"/>
                </a:lnTo>
                <a:lnTo>
                  <a:pt x="13480" y="1703"/>
                </a:lnTo>
                <a:lnTo>
                  <a:pt x="13334" y="1679"/>
                </a:lnTo>
                <a:lnTo>
                  <a:pt x="12994" y="1679"/>
                </a:lnTo>
                <a:lnTo>
                  <a:pt x="13261" y="1606"/>
                </a:lnTo>
                <a:lnTo>
                  <a:pt x="13529" y="1533"/>
                </a:lnTo>
                <a:lnTo>
                  <a:pt x="13821" y="1484"/>
                </a:lnTo>
                <a:lnTo>
                  <a:pt x="14113" y="1460"/>
                </a:lnTo>
                <a:close/>
                <a:moveTo>
                  <a:pt x="15573" y="535"/>
                </a:moveTo>
                <a:lnTo>
                  <a:pt x="15694" y="584"/>
                </a:lnTo>
                <a:lnTo>
                  <a:pt x="15767" y="633"/>
                </a:lnTo>
                <a:lnTo>
                  <a:pt x="15816" y="681"/>
                </a:lnTo>
                <a:lnTo>
                  <a:pt x="15840" y="754"/>
                </a:lnTo>
                <a:lnTo>
                  <a:pt x="15889" y="852"/>
                </a:lnTo>
                <a:lnTo>
                  <a:pt x="15938" y="1119"/>
                </a:lnTo>
                <a:lnTo>
                  <a:pt x="15938" y="1387"/>
                </a:lnTo>
                <a:lnTo>
                  <a:pt x="15913" y="1679"/>
                </a:lnTo>
                <a:lnTo>
                  <a:pt x="15865" y="1971"/>
                </a:lnTo>
                <a:lnTo>
                  <a:pt x="15719" y="2531"/>
                </a:lnTo>
                <a:lnTo>
                  <a:pt x="15548" y="3066"/>
                </a:lnTo>
                <a:lnTo>
                  <a:pt x="15378" y="3577"/>
                </a:lnTo>
                <a:lnTo>
                  <a:pt x="15159" y="4088"/>
                </a:lnTo>
                <a:lnTo>
                  <a:pt x="14916" y="4574"/>
                </a:lnTo>
                <a:lnTo>
                  <a:pt x="14624" y="5061"/>
                </a:lnTo>
                <a:lnTo>
                  <a:pt x="14332" y="5499"/>
                </a:lnTo>
                <a:lnTo>
                  <a:pt x="13991" y="5937"/>
                </a:lnTo>
                <a:lnTo>
                  <a:pt x="13626" y="6351"/>
                </a:lnTo>
                <a:lnTo>
                  <a:pt x="13261" y="6740"/>
                </a:lnTo>
                <a:lnTo>
                  <a:pt x="12604" y="7397"/>
                </a:lnTo>
                <a:lnTo>
                  <a:pt x="12288" y="7738"/>
                </a:lnTo>
                <a:lnTo>
                  <a:pt x="11996" y="8103"/>
                </a:lnTo>
                <a:lnTo>
                  <a:pt x="11363" y="8979"/>
                </a:lnTo>
                <a:lnTo>
                  <a:pt x="11047" y="9392"/>
                </a:lnTo>
                <a:lnTo>
                  <a:pt x="10877" y="9611"/>
                </a:lnTo>
                <a:lnTo>
                  <a:pt x="10682" y="9806"/>
                </a:lnTo>
                <a:lnTo>
                  <a:pt x="10293" y="10122"/>
                </a:lnTo>
                <a:lnTo>
                  <a:pt x="9903" y="10439"/>
                </a:lnTo>
                <a:lnTo>
                  <a:pt x="9100" y="11047"/>
                </a:lnTo>
                <a:lnTo>
                  <a:pt x="8687" y="11388"/>
                </a:lnTo>
                <a:lnTo>
                  <a:pt x="8297" y="11728"/>
                </a:lnTo>
                <a:lnTo>
                  <a:pt x="7519" y="12410"/>
                </a:lnTo>
                <a:lnTo>
                  <a:pt x="6837" y="12969"/>
                </a:lnTo>
                <a:lnTo>
                  <a:pt x="6156" y="13529"/>
                </a:lnTo>
                <a:lnTo>
                  <a:pt x="5475" y="14064"/>
                </a:lnTo>
                <a:lnTo>
                  <a:pt x="4769" y="14575"/>
                </a:lnTo>
                <a:lnTo>
                  <a:pt x="4283" y="14916"/>
                </a:lnTo>
                <a:lnTo>
                  <a:pt x="3796" y="15208"/>
                </a:lnTo>
                <a:lnTo>
                  <a:pt x="3285" y="15500"/>
                </a:lnTo>
                <a:lnTo>
                  <a:pt x="2750" y="15767"/>
                </a:lnTo>
                <a:lnTo>
                  <a:pt x="2287" y="15962"/>
                </a:lnTo>
                <a:lnTo>
                  <a:pt x="2020" y="16059"/>
                </a:lnTo>
                <a:lnTo>
                  <a:pt x="1752" y="16132"/>
                </a:lnTo>
                <a:lnTo>
                  <a:pt x="1484" y="16205"/>
                </a:lnTo>
                <a:lnTo>
                  <a:pt x="1217" y="16230"/>
                </a:lnTo>
                <a:lnTo>
                  <a:pt x="949" y="16205"/>
                </a:lnTo>
                <a:lnTo>
                  <a:pt x="827" y="16181"/>
                </a:lnTo>
                <a:lnTo>
                  <a:pt x="730" y="16132"/>
                </a:lnTo>
                <a:lnTo>
                  <a:pt x="633" y="16084"/>
                </a:lnTo>
                <a:lnTo>
                  <a:pt x="560" y="16011"/>
                </a:lnTo>
                <a:lnTo>
                  <a:pt x="511" y="15938"/>
                </a:lnTo>
                <a:lnTo>
                  <a:pt x="462" y="15840"/>
                </a:lnTo>
                <a:lnTo>
                  <a:pt x="438" y="15646"/>
                </a:lnTo>
                <a:lnTo>
                  <a:pt x="438" y="15402"/>
                </a:lnTo>
                <a:lnTo>
                  <a:pt x="487" y="15159"/>
                </a:lnTo>
                <a:lnTo>
                  <a:pt x="560" y="14891"/>
                </a:lnTo>
                <a:lnTo>
                  <a:pt x="754" y="14405"/>
                </a:lnTo>
                <a:lnTo>
                  <a:pt x="754" y="14599"/>
                </a:lnTo>
                <a:lnTo>
                  <a:pt x="754" y="14794"/>
                </a:lnTo>
                <a:lnTo>
                  <a:pt x="803" y="14964"/>
                </a:lnTo>
                <a:lnTo>
                  <a:pt x="827" y="15110"/>
                </a:lnTo>
                <a:lnTo>
                  <a:pt x="900" y="15232"/>
                </a:lnTo>
                <a:lnTo>
                  <a:pt x="973" y="15354"/>
                </a:lnTo>
                <a:lnTo>
                  <a:pt x="1046" y="15427"/>
                </a:lnTo>
                <a:lnTo>
                  <a:pt x="1144" y="15500"/>
                </a:lnTo>
                <a:lnTo>
                  <a:pt x="1241" y="15573"/>
                </a:lnTo>
                <a:lnTo>
                  <a:pt x="1338" y="15597"/>
                </a:lnTo>
                <a:lnTo>
                  <a:pt x="1460" y="15646"/>
                </a:lnTo>
                <a:lnTo>
                  <a:pt x="1849" y="15646"/>
                </a:lnTo>
                <a:lnTo>
                  <a:pt x="2141" y="15597"/>
                </a:lnTo>
                <a:lnTo>
                  <a:pt x="2433" y="15500"/>
                </a:lnTo>
                <a:lnTo>
                  <a:pt x="2750" y="15402"/>
                </a:lnTo>
                <a:lnTo>
                  <a:pt x="3042" y="15256"/>
                </a:lnTo>
                <a:lnTo>
                  <a:pt x="3626" y="14964"/>
                </a:lnTo>
                <a:lnTo>
                  <a:pt x="4112" y="14648"/>
                </a:lnTo>
                <a:lnTo>
                  <a:pt x="4453" y="14405"/>
                </a:lnTo>
                <a:lnTo>
                  <a:pt x="4794" y="14137"/>
                </a:lnTo>
                <a:lnTo>
                  <a:pt x="5134" y="13845"/>
                </a:lnTo>
                <a:lnTo>
                  <a:pt x="5767" y="13261"/>
                </a:lnTo>
                <a:lnTo>
                  <a:pt x="6375" y="12653"/>
                </a:lnTo>
                <a:lnTo>
                  <a:pt x="6983" y="12045"/>
                </a:lnTo>
                <a:lnTo>
                  <a:pt x="7738" y="11363"/>
                </a:lnTo>
                <a:lnTo>
                  <a:pt x="8492" y="10731"/>
                </a:lnTo>
                <a:lnTo>
                  <a:pt x="9271" y="10098"/>
                </a:lnTo>
                <a:lnTo>
                  <a:pt x="10049" y="9465"/>
                </a:lnTo>
                <a:lnTo>
                  <a:pt x="10439" y="9125"/>
                </a:lnTo>
                <a:lnTo>
                  <a:pt x="10828" y="8760"/>
                </a:lnTo>
                <a:lnTo>
                  <a:pt x="11193" y="8395"/>
                </a:lnTo>
                <a:lnTo>
                  <a:pt x="11558" y="8030"/>
                </a:lnTo>
                <a:lnTo>
                  <a:pt x="11899" y="7665"/>
                </a:lnTo>
                <a:lnTo>
                  <a:pt x="12239" y="7275"/>
                </a:lnTo>
                <a:lnTo>
                  <a:pt x="12896" y="6448"/>
                </a:lnTo>
                <a:lnTo>
                  <a:pt x="13894" y="5110"/>
                </a:lnTo>
                <a:lnTo>
                  <a:pt x="14381" y="4429"/>
                </a:lnTo>
                <a:lnTo>
                  <a:pt x="14599" y="4064"/>
                </a:lnTo>
                <a:lnTo>
                  <a:pt x="14818" y="3723"/>
                </a:lnTo>
                <a:lnTo>
                  <a:pt x="14989" y="3382"/>
                </a:lnTo>
                <a:lnTo>
                  <a:pt x="15159" y="2993"/>
                </a:lnTo>
                <a:lnTo>
                  <a:pt x="15281" y="2604"/>
                </a:lnTo>
                <a:lnTo>
                  <a:pt x="15329" y="2409"/>
                </a:lnTo>
                <a:lnTo>
                  <a:pt x="15378" y="2214"/>
                </a:lnTo>
                <a:lnTo>
                  <a:pt x="15378" y="2020"/>
                </a:lnTo>
                <a:lnTo>
                  <a:pt x="15354" y="1849"/>
                </a:lnTo>
                <a:lnTo>
                  <a:pt x="15305" y="1655"/>
                </a:lnTo>
                <a:lnTo>
                  <a:pt x="15232" y="1509"/>
                </a:lnTo>
                <a:lnTo>
                  <a:pt x="15135" y="1363"/>
                </a:lnTo>
                <a:lnTo>
                  <a:pt x="14989" y="1241"/>
                </a:lnTo>
                <a:lnTo>
                  <a:pt x="14794" y="1144"/>
                </a:lnTo>
                <a:lnTo>
                  <a:pt x="14575" y="1046"/>
                </a:lnTo>
                <a:lnTo>
                  <a:pt x="14332" y="998"/>
                </a:lnTo>
                <a:lnTo>
                  <a:pt x="14089" y="973"/>
                </a:lnTo>
                <a:lnTo>
                  <a:pt x="14818" y="730"/>
                </a:lnTo>
                <a:lnTo>
                  <a:pt x="15110" y="608"/>
                </a:lnTo>
                <a:lnTo>
                  <a:pt x="15281" y="560"/>
                </a:lnTo>
                <a:lnTo>
                  <a:pt x="15427" y="535"/>
                </a:lnTo>
                <a:close/>
                <a:moveTo>
                  <a:pt x="15451" y="0"/>
                </a:moveTo>
                <a:lnTo>
                  <a:pt x="15305" y="24"/>
                </a:lnTo>
                <a:lnTo>
                  <a:pt x="15013" y="97"/>
                </a:lnTo>
                <a:lnTo>
                  <a:pt x="13845" y="462"/>
                </a:lnTo>
                <a:lnTo>
                  <a:pt x="13261" y="657"/>
                </a:lnTo>
                <a:lnTo>
                  <a:pt x="12702" y="876"/>
                </a:lnTo>
                <a:lnTo>
                  <a:pt x="12118" y="1119"/>
                </a:lnTo>
                <a:lnTo>
                  <a:pt x="11582" y="1411"/>
                </a:lnTo>
                <a:lnTo>
                  <a:pt x="11047" y="1703"/>
                </a:lnTo>
                <a:lnTo>
                  <a:pt x="10536" y="2020"/>
                </a:lnTo>
                <a:lnTo>
                  <a:pt x="10512" y="2068"/>
                </a:lnTo>
                <a:lnTo>
                  <a:pt x="10195" y="1971"/>
                </a:lnTo>
                <a:lnTo>
                  <a:pt x="9879" y="1898"/>
                </a:lnTo>
                <a:lnTo>
                  <a:pt x="9246" y="1801"/>
                </a:lnTo>
                <a:lnTo>
                  <a:pt x="8906" y="1776"/>
                </a:lnTo>
                <a:lnTo>
                  <a:pt x="8565" y="1752"/>
                </a:lnTo>
                <a:lnTo>
                  <a:pt x="8224" y="1752"/>
                </a:lnTo>
                <a:lnTo>
                  <a:pt x="7884" y="1776"/>
                </a:lnTo>
                <a:lnTo>
                  <a:pt x="7543" y="1801"/>
                </a:lnTo>
                <a:lnTo>
                  <a:pt x="7178" y="1849"/>
                </a:lnTo>
                <a:lnTo>
                  <a:pt x="6837" y="1898"/>
                </a:lnTo>
                <a:lnTo>
                  <a:pt x="6497" y="1971"/>
                </a:lnTo>
                <a:lnTo>
                  <a:pt x="6181" y="2068"/>
                </a:lnTo>
                <a:lnTo>
                  <a:pt x="5840" y="2166"/>
                </a:lnTo>
                <a:lnTo>
                  <a:pt x="5524" y="2287"/>
                </a:lnTo>
                <a:lnTo>
                  <a:pt x="5207" y="2409"/>
                </a:lnTo>
                <a:lnTo>
                  <a:pt x="4891" y="2555"/>
                </a:lnTo>
                <a:lnTo>
                  <a:pt x="4575" y="2725"/>
                </a:lnTo>
                <a:lnTo>
                  <a:pt x="4283" y="2896"/>
                </a:lnTo>
                <a:lnTo>
                  <a:pt x="3991" y="3090"/>
                </a:lnTo>
                <a:lnTo>
                  <a:pt x="3626" y="3358"/>
                </a:lnTo>
                <a:lnTo>
                  <a:pt x="3285" y="3699"/>
                </a:lnTo>
                <a:lnTo>
                  <a:pt x="2969" y="4039"/>
                </a:lnTo>
                <a:lnTo>
                  <a:pt x="2677" y="4429"/>
                </a:lnTo>
                <a:lnTo>
                  <a:pt x="2433" y="4842"/>
                </a:lnTo>
                <a:lnTo>
                  <a:pt x="2214" y="5256"/>
                </a:lnTo>
                <a:lnTo>
                  <a:pt x="2044" y="5718"/>
                </a:lnTo>
                <a:lnTo>
                  <a:pt x="1874" y="6156"/>
                </a:lnTo>
                <a:lnTo>
                  <a:pt x="1776" y="6351"/>
                </a:lnTo>
                <a:lnTo>
                  <a:pt x="1679" y="6521"/>
                </a:lnTo>
                <a:lnTo>
                  <a:pt x="1630" y="6691"/>
                </a:lnTo>
                <a:lnTo>
                  <a:pt x="1630" y="6862"/>
                </a:lnTo>
                <a:lnTo>
                  <a:pt x="1655" y="6910"/>
                </a:lnTo>
                <a:lnTo>
                  <a:pt x="1703" y="6935"/>
                </a:lnTo>
                <a:lnTo>
                  <a:pt x="1630" y="7348"/>
                </a:lnTo>
                <a:lnTo>
                  <a:pt x="1582" y="7762"/>
                </a:lnTo>
                <a:lnTo>
                  <a:pt x="1557" y="8151"/>
                </a:lnTo>
                <a:lnTo>
                  <a:pt x="1557" y="8565"/>
                </a:lnTo>
                <a:lnTo>
                  <a:pt x="1557" y="8881"/>
                </a:lnTo>
                <a:lnTo>
                  <a:pt x="1606" y="9198"/>
                </a:lnTo>
                <a:lnTo>
                  <a:pt x="1655" y="9514"/>
                </a:lnTo>
                <a:lnTo>
                  <a:pt x="1703" y="9830"/>
                </a:lnTo>
                <a:lnTo>
                  <a:pt x="1776" y="10171"/>
                </a:lnTo>
                <a:lnTo>
                  <a:pt x="1874" y="10487"/>
                </a:lnTo>
                <a:lnTo>
                  <a:pt x="1995" y="10828"/>
                </a:lnTo>
                <a:lnTo>
                  <a:pt x="2117" y="11144"/>
                </a:lnTo>
                <a:lnTo>
                  <a:pt x="2020" y="11193"/>
                </a:lnTo>
                <a:lnTo>
                  <a:pt x="1898" y="11290"/>
                </a:lnTo>
                <a:lnTo>
                  <a:pt x="1776" y="11412"/>
                </a:lnTo>
                <a:lnTo>
                  <a:pt x="1655" y="11607"/>
                </a:lnTo>
                <a:lnTo>
                  <a:pt x="1387" y="12045"/>
                </a:lnTo>
                <a:lnTo>
                  <a:pt x="1119" y="12556"/>
                </a:lnTo>
                <a:lnTo>
                  <a:pt x="876" y="13091"/>
                </a:lnTo>
                <a:lnTo>
                  <a:pt x="657" y="13553"/>
                </a:lnTo>
                <a:lnTo>
                  <a:pt x="414" y="14113"/>
                </a:lnTo>
                <a:lnTo>
                  <a:pt x="243" y="14551"/>
                </a:lnTo>
                <a:lnTo>
                  <a:pt x="97" y="14989"/>
                </a:lnTo>
                <a:lnTo>
                  <a:pt x="49" y="15208"/>
                </a:lnTo>
                <a:lnTo>
                  <a:pt x="0" y="15427"/>
                </a:lnTo>
                <a:lnTo>
                  <a:pt x="0" y="15670"/>
                </a:lnTo>
                <a:lnTo>
                  <a:pt x="49" y="15889"/>
                </a:lnTo>
                <a:lnTo>
                  <a:pt x="97" y="16084"/>
                </a:lnTo>
                <a:lnTo>
                  <a:pt x="195" y="16254"/>
                </a:lnTo>
                <a:lnTo>
                  <a:pt x="316" y="16400"/>
                </a:lnTo>
                <a:lnTo>
                  <a:pt x="487" y="16497"/>
                </a:lnTo>
                <a:lnTo>
                  <a:pt x="657" y="16595"/>
                </a:lnTo>
                <a:lnTo>
                  <a:pt x="827" y="16643"/>
                </a:lnTo>
                <a:lnTo>
                  <a:pt x="1046" y="16668"/>
                </a:lnTo>
                <a:lnTo>
                  <a:pt x="1241" y="16668"/>
                </a:lnTo>
                <a:lnTo>
                  <a:pt x="1509" y="16643"/>
                </a:lnTo>
                <a:lnTo>
                  <a:pt x="1776" y="16570"/>
                </a:lnTo>
                <a:lnTo>
                  <a:pt x="2044" y="16497"/>
                </a:lnTo>
                <a:lnTo>
                  <a:pt x="2312" y="16400"/>
                </a:lnTo>
                <a:lnTo>
                  <a:pt x="2823" y="16157"/>
                </a:lnTo>
                <a:lnTo>
                  <a:pt x="3309" y="15913"/>
                </a:lnTo>
                <a:lnTo>
                  <a:pt x="3796" y="15646"/>
                </a:lnTo>
                <a:lnTo>
                  <a:pt x="4258" y="15378"/>
                </a:lnTo>
                <a:lnTo>
                  <a:pt x="4721" y="15062"/>
                </a:lnTo>
                <a:lnTo>
                  <a:pt x="5183" y="14745"/>
                </a:lnTo>
                <a:lnTo>
                  <a:pt x="5791" y="14307"/>
                </a:lnTo>
                <a:lnTo>
                  <a:pt x="5767" y="14405"/>
                </a:lnTo>
                <a:lnTo>
                  <a:pt x="5767" y="14502"/>
                </a:lnTo>
                <a:lnTo>
                  <a:pt x="5791" y="14599"/>
                </a:lnTo>
                <a:lnTo>
                  <a:pt x="5864" y="14672"/>
                </a:lnTo>
                <a:lnTo>
                  <a:pt x="5937" y="14745"/>
                </a:lnTo>
                <a:lnTo>
                  <a:pt x="6035" y="14794"/>
                </a:lnTo>
                <a:lnTo>
                  <a:pt x="6302" y="14867"/>
                </a:lnTo>
                <a:lnTo>
                  <a:pt x="6594" y="14940"/>
                </a:lnTo>
                <a:lnTo>
                  <a:pt x="6910" y="14964"/>
                </a:lnTo>
                <a:lnTo>
                  <a:pt x="7227" y="14989"/>
                </a:lnTo>
                <a:lnTo>
                  <a:pt x="7543" y="14989"/>
                </a:lnTo>
                <a:lnTo>
                  <a:pt x="7567" y="15037"/>
                </a:lnTo>
                <a:lnTo>
                  <a:pt x="7640" y="15062"/>
                </a:lnTo>
                <a:lnTo>
                  <a:pt x="7689" y="15062"/>
                </a:lnTo>
                <a:lnTo>
                  <a:pt x="7713" y="15037"/>
                </a:lnTo>
                <a:lnTo>
                  <a:pt x="7738" y="14964"/>
                </a:lnTo>
                <a:lnTo>
                  <a:pt x="8127" y="14940"/>
                </a:lnTo>
                <a:lnTo>
                  <a:pt x="8224" y="14940"/>
                </a:lnTo>
                <a:lnTo>
                  <a:pt x="8322" y="14964"/>
                </a:lnTo>
                <a:lnTo>
                  <a:pt x="8395" y="14916"/>
                </a:lnTo>
                <a:lnTo>
                  <a:pt x="8808" y="14867"/>
                </a:lnTo>
                <a:lnTo>
                  <a:pt x="9198" y="14794"/>
                </a:lnTo>
                <a:lnTo>
                  <a:pt x="9611" y="14697"/>
                </a:lnTo>
                <a:lnTo>
                  <a:pt x="10001" y="14599"/>
                </a:lnTo>
                <a:lnTo>
                  <a:pt x="10390" y="14453"/>
                </a:lnTo>
                <a:lnTo>
                  <a:pt x="10779" y="14307"/>
                </a:lnTo>
                <a:lnTo>
                  <a:pt x="11144" y="14137"/>
                </a:lnTo>
                <a:lnTo>
                  <a:pt x="11509" y="13918"/>
                </a:lnTo>
                <a:lnTo>
                  <a:pt x="12020" y="13577"/>
                </a:lnTo>
                <a:lnTo>
                  <a:pt x="12507" y="13164"/>
                </a:lnTo>
                <a:lnTo>
                  <a:pt x="12969" y="12726"/>
                </a:lnTo>
                <a:lnTo>
                  <a:pt x="13359" y="12264"/>
                </a:lnTo>
                <a:lnTo>
                  <a:pt x="13553" y="11996"/>
                </a:lnTo>
                <a:lnTo>
                  <a:pt x="13724" y="11753"/>
                </a:lnTo>
                <a:lnTo>
                  <a:pt x="13894" y="11485"/>
                </a:lnTo>
                <a:lnTo>
                  <a:pt x="14040" y="11193"/>
                </a:lnTo>
                <a:lnTo>
                  <a:pt x="14186" y="10925"/>
                </a:lnTo>
                <a:lnTo>
                  <a:pt x="14308" y="10633"/>
                </a:lnTo>
                <a:lnTo>
                  <a:pt x="14405" y="10341"/>
                </a:lnTo>
                <a:lnTo>
                  <a:pt x="14478" y="10049"/>
                </a:lnTo>
                <a:lnTo>
                  <a:pt x="14599" y="9538"/>
                </a:lnTo>
                <a:lnTo>
                  <a:pt x="14648" y="9003"/>
                </a:lnTo>
                <a:lnTo>
                  <a:pt x="14672" y="8468"/>
                </a:lnTo>
                <a:lnTo>
                  <a:pt x="14697" y="7957"/>
                </a:lnTo>
                <a:lnTo>
                  <a:pt x="14697" y="7519"/>
                </a:lnTo>
                <a:lnTo>
                  <a:pt x="14672" y="7032"/>
                </a:lnTo>
                <a:lnTo>
                  <a:pt x="14624" y="6813"/>
                </a:lnTo>
                <a:lnTo>
                  <a:pt x="14575" y="6594"/>
                </a:lnTo>
                <a:lnTo>
                  <a:pt x="14502" y="6375"/>
                </a:lnTo>
                <a:lnTo>
                  <a:pt x="14381" y="6180"/>
                </a:lnTo>
                <a:lnTo>
                  <a:pt x="14745" y="5718"/>
                </a:lnTo>
                <a:lnTo>
                  <a:pt x="15086" y="5207"/>
                </a:lnTo>
                <a:lnTo>
                  <a:pt x="15378" y="4696"/>
                </a:lnTo>
                <a:lnTo>
                  <a:pt x="15646" y="4185"/>
                </a:lnTo>
                <a:lnTo>
                  <a:pt x="15889" y="3650"/>
                </a:lnTo>
                <a:lnTo>
                  <a:pt x="16084" y="3090"/>
                </a:lnTo>
                <a:lnTo>
                  <a:pt x="16254" y="2506"/>
                </a:lnTo>
                <a:lnTo>
                  <a:pt x="16376" y="1922"/>
                </a:lnTo>
                <a:lnTo>
                  <a:pt x="16449" y="1509"/>
                </a:lnTo>
                <a:lnTo>
                  <a:pt x="16449" y="1290"/>
                </a:lnTo>
                <a:lnTo>
                  <a:pt x="16449" y="1046"/>
                </a:lnTo>
                <a:lnTo>
                  <a:pt x="16424" y="803"/>
                </a:lnTo>
                <a:lnTo>
                  <a:pt x="16376" y="584"/>
                </a:lnTo>
                <a:lnTo>
                  <a:pt x="16303" y="389"/>
                </a:lnTo>
                <a:lnTo>
                  <a:pt x="16230" y="316"/>
                </a:lnTo>
                <a:lnTo>
                  <a:pt x="16157" y="243"/>
                </a:lnTo>
                <a:lnTo>
                  <a:pt x="16035" y="122"/>
                </a:lnTo>
                <a:lnTo>
                  <a:pt x="15889" y="49"/>
                </a:lnTo>
                <a:lnTo>
                  <a:pt x="15767" y="24"/>
                </a:lnTo>
                <a:lnTo>
                  <a:pt x="1562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1616" name="Google Shape;1616;p19"/>
          <p:cNvSpPr/>
          <p:nvPr/>
        </p:nvSpPr>
        <p:spPr>
          <a:xfrm rot="1473023">
            <a:off x="863231" y="3141840"/>
            <a:ext cx="976662" cy="951379"/>
          </a:xfrm>
          <a:custGeom>
            <a:avLst/>
            <a:gdLst/>
            <a:ahLst/>
            <a:cxnLst/>
            <a:rect l="l" t="t" r="r" b="b"/>
            <a:pathLst>
              <a:path w="18737" h="18250" extrusionOk="0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1617" name="Google Shape;1617;p19"/>
          <p:cNvSpPr/>
          <p:nvPr/>
        </p:nvSpPr>
        <p:spPr>
          <a:xfrm>
            <a:off x="1169990" y="2395373"/>
            <a:ext cx="427595" cy="415513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1618" name="Google Shape;1618;p19"/>
          <p:cNvSpPr/>
          <p:nvPr/>
        </p:nvSpPr>
        <p:spPr>
          <a:xfrm rot="2487139">
            <a:off x="1959130" y="4006700"/>
            <a:ext cx="304226" cy="295630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1619" name="Google Shape;1619;p19"/>
          <p:cNvSpPr txBox="1">
            <a:spLocks noGrp="1"/>
          </p:cNvSpPr>
          <p:nvPr>
            <p:ph type="sldNum" idx="12"/>
          </p:nvPr>
        </p:nvSpPr>
        <p:spPr>
          <a:xfrm>
            <a:off x="8696403" y="4673650"/>
            <a:ext cx="3330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1695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เมฆ 12">
            <a:extLst>
              <a:ext uri="{FF2B5EF4-FFF2-40B4-BE49-F238E27FC236}">
                <a16:creationId xmlns:a16="http://schemas.microsoft.com/office/drawing/2014/main" id="{106C7252-1677-9FB0-9380-9544AA6DBB52}"/>
              </a:ext>
            </a:extLst>
          </p:cNvPr>
          <p:cNvSpPr/>
          <p:nvPr/>
        </p:nvSpPr>
        <p:spPr>
          <a:xfrm rot="210798">
            <a:off x="3631579" y="152762"/>
            <a:ext cx="1833006" cy="768200"/>
          </a:xfrm>
          <a:prstGeom prst="cloud">
            <a:avLst/>
          </a:prstGeom>
          <a:solidFill>
            <a:schemeClr val="bg2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เมฆ 11">
            <a:extLst>
              <a:ext uri="{FF2B5EF4-FFF2-40B4-BE49-F238E27FC236}">
                <a16:creationId xmlns:a16="http://schemas.microsoft.com/office/drawing/2014/main" id="{618F01AD-E3D2-A03C-97BF-972212779DC5}"/>
              </a:ext>
            </a:extLst>
          </p:cNvPr>
          <p:cNvSpPr/>
          <p:nvPr/>
        </p:nvSpPr>
        <p:spPr>
          <a:xfrm rot="210798">
            <a:off x="1745342" y="156748"/>
            <a:ext cx="2010648" cy="820013"/>
          </a:xfrm>
          <a:prstGeom prst="cloud">
            <a:avLst/>
          </a:prstGeom>
          <a:solidFill>
            <a:schemeClr val="bg2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วงรี 6">
            <a:extLst>
              <a:ext uri="{FF2B5EF4-FFF2-40B4-BE49-F238E27FC236}">
                <a16:creationId xmlns:a16="http://schemas.microsoft.com/office/drawing/2014/main" id="{BAB99B43-1A0F-7B61-096A-A695E85912EB}"/>
              </a:ext>
            </a:extLst>
          </p:cNvPr>
          <p:cNvSpPr/>
          <p:nvPr/>
        </p:nvSpPr>
        <p:spPr>
          <a:xfrm>
            <a:off x="5023389" y="2655884"/>
            <a:ext cx="2368458" cy="232281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Mali Grade 6" panose="02000506000000020004" pitchFamily="2" charset="-34"/>
              <a:cs typeface="TH Mali Grade 6" panose="02000506000000020004" pitchFamily="2" charset="-34"/>
            </a:endParaRPr>
          </a:p>
        </p:txBody>
      </p:sp>
      <p:sp>
        <p:nvSpPr>
          <p:cNvPr id="1643" name="Google Shape;1643;p22"/>
          <p:cNvSpPr txBox="1">
            <a:spLocks noGrp="1"/>
          </p:cNvSpPr>
          <p:nvPr>
            <p:ph type="sldNum" idx="12"/>
          </p:nvPr>
        </p:nvSpPr>
        <p:spPr>
          <a:xfrm>
            <a:off x="8696403" y="4673650"/>
            <a:ext cx="3330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  <p:pic>
        <p:nvPicPr>
          <p:cNvPr id="1644" name="Google Shape;1644;p22"/>
          <p:cNvPicPr preferRelativeResize="0"/>
          <p:nvPr/>
        </p:nvPicPr>
        <p:blipFill rotWithShape="1">
          <a:blip r:embed="rId3">
            <a:alphaModFix/>
          </a:blip>
          <a:srcRect l="5962" t="12189" b="13027"/>
          <a:stretch/>
        </p:blipFill>
        <p:spPr>
          <a:xfrm>
            <a:off x="-398024" y="1844755"/>
            <a:ext cx="2843713" cy="2828895"/>
          </a:xfrm>
          <a:prstGeom prst="chord">
            <a:avLst>
              <a:gd name="adj1" fmla="val 13174523"/>
              <a:gd name="adj2" fmla="val 8428124"/>
            </a:avLst>
          </a:prstGeom>
          <a:noFill/>
          <a:ln>
            <a:noFill/>
          </a:ln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9AF876FD-6D98-C44C-82AE-EE683A7A7ECC}"/>
              </a:ext>
            </a:extLst>
          </p:cNvPr>
          <p:cNvSpPr txBox="1"/>
          <p:nvPr/>
        </p:nvSpPr>
        <p:spPr>
          <a:xfrm>
            <a:off x="350874" y="275095"/>
            <a:ext cx="65177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>
                <a:ln w="1905"/>
                <a:solidFill>
                  <a:srgbClr val="0082B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Mali Grade 6" panose="02000506000000020004" pitchFamily="2" charset="-34"/>
                <a:cs typeface="TH Mali Grade 6" panose="02000506000000020004" pitchFamily="2" charset="-34"/>
              </a:rPr>
              <a:t>สวัสดิการภายในส่วนราชการ</a:t>
            </a:r>
          </a:p>
          <a:p>
            <a:pPr algn="ctr"/>
            <a:r>
              <a:rPr lang="th-TH" sz="3600" b="1" dirty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Mali Grade 6" panose="02000506000000020004" pitchFamily="2" charset="-34"/>
                <a:cs typeface="TH Mali Grade 6" panose="02000506000000020004" pitchFamily="2" charset="-34"/>
              </a:rPr>
              <a:t>ระเบียบสำนักนายกรัฐมนตรี ว่าด้วยการจัดสวัสดิการ</a:t>
            </a:r>
            <a:br>
              <a:rPr lang="th-TH" sz="3600" b="1" dirty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Mali Grade 6" panose="02000506000000020004" pitchFamily="2" charset="-34"/>
                <a:cs typeface="TH Mali Grade 6" panose="02000506000000020004" pitchFamily="2" charset="-34"/>
              </a:rPr>
            </a:br>
            <a:r>
              <a:rPr lang="th-TH" sz="3600" b="1" dirty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Mali Grade 6" panose="02000506000000020004" pitchFamily="2" charset="-34"/>
                <a:cs typeface="TH Mali Grade 6" panose="02000506000000020004" pitchFamily="2" charset="-34"/>
              </a:rPr>
              <a:t>ภายในส่วนราชการ พ.ศ. 2547 </a:t>
            </a:r>
            <a:endParaRPr lang="en-US" sz="3600" b="1" dirty="0">
              <a:ln w="1905"/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Mali Grade 6" panose="02000506000000020004" pitchFamily="2" charset="-34"/>
              <a:cs typeface="TH Mali Grade 6" panose="02000506000000020004" pitchFamily="2" charset="-34"/>
            </a:endParaRP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D4F1145C-CE5F-1BF0-203E-EFDEEC870A2D}"/>
              </a:ext>
            </a:extLst>
          </p:cNvPr>
          <p:cNvSpPr txBox="1"/>
          <p:nvPr/>
        </p:nvSpPr>
        <p:spPr>
          <a:xfrm>
            <a:off x="3388580" y="2003944"/>
            <a:ext cx="33097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anose="02000506000000020004" pitchFamily="2" charset="-34"/>
                <a:cs typeface="TH Mali Grade 6" panose="02000506000000020004" pitchFamily="2" charset="-34"/>
              </a:rPr>
              <a:t>แบ่งเป็น 2 ประเภท คือ</a:t>
            </a:r>
          </a:p>
        </p:txBody>
      </p:sp>
      <p:sp>
        <p:nvSpPr>
          <p:cNvPr id="4" name="วงรี 3">
            <a:extLst>
              <a:ext uri="{FF2B5EF4-FFF2-40B4-BE49-F238E27FC236}">
                <a16:creationId xmlns:a16="http://schemas.microsoft.com/office/drawing/2014/main" id="{A7987366-CBFE-F1A1-6B5E-A084AD8CB0D9}"/>
              </a:ext>
            </a:extLst>
          </p:cNvPr>
          <p:cNvSpPr/>
          <p:nvPr/>
        </p:nvSpPr>
        <p:spPr>
          <a:xfrm>
            <a:off x="2519916" y="2701900"/>
            <a:ext cx="2368458" cy="232281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Mali Grade 6" panose="02000506000000020004" pitchFamily="2" charset="-34"/>
              <a:cs typeface="TH Mali Grade 6" panose="02000506000000020004" pitchFamily="2" charset="-3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4D9B74-AB96-8722-8460-F0D943774103}"/>
              </a:ext>
            </a:extLst>
          </p:cNvPr>
          <p:cNvSpPr txBox="1"/>
          <p:nvPr/>
        </p:nvSpPr>
        <p:spPr>
          <a:xfrm>
            <a:off x="2437133" y="2560081"/>
            <a:ext cx="2516911" cy="2308324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anose="02000506000000020004" pitchFamily="2" charset="-34"/>
                <a:cs typeface="TH Mali Grade 6" panose="02000506000000020004" pitchFamily="2" charset="-34"/>
              </a:rPr>
              <a:t>1</a:t>
            </a:r>
          </a:p>
          <a:p>
            <a:pPr algn="ctr"/>
            <a:r>
              <a:rPr lang="th-TH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anose="02000506000000020004" pitchFamily="2" charset="-34"/>
                <a:cs typeface="TH Mali Grade 6" panose="02000506000000020004" pitchFamily="2" charset="-34"/>
              </a:rPr>
              <a:t>การจัดสวัสดิการ</a:t>
            </a:r>
          </a:p>
          <a:p>
            <a:pPr algn="ctr"/>
            <a:r>
              <a:rPr lang="th-TH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anose="02000506000000020004" pitchFamily="2" charset="-34"/>
                <a:cs typeface="TH Mali Grade 6" panose="02000506000000020004" pitchFamily="2" charset="-34"/>
              </a:rPr>
              <a:t>ภายใน</a:t>
            </a:r>
          </a:p>
          <a:p>
            <a:pPr algn="ctr"/>
            <a:r>
              <a:rPr lang="th-TH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anose="02000506000000020004" pitchFamily="2" charset="-34"/>
                <a:cs typeface="TH Mali Grade 6" panose="02000506000000020004" pitchFamily="2" charset="-34"/>
              </a:rPr>
              <a:t>ส่วนราชการ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A0C7E1B5-04A9-CCEF-7702-4FF8004A8312}"/>
              </a:ext>
            </a:extLst>
          </p:cNvPr>
          <p:cNvSpPr txBox="1"/>
          <p:nvPr/>
        </p:nvSpPr>
        <p:spPr>
          <a:xfrm>
            <a:off x="4995262" y="2604930"/>
            <a:ext cx="2516911" cy="2308324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anose="02000506000000020004" pitchFamily="2" charset="-34"/>
                <a:cs typeface="TH Mali Grade 6" panose="02000506000000020004" pitchFamily="2" charset="-34"/>
              </a:rPr>
              <a:t>2</a:t>
            </a:r>
          </a:p>
          <a:p>
            <a:pPr algn="ctr"/>
            <a:r>
              <a:rPr lang="th-TH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anose="02000506000000020004" pitchFamily="2" charset="-34"/>
                <a:cs typeface="TH Mali Grade 6" panose="02000506000000020004" pitchFamily="2" charset="-34"/>
              </a:rPr>
              <a:t>การจัดสวัสดิการ</a:t>
            </a:r>
          </a:p>
          <a:p>
            <a:pPr algn="ctr"/>
            <a:r>
              <a:rPr lang="th-TH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anose="02000506000000020004" pitchFamily="2" charset="-34"/>
                <a:cs typeface="TH Mali Grade 6" panose="02000506000000020004" pitchFamily="2" charset="-34"/>
              </a:rPr>
              <a:t>ภายใน</a:t>
            </a:r>
          </a:p>
          <a:p>
            <a:pPr algn="ctr"/>
            <a:r>
              <a:rPr lang="th-TH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Mali Grade 6" panose="02000506000000020004" pitchFamily="2" charset="-34"/>
                <a:cs typeface="TH Mali Grade 6" panose="02000506000000020004" pitchFamily="2" charset="-34"/>
              </a:rPr>
              <a:t>เชิงธุรกิจ</a:t>
            </a:r>
          </a:p>
        </p:txBody>
      </p:sp>
      <p:sp>
        <p:nvSpPr>
          <p:cNvPr id="9" name="Google Shape;1617;p19">
            <a:extLst>
              <a:ext uri="{FF2B5EF4-FFF2-40B4-BE49-F238E27FC236}">
                <a16:creationId xmlns:a16="http://schemas.microsoft.com/office/drawing/2014/main" id="{104AE8D8-7389-583B-9923-315363987E51}"/>
              </a:ext>
            </a:extLst>
          </p:cNvPr>
          <p:cNvSpPr/>
          <p:nvPr/>
        </p:nvSpPr>
        <p:spPr>
          <a:xfrm>
            <a:off x="5826122" y="194642"/>
            <a:ext cx="427595" cy="415513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10" name="Google Shape;1618;p19">
            <a:extLst>
              <a:ext uri="{FF2B5EF4-FFF2-40B4-BE49-F238E27FC236}">
                <a16:creationId xmlns:a16="http://schemas.microsoft.com/office/drawing/2014/main" id="{7B2BA437-7F99-960E-46EC-2D5C61DCE31A}"/>
              </a:ext>
            </a:extLst>
          </p:cNvPr>
          <p:cNvSpPr/>
          <p:nvPr/>
        </p:nvSpPr>
        <p:spPr>
          <a:xfrm rot="2487139">
            <a:off x="198762" y="1405859"/>
            <a:ext cx="304226" cy="295630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8" name="Google Shape;2159;p48">
            <a:extLst>
              <a:ext uri="{FF2B5EF4-FFF2-40B4-BE49-F238E27FC236}">
                <a16:creationId xmlns:a16="http://schemas.microsoft.com/office/drawing/2014/main" id="{D1E363A5-C783-D5AD-6A50-6C5C15BC7F7B}"/>
              </a:ext>
            </a:extLst>
          </p:cNvPr>
          <p:cNvSpPr/>
          <p:nvPr/>
        </p:nvSpPr>
        <p:spPr>
          <a:xfrm>
            <a:off x="887703" y="446625"/>
            <a:ext cx="380233" cy="327060"/>
          </a:xfrm>
          <a:custGeom>
            <a:avLst/>
            <a:gdLst/>
            <a:ahLst/>
            <a:cxnLst/>
            <a:rect l="l" t="t" r="r" b="b"/>
            <a:pathLst>
              <a:path w="17398" h="14965" extrusionOk="0">
                <a:moveTo>
                  <a:pt x="4258" y="12069"/>
                </a:moveTo>
                <a:lnTo>
                  <a:pt x="4599" y="12093"/>
                </a:lnTo>
                <a:lnTo>
                  <a:pt x="4769" y="12093"/>
                </a:lnTo>
                <a:lnTo>
                  <a:pt x="4721" y="12264"/>
                </a:lnTo>
                <a:lnTo>
                  <a:pt x="4672" y="12458"/>
                </a:lnTo>
                <a:lnTo>
                  <a:pt x="4672" y="12580"/>
                </a:lnTo>
                <a:lnTo>
                  <a:pt x="4477" y="12580"/>
                </a:lnTo>
                <a:lnTo>
                  <a:pt x="4307" y="12215"/>
                </a:lnTo>
                <a:lnTo>
                  <a:pt x="4258" y="12069"/>
                </a:lnTo>
                <a:close/>
                <a:moveTo>
                  <a:pt x="3991" y="12069"/>
                </a:moveTo>
                <a:lnTo>
                  <a:pt x="3991" y="12166"/>
                </a:lnTo>
                <a:lnTo>
                  <a:pt x="3991" y="12239"/>
                </a:lnTo>
                <a:lnTo>
                  <a:pt x="4015" y="12434"/>
                </a:lnTo>
                <a:lnTo>
                  <a:pt x="4064" y="12580"/>
                </a:lnTo>
                <a:lnTo>
                  <a:pt x="3553" y="12629"/>
                </a:lnTo>
                <a:lnTo>
                  <a:pt x="3529" y="12531"/>
                </a:lnTo>
                <a:lnTo>
                  <a:pt x="3504" y="12434"/>
                </a:lnTo>
                <a:lnTo>
                  <a:pt x="3480" y="12361"/>
                </a:lnTo>
                <a:lnTo>
                  <a:pt x="3456" y="12118"/>
                </a:lnTo>
                <a:lnTo>
                  <a:pt x="3456" y="12093"/>
                </a:lnTo>
                <a:lnTo>
                  <a:pt x="3991" y="12069"/>
                </a:lnTo>
                <a:close/>
                <a:moveTo>
                  <a:pt x="4940" y="12093"/>
                </a:moveTo>
                <a:lnTo>
                  <a:pt x="5499" y="12166"/>
                </a:lnTo>
                <a:lnTo>
                  <a:pt x="5475" y="12264"/>
                </a:lnTo>
                <a:lnTo>
                  <a:pt x="5451" y="12361"/>
                </a:lnTo>
                <a:lnTo>
                  <a:pt x="5451" y="12483"/>
                </a:lnTo>
                <a:lnTo>
                  <a:pt x="5475" y="12629"/>
                </a:lnTo>
                <a:lnTo>
                  <a:pt x="5378" y="12604"/>
                </a:lnTo>
                <a:lnTo>
                  <a:pt x="5061" y="12604"/>
                </a:lnTo>
                <a:lnTo>
                  <a:pt x="5061" y="12531"/>
                </a:lnTo>
                <a:lnTo>
                  <a:pt x="4988" y="12312"/>
                </a:lnTo>
                <a:lnTo>
                  <a:pt x="4940" y="12093"/>
                </a:lnTo>
                <a:close/>
                <a:moveTo>
                  <a:pt x="13699" y="12069"/>
                </a:moveTo>
                <a:lnTo>
                  <a:pt x="13651" y="12215"/>
                </a:lnTo>
                <a:lnTo>
                  <a:pt x="13602" y="12361"/>
                </a:lnTo>
                <a:lnTo>
                  <a:pt x="13602" y="12653"/>
                </a:lnTo>
                <a:lnTo>
                  <a:pt x="13188" y="12653"/>
                </a:lnTo>
                <a:lnTo>
                  <a:pt x="13115" y="12385"/>
                </a:lnTo>
                <a:lnTo>
                  <a:pt x="13091" y="12093"/>
                </a:lnTo>
                <a:lnTo>
                  <a:pt x="13699" y="12069"/>
                </a:lnTo>
                <a:close/>
                <a:moveTo>
                  <a:pt x="13845" y="12069"/>
                </a:moveTo>
                <a:lnTo>
                  <a:pt x="14381" y="12093"/>
                </a:lnTo>
                <a:lnTo>
                  <a:pt x="14332" y="12215"/>
                </a:lnTo>
                <a:lnTo>
                  <a:pt x="14283" y="12361"/>
                </a:lnTo>
                <a:lnTo>
                  <a:pt x="14283" y="12507"/>
                </a:lnTo>
                <a:lnTo>
                  <a:pt x="14283" y="12677"/>
                </a:lnTo>
                <a:lnTo>
                  <a:pt x="13943" y="12653"/>
                </a:lnTo>
                <a:lnTo>
                  <a:pt x="13943" y="12361"/>
                </a:lnTo>
                <a:lnTo>
                  <a:pt x="13894" y="12215"/>
                </a:lnTo>
                <a:lnTo>
                  <a:pt x="13845" y="12069"/>
                </a:lnTo>
                <a:close/>
                <a:moveTo>
                  <a:pt x="3188" y="12093"/>
                </a:moveTo>
                <a:lnTo>
                  <a:pt x="3139" y="12215"/>
                </a:lnTo>
                <a:lnTo>
                  <a:pt x="3139" y="12434"/>
                </a:lnTo>
                <a:lnTo>
                  <a:pt x="3139" y="12556"/>
                </a:lnTo>
                <a:lnTo>
                  <a:pt x="3164" y="12653"/>
                </a:lnTo>
                <a:lnTo>
                  <a:pt x="2750" y="12726"/>
                </a:lnTo>
                <a:lnTo>
                  <a:pt x="2677" y="12726"/>
                </a:lnTo>
                <a:lnTo>
                  <a:pt x="2701" y="12677"/>
                </a:lnTo>
                <a:lnTo>
                  <a:pt x="2701" y="12629"/>
                </a:lnTo>
                <a:lnTo>
                  <a:pt x="2701" y="12580"/>
                </a:lnTo>
                <a:lnTo>
                  <a:pt x="2653" y="12531"/>
                </a:lnTo>
                <a:lnTo>
                  <a:pt x="2628" y="12458"/>
                </a:lnTo>
                <a:lnTo>
                  <a:pt x="2604" y="12361"/>
                </a:lnTo>
                <a:lnTo>
                  <a:pt x="2580" y="12166"/>
                </a:lnTo>
                <a:lnTo>
                  <a:pt x="3188" y="12093"/>
                </a:lnTo>
                <a:close/>
                <a:moveTo>
                  <a:pt x="5694" y="12215"/>
                </a:moveTo>
                <a:lnTo>
                  <a:pt x="5986" y="12288"/>
                </a:lnTo>
                <a:lnTo>
                  <a:pt x="6278" y="12361"/>
                </a:lnTo>
                <a:lnTo>
                  <a:pt x="6229" y="12507"/>
                </a:lnTo>
                <a:lnTo>
                  <a:pt x="6229" y="12677"/>
                </a:lnTo>
                <a:lnTo>
                  <a:pt x="6229" y="12726"/>
                </a:lnTo>
                <a:lnTo>
                  <a:pt x="5791" y="12653"/>
                </a:lnTo>
                <a:lnTo>
                  <a:pt x="5767" y="12531"/>
                </a:lnTo>
                <a:lnTo>
                  <a:pt x="5743" y="12410"/>
                </a:lnTo>
                <a:lnTo>
                  <a:pt x="5694" y="12215"/>
                </a:lnTo>
                <a:close/>
                <a:moveTo>
                  <a:pt x="13383" y="487"/>
                </a:moveTo>
                <a:lnTo>
                  <a:pt x="13699" y="511"/>
                </a:lnTo>
                <a:lnTo>
                  <a:pt x="14308" y="584"/>
                </a:lnTo>
                <a:lnTo>
                  <a:pt x="14648" y="657"/>
                </a:lnTo>
                <a:lnTo>
                  <a:pt x="14989" y="730"/>
                </a:lnTo>
                <a:lnTo>
                  <a:pt x="15305" y="827"/>
                </a:lnTo>
                <a:lnTo>
                  <a:pt x="15646" y="949"/>
                </a:lnTo>
                <a:lnTo>
                  <a:pt x="15938" y="1095"/>
                </a:lnTo>
                <a:lnTo>
                  <a:pt x="16230" y="1265"/>
                </a:lnTo>
                <a:lnTo>
                  <a:pt x="16498" y="1484"/>
                </a:lnTo>
                <a:lnTo>
                  <a:pt x="16741" y="1728"/>
                </a:lnTo>
                <a:lnTo>
                  <a:pt x="16741" y="1801"/>
                </a:lnTo>
                <a:lnTo>
                  <a:pt x="16790" y="2020"/>
                </a:lnTo>
                <a:lnTo>
                  <a:pt x="16838" y="2214"/>
                </a:lnTo>
                <a:lnTo>
                  <a:pt x="16887" y="2652"/>
                </a:lnTo>
                <a:lnTo>
                  <a:pt x="16887" y="3066"/>
                </a:lnTo>
                <a:lnTo>
                  <a:pt x="16911" y="3504"/>
                </a:lnTo>
                <a:lnTo>
                  <a:pt x="16887" y="4477"/>
                </a:lnTo>
                <a:lnTo>
                  <a:pt x="16863" y="5475"/>
                </a:lnTo>
                <a:lnTo>
                  <a:pt x="16814" y="6983"/>
                </a:lnTo>
                <a:lnTo>
                  <a:pt x="16790" y="8492"/>
                </a:lnTo>
                <a:lnTo>
                  <a:pt x="16838" y="10244"/>
                </a:lnTo>
                <a:lnTo>
                  <a:pt x="16838" y="11120"/>
                </a:lnTo>
                <a:lnTo>
                  <a:pt x="16790" y="11996"/>
                </a:lnTo>
                <a:lnTo>
                  <a:pt x="16473" y="11947"/>
                </a:lnTo>
                <a:lnTo>
                  <a:pt x="16181" y="11874"/>
                </a:lnTo>
                <a:lnTo>
                  <a:pt x="15622" y="11753"/>
                </a:lnTo>
                <a:lnTo>
                  <a:pt x="15354" y="11680"/>
                </a:lnTo>
                <a:lnTo>
                  <a:pt x="15062" y="11655"/>
                </a:lnTo>
                <a:lnTo>
                  <a:pt x="14405" y="11607"/>
                </a:lnTo>
                <a:lnTo>
                  <a:pt x="13724" y="11582"/>
                </a:lnTo>
                <a:lnTo>
                  <a:pt x="13067" y="11607"/>
                </a:lnTo>
                <a:lnTo>
                  <a:pt x="12385" y="11655"/>
                </a:lnTo>
                <a:lnTo>
                  <a:pt x="11850" y="11704"/>
                </a:lnTo>
                <a:lnTo>
                  <a:pt x="11315" y="11801"/>
                </a:lnTo>
                <a:lnTo>
                  <a:pt x="10780" y="11923"/>
                </a:lnTo>
                <a:lnTo>
                  <a:pt x="10269" y="12118"/>
                </a:lnTo>
                <a:lnTo>
                  <a:pt x="10025" y="12215"/>
                </a:lnTo>
                <a:lnTo>
                  <a:pt x="9733" y="12361"/>
                </a:lnTo>
                <a:lnTo>
                  <a:pt x="9417" y="12531"/>
                </a:lnTo>
                <a:lnTo>
                  <a:pt x="9149" y="12726"/>
                </a:lnTo>
                <a:lnTo>
                  <a:pt x="9101" y="11363"/>
                </a:lnTo>
                <a:lnTo>
                  <a:pt x="9052" y="10001"/>
                </a:lnTo>
                <a:lnTo>
                  <a:pt x="8979" y="8662"/>
                </a:lnTo>
                <a:lnTo>
                  <a:pt x="8955" y="7300"/>
                </a:lnTo>
                <a:lnTo>
                  <a:pt x="8955" y="5913"/>
                </a:lnTo>
                <a:lnTo>
                  <a:pt x="8930" y="4526"/>
                </a:lnTo>
                <a:lnTo>
                  <a:pt x="8930" y="3942"/>
                </a:lnTo>
                <a:lnTo>
                  <a:pt x="8930" y="3358"/>
                </a:lnTo>
                <a:lnTo>
                  <a:pt x="8930" y="2774"/>
                </a:lnTo>
                <a:lnTo>
                  <a:pt x="8930" y="2214"/>
                </a:lnTo>
                <a:lnTo>
                  <a:pt x="8930" y="2166"/>
                </a:lnTo>
                <a:lnTo>
                  <a:pt x="9222" y="2020"/>
                </a:lnTo>
                <a:lnTo>
                  <a:pt x="9490" y="1849"/>
                </a:lnTo>
                <a:lnTo>
                  <a:pt x="9758" y="1679"/>
                </a:lnTo>
                <a:lnTo>
                  <a:pt x="10001" y="1533"/>
                </a:lnTo>
                <a:lnTo>
                  <a:pt x="10877" y="1046"/>
                </a:lnTo>
                <a:lnTo>
                  <a:pt x="11339" y="827"/>
                </a:lnTo>
                <a:lnTo>
                  <a:pt x="11777" y="657"/>
                </a:lnTo>
                <a:lnTo>
                  <a:pt x="12069" y="560"/>
                </a:lnTo>
                <a:lnTo>
                  <a:pt x="12385" y="511"/>
                </a:lnTo>
                <a:lnTo>
                  <a:pt x="12702" y="487"/>
                </a:lnTo>
                <a:close/>
                <a:moveTo>
                  <a:pt x="12872" y="12093"/>
                </a:moveTo>
                <a:lnTo>
                  <a:pt x="12823" y="12166"/>
                </a:lnTo>
                <a:lnTo>
                  <a:pt x="12775" y="12264"/>
                </a:lnTo>
                <a:lnTo>
                  <a:pt x="12750" y="12361"/>
                </a:lnTo>
                <a:lnTo>
                  <a:pt x="12750" y="12458"/>
                </a:lnTo>
                <a:lnTo>
                  <a:pt x="12775" y="12677"/>
                </a:lnTo>
                <a:lnTo>
                  <a:pt x="12215" y="12726"/>
                </a:lnTo>
                <a:lnTo>
                  <a:pt x="12215" y="12702"/>
                </a:lnTo>
                <a:lnTo>
                  <a:pt x="12191" y="12629"/>
                </a:lnTo>
                <a:lnTo>
                  <a:pt x="12166" y="12580"/>
                </a:lnTo>
                <a:lnTo>
                  <a:pt x="12166" y="12434"/>
                </a:lnTo>
                <a:lnTo>
                  <a:pt x="12166" y="12191"/>
                </a:lnTo>
                <a:lnTo>
                  <a:pt x="12166" y="12166"/>
                </a:lnTo>
                <a:lnTo>
                  <a:pt x="12677" y="12118"/>
                </a:lnTo>
                <a:lnTo>
                  <a:pt x="12872" y="12093"/>
                </a:lnTo>
                <a:close/>
                <a:moveTo>
                  <a:pt x="14673" y="12093"/>
                </a:moveTo>
                <a:lnTo>
                  <a:pt x="15232" y="12166"/>
                </a:lnTo>
                <a:lnTo>
                  <a:pt x="15184" y="12239"/>
                </a:lnTo>
                <a:lnTo>
                  <a:pt x="15135" y="12312"/>
                </a:lnTo>
                <a:lnTo>
                  <a:pt x="15111" y="12410"/>
                </a:lnTo>
                <a:lnTo>
                  <a:pt x="15111" y="12483"/>
                </a:lnTo>
                <a:lnTo>
                  <a:pt x="15135" y="12629"/>
                </a:lnTo>
                <a:lnTo>
                  <a:pt x="15159" y="12775"/>
                </a:lnTo>
                <a:lnTo>
                  <a:pt x="15159" y="12775"/>
                </a:lnTo>
                <a:lnTo>
                  <a:pt x="14648" y="12702"/>
                </a:lnTo>
                <a:lnTo>
                  <a:pt x="14673" y="12410"/>
                </a:lnTo>
                <a:lnTo>
                  <a:pt x="14673" y="12239"/>
                </a:lnTo>
                <a:lnTo>
                  <a:pt x="14673" y="12093"/>
                </a:lnTo>
                <a:close/>
                <a:moveTo>
                  <a:pt x="6521" y="12458"/>
                </a:moveTo>
                <a:lnTo>
                  <a:pt x="6838" y="12580"/>
                </a:lnTo>
                <a:lnTo>
                  <a:pt x="6789" y="12702"/>
                </a:lnTo>
                <a:lnTo>
                  <a:pt x="6765" y="12848"/>
                </a:lnTo>
                <a:lnTo>
                  <a:pt x="6667" y="12799"/>
                </a:lnTo>
                <a:lnTo>
                  <a:pt x="6570" y="12629"/>
                </a:lnTo>
                <a:lnTo>
                  <a:pt x="6521" y="12458"/>
                </a:lnTo>
                <a:close/>
                <a:moveTo>
                  <a:pt x="2215" y="12239"/>
                </a:moveTo>
                <a:lnTo>
                  <a:pt x="2190" y="12361"/>
                </a:lnTo>
                <a:lnTo>
                  <a:pt x="2215" y="12507"/>
                </a:lnTo>
                <a:lnTo>
                  <a:pt x="2239" y="12629"/>
                </a:lnTo>
                <a:lnTo>
                  <a:pt x="2312" y="12750"/>
                </a:lnTo>
                <a:lnTo>
                  <a:pt x="2336" y="12775"/>
                </a:lnTo>
                <a:lnTo>
                  <a:pt x="1850" y="12872"/>
                </a:lnTo>
                <a:lnTo>
                  <a:pt x="1850" y="12604"/>
                </a:lnTo>
                <a:lnTo>
                  <a:pt x="1850" y="12312"/>
                </a:lnTo>
                <a:lnTo>
                  <a:pt x="2215" y="12239"/>
                </a:lnTo>
                <a:close/>
                <a:moveTo>
                  <a:pt x="11850" y="12191"/>
                </a:moveTo>
                <a:lnTo>
                  <a:pt x="11826" y="12385"/>
                </a:lnTo>
                <a:lnTo>
                  <a:pt x="11826" y="12580"/>
                </a:lnTo>
                <a:lnTo>
                  <a:pt x="11850" y="12775"/>
                </a:lnTo>
                <a:lnTo>
                  <a:pt x="11315" y="12848"/>
                </a:lnTo>
                <a:lnTo>
                  <a:pt x="11242" y="12872"/>
                </a:lnTo>
                <a:lnTo>
                  <a:pt x="11193" y="12823"/>
                </a:lnTo>
                <a:lnTo>
                  <a:pt x="11193" y="12775"/>
                </a:lnTo>
                <a:lnTo>
                  <a:pt x="11193" y="12580"/>
                </a:lnTo>
                <a:lnTo>
                  <a:pt x="11193" y="12410"/>
                </a:lnTo>
                <a:lnTo>
                  <a:pt x="11169" y="12337"/>
                </a:lnTo>
                <a:lnTo>
                  <a:pt x="11510" y="12239"/>
                </a:lnTo>
                <a:lnTo>
                  <a:pt x="11850" y="12191"/>
                </a:lnTo>
                <a:close/>
                <a:moveTo>
                  <a:pt x="4842" y="511"/>
                </a:moveTo>
                <a:lnTo>
                  <a:pt x="5183" y="535"/>
                </a:lnTo>
                <a:lnTo>
                  <a:pt x="5548" y="584"/>
                </a:lnTo>
                <a:lnTo>
                  <a:pt x="5889" y="657"/>
                </a:lnTo>
                <a:lnTo>
                  <a:pt x="6229" y="754"/>
                </a:lnTo>
                <a:lnTo>
                  <a:pt x="6546" y="876"/>
                </a:lnTo>
                <a:lnTo>
                  <a:pt x="6862" y="1022"/>
                </a:lnTo>
                <a:lnTo>
                  <a:pt x="7178" y="1168"/>
                </a:lnTo>
                <a:lnTo>
                  <a:pt x="7470" y="1363"/>
                </a:lnTo>
                <a:lnTo>
                  <a:pt x="7738" y="1557"/>
                </a:lnTo>
                <a:lnTo>
                  <a:pt x="8006" y="1801"/>
                </a:lnTo>
                <a:lnTo>
                  <a:pt x="8225" y="2044"/>
                </a:lnTo>
                <a:lnTo>
                  <a:pt x="8444" y="2287"/>
                </a:lnTo>
                <a:lnTo>
                  <a:pt x="8492" y="2360"/>
                </a:lnTo>
                <a:lnTo>
                  <a:pt x="8444" y="2847"/>
                </a:lnTo>
                <a:lnTo>
                  <a:pt x="8419" y="3358"/>
                </a:lnTo>
                <a:lnTo>
                  <a:pt x="8444" y="4331"/>
                </a:lnTo>
                <a:lnTo>
                  <a:pt x="8468" y="5718"/>
                </a:lnTo>
                <a:lnTo>
                  <a:pt x="8468" y="7105"/>
                </a:lnTo>
                <a:lnTo>
                  <a:pt x="8468" y="7835"/>
                </a:lnTo>
                <a:lnTo>
                  <a:pt x="8492" y="8565"/>
                </a:lnTo>
                <a:lnTo>
                  <a:pt x="8541" y="10049"/>
                </a:lnTo>
                <a:lnTo>
                  <a:pt x="8614" y="11509"/>
                </a:lnTo>
                <a:lnTo>
                  <a:pt x="8663" y="12969"/>
                </a:lnTo>
                <a:lnTo>
                  <a:pt x="8663" y="12969"/>
                </a:lnTo>
                <a:lnTo>
                  <a:pt x="7860" y="12507"/>
                </a:lnTo>
                <a:lnTo>
                  <a:pt x="7446" y="12288"/>
                </a:lnTo>
                <a:lnTo>
                  <a:pt x="7032" y="12069"/>
                </a:lnTo>
                <a:lnTo>
                  <a:pt x="6765" y="11947"/>
                </a:lnTo>
                <a:lnTo>
                  <a:pt x="6497" y="11850"/>
                </a:lnTo>
                <a:lnTo>
                  <a:pt x="6205" y="11777"/>
                </a:lnTo>
                <a:lnTo>
                  <a:pt x="5937" y="11704"/>
                </a:lnTo>
                <a:lnTo>
                  <a:pt x="5353" y="11607"/>
                </a:lnTo>
                <a:lnTo>
                  <a:pt x="4769" y="11534"/>
                </a:lnTo>
                <a:lnTo>
                  <a:pt x="3650" y="11534"/>
                </a:lnTo>
                <a:lnTo>
                  <a:pt x="3066" y="11558"/>
                </a:lnTo>
                <a:lnTo>
                  <a:pt x="2507" y="11631"/>
                </a:lnTo>
                <a:lnTo>
                  <a:pt x="2044" y="11704"/>
                </a:lnTo>
                <a:lnTo>
                  <a:pt x="1533" y="11801"/>
                </a:lnTo>
                <a:lnTo>
                  <a:pt x="1290" y="11874"/>
                </a:lnTo>
                <a:lnTo>
                  <a:pt x="1047" y="11947"/>
                </a:lnTo>
                <a:lnTo>
                  <a:pt x="828" y="12045"/>
                </a:lnTo>
                <a:lnTo>
                  <a:pt x="609" y="12166"/>
                </a:lnTo>
                <a:lnTo>
                  <a:pt x="609" y="12166"/>
                </a:lnTo>
                <a:lnTo>
                  <a:pt x="633" y="11972"/>
                </a:lnTo>
                <a:lnTo>
                  <a:pt x="657" y="11777"/>
                </a:lnTo>
                <a:lnTo>
                  <a:pt x="657" y="11485"/>
                </a:lnTo>
                <a:lnTo>
                  <a:pt x="584" y="10147"/>
                </a:lnTo>
                <a:lnTo>
                  <a:pt x="536" y="9490"/>
                </a:lnTo>
                <a:lnTo>
                  <a:pt x="536" y="8833"/>
                </a:lnTo>
                <a:lnTo>
                  <a:pt x="560" y="7908"/>
                </a:lnTo>
                <a:lnTo>
                  <a:pt x="609" y="7008"/>
                </a:lnTo>
                <a:lnTo>
                  <a:pt x="657" y="6083"/>
                </a:lnTo>
                <a:lnTo>
                  <a:pt x="657" y="5645"/>
                </a:lnTo>
                <a:lnTo>
                  <a:pt x="657" y="5183"/>
                </a:lnTo>
                <a:lnTo>
                  <a:pt x="609" y="4234"/>
                </a:lnTo>
                <a:lnTo>
                  <a:pt x="584" y="3309"/>
                </a:lnTo>
                <a:lnTo>
                  <a:pt x="584" y="2896"/>
                </a:lnTo>
                <a:lnTo>
                  <a:pt x="609" y="2506"/>
                </a:lnTo>
                <a:lnTo>
                  <a:pt x="657" y="1728"/>
                </a:lnTo>
                <a:lnTo>
                  <a:pt x="949" y="1582"/>
                </a:lnTo>
                <a:lnTo>
                  <a:pt x="1241" y="1460"/>
                </a:lnTo>
                <a:lnTo>
                  <a:pt x="1801" y="1241"/>
                </a:lnTo>
                <a:lnTo>
                  <a:pt x="2653" y="949"/>
                </a:lnTo>
                <a:lnTo>
                  <a:pt x="3504" y="681"/>
                </a:lnTo>
                <a:lnTo>
                  <a:pt x="3821" y="608"/>
                </a:lnTo>
                <a:lnTo>
                  <a:pt x="4161" y="535"/>
                </a:lnTo>
                <a:lnTo>
                  <a:pt x="4502" y="511"/>
                </a:lnTo>
                <a:close/>
                <a:moveTo>
                  <a:pt x="15354" y="12191"/>
                </a:moveTo>
                <a:lnTo>
                  <a:pt x="15646" y="12239"/>
                </a:lnTo>
                <a:lnTo>
                  <a:pt x="15938" y="12337"/>
                </a:lnTo>
                <a:lnTo>
                  <a:pt x="15889" y="12507"/>
                </a:lnTo>
                <a:lnTo>
                  <a:pt x="15889" y="12653"/>
                </a:lnTo>
                <a:lnTo>
                  <a:pt x="15889" y="12994"/>
                </a:lnTo>
                <a:lnTo>
                  <a:pt x="15524" y="12872"/>
                </a:lnTo>
                <a:lnTo>
                  <a:pt x="15500" y="12702"/>
                </a:lnTo>
                <a:lnTo>
                  <a:pt x="15427" y="12507"/>
                </a:lnTo>
                <a:lnTo>
                  <a:pt x="15378" y="12337"/>
                </a:lnTo>
                <a:lnTo>
                  <a:pt x="15330" y="12191"/>
                </a:lnTo>
                <a:close/>
                <a:moveTo>
                  <a:pt x="1509" y="12385"/>
                </a:moveTo>
                <a:lnTo>
                  <a:pt x="1460" y="12677"/>
                </a:lnTo>
                <a:lnTo>
                  <a:pt x="1436" y="12848"/>
                </a:lnTo>
                <a:lnTo>
                  <a:pt x="1460" y="13018"/>
                </a:lnTo>
                <a:lnTo>
                  <a:pt x="1290" y="13091"/>
                </a:lnTo>
                <a:lnTo>
                  <a:pt x="1290" y="12969"/>
                </a:lnTo>
                <a:lnTo>
                  <a:pt x="1290" y="12726"/>
                </a:lnTo>
                <a:lnTo>
                  <a:pt x="1266" y="12580"/>
                </a:lnTo>
                <a:lnTo>
                  <a:pt x="1241" y="12458"/>
                </a:lnTo>
                <a:lnTo>
                  <a:pt x="1509" y="12385"/>
                </a:lnTo>
                <a:close/>
                <a:moveTo>
                  <a:pt x="10926" y="12385"/>
                </a:moveTo>
                <a:lnTo>
                  <a:pt x="10877" y="12531"/>
                </a:lnTo>
                <a:lnTo>
                  <a:pt x="10828" y="12750"/>
                </a:lnTo>
                <a:lnTo>
                  <a:pt x="10804" y="12969"/>
                </a:lnTo>
                <a:lnTo>
                  <a:pt x="10366" y="13091"/>
                </a:lnTo>
                <a:lnTo>
                  <a:pt x="10366" y="12921"/>
                </a:lnTo>
                <a:lnTo>
                  <a:pt x="10366" y="12750"/>
                </a:lnTo>
                <a:lnTo>
                  <a:pt x="10366" y="12677"/>
                </a:lnTo>
                <a:lnTo>
                  <a:pt x="10342" y="12604"/>
                </a:lnTo>
                <a:lnTo>
                  <a:pt x="10536" y="12531"/>
                </a:lnTo>
                <a:lnTo>
                  <a:pt x="10926" y="12385"/>
                </a:lnTo>
                <a:close/>
                <a:moveTo>
                  <a:pt x="7105" y="12726"/>
                </a:moveTo>
                <a:lnTo>
                  <a:pt x="7641" y="13018"/>
                </a:lnTo>
                <a:lnTo>
                  <a:pt x="7616" y="13115"/>
                </a:lnTo>
                <a:lnTo>
                  <a:pt x="7616" y="13140"/>
                </a:lnTo>
                <a:lnTo>
                  <a:pt x="7397" y="13042"/>
                </a:lnTo>
                <a:lnTo>
                  <a:pt x="7178" y="12969"/>
                </a:lnTo>
                <a:lnTo>
                  <a:pt x="7130" y="12823"/>
                </a:lnTo>
                <a:lnTo>
                  <a:pt x="7105" y="12726"/>
                </a:lnTo>
                <a:close/>
                <a:moveTo>
                  <a:pt x="16181" y="12410"/>
                </a:moveTo>
                <a:lnTo>
                  <a:pt x="16303" y="12458"/>
                </a:lnTo>
                <a:lnTo>
                  <a:pt x="16254" y="12604"/>
                </a:lnTo>
                <a:lnTo>
                  <a:pt x="16230" y="12775"/>
                </a:lnTo>
                <a:lnTo>
                  <a:pt x="16206" y="13140"/>
                </a:lnTo>
                <a:lnTo>
                  <a:pt x="16157" y="13115"/>
                </a:lnTo>
                <a:lnTo>
                  <a:pt x="16206" y="13067"/>
                </a:lnTo>
                <a:lnTo>
                  <a:pt x="16206" y="12994"/>
                </a:lnTo>
                <a:lnTo>
                  <a:pt x="16181" y="12702"/>
                </a:lnTo>
                <a:lnTo>
                  <a:pt x="16181" y="12410"/>
                </a:lnTo>
                <a:close/>
                <a:moveTo>
                  <a:pt x="10025" y="12750"/>
                </a:moveTo>
                <a:lnTo>
                  <a:pt x="9977" y="12994"/>
                </a:lnTo>
                <a:lnTo>
                  <a:pt x="9928" y="13213"/>
                </a:lnTo>
                <a:lnTo>
                  <a:pt x="9928" y="13261"/>
                </a:lnTo>
                <a:lnTo>
                  <a:pt x="9563" y="13432"/>
                </a:lnTo>
                <a:lnTo>
                  <a:pt x="9563" y="13286"/>
                </a:lnTo>
                <a:lnTo>
                  <a:pt x="9563" y="13164"/>
                </a:lnTo>
                <a:lnTo>
                  <a:pt x="9539" y="13067"/>
                </a:lnTo>
                <a:lnTo>
                  <a:pt x="9539" y="13042"/>
                </a:lnTo>
                <a:lnTo>
                  <a:pt x="9563" y="13018"/>
                </a:lnTo>
                <a:lnTo>
                  <a:pt x="9782" y="12896"/>
                </a:lnTo>
                <a:lnTo>
                  <a:pt x="10025" y="12750"/>
                </a:lnTo>
                <a:close/>
                <a:moveTo>
                  <a:pt x="8030" y="13261"/>
                </a:moveTo>
                <a:lnTo>
                  <a:pt x="8322" y="13432"/>
                </a:lnTo>
                <a:lnTo>
                  <a:pt x="8614" y="13553"/>
                </a:lnTo>
                <a:lnTo>
                  <a:pt x="8565" y="13675"/>
                </a:lnTo>
                <a:lnTo>
                  <a:pt x="8541" y="13870"/>
                </a:lnTo>
                <a:lnTo>
                  <a:pt x="8419" y="13724"/>
                </a:lnTo>
                <a:lnTo>
                  <a:pt x="8298" y="13602"/>
                </a:lnTo>
                <a:lnTo>
                  <a:pt x="8030" y="13383"/>
                </a:lnTo>
                <a:lnTo>
                  <a:pt x="8030" y="13261"/>
                </a:lnTo>
                <a:close/>
                <a:moveTo>
                  <a:pt x="9247" y="13261"/>
                </a:moveTo>
                <a:lnTo>
                  <a:pt x="9247" y="13383"/>
                </a:lnTo>
                <a:lnTo>
                  <a:pt x="9271" y="13578"/>
                </a:lnTo>
                <a:lnTo>
                  <a:pt x="9052" y="13724"/>
                </a:lnTo>
                <a:lnTo>
                  <a:pt x="8857" y="13894"/>
                </a:lnTo>
                <a:lnTo>
                  <a:pt x="8857" y="13699"/>
                </a:lnTo>
                <a:lnTo>
                  <a:pt x="8857" y="13626"/>
                </a:lnTo>
                <a:lnTo>
                  <a:pt x="8930" y="13602"/>
                </a:lnTo>
                <a:lnTo>
                  <a:pt x="8979" y="13553"/>
                </a:lnTo>
                <a:lnTo>
                  <a:pt x="9052" y="13456"/>
                </a:lnTo>
                <a:lnTo>
                  <a:pt x="9101" y="13407"/>
                </a:lnTo>
                <a:lnTo>
                  <a:pt x="9149" y="13334"/>
                </a:lnTo>
                <a:lnTo>
                  <a:pt x="9247" y="13261"/>
                </a:lnTo>
                <a:close/>
                <a:moveTo>
                  <a:pt x="4550" y="0"/>
                </a:moveTo>
                <a:lnTo>
                  <a:pt x="4185" y="24"/>
                </a:lnTo>
                <a:lnTo>
                  <a:pt x="3845" y="49"/>
                </a:lnTo>
                <a:lnTo>
                  <a:pt x="3504" y="122"/>
                </a:lnTo>
                <a:lnTo>
                  <a:pt x="3042" y="243"/>
                </a:lnTo>
                <a:lnTo>
                  <a:pt x="2580" y="414"/>
                </a:lnTo>
                <a:lnTo>
                  <a:pt x="1679" y="754"/>
                </a:lnTo>
                <a:lnTo>
                  <a:pt x="1290" y="876"/>
                </a:lnTo>
                <a:lnTo>
                  <a:pt x="852" y="1046"/>
                </a:lnTo>
                <a:lnTo>
                  <a:pt x="633" y="1168"/>
                </a:lnTo>
                <a:lnTo>
                  <a:pt x="438" y="1290"/>
                </a:lnTo>
                <a:lnTo>
                  <a:pt x="292" y="1436"/>
                </a:lnTo>
                <a:lnTo>
                  <a:pt x="195" y="1606"/>
                </a:lnTo>
                <a:lnTo>
                  <a:pt x="171" y="1703"/>
                </a:lnTo>
                <a:lnTo>
                  <a:pt x="195" y="1801"/>
                </a:lnTo>
                <a:lnTo>
                  <a:pt x="122" y="2093"/>
                </a:lnTo>
                <a:lnTo>
                  <a:pt x="73" y="2409"/>
                </a:lnTo>
                <a:lnTo>
                  <a:pt x="49" y="2725"/>
                </a:lnTo>
                <a:lnTo>
                  <a:pt x="49" y="3066"/>
                </a:lnTo>
                <a:lnTo>
                  <a:pt x="73" y="3699"/>
                </a:lnTo>
                <a:lnTo>
                  <a:pt x="98" y="4331"/>
                </a:lnTo>
                <a:lnTo>
                  <a:pt x="122" y="5183"/>
                </a:lnTo>
                <a:lnTo>
                  <a:pt x="122" y="6034"/>
                </a:lnTo>
                <a:lnTo>
                  <a:pt x="98" y="6886"/>
                </a:lnTo>
                <a:lnTo>
                  <a:pt x="25" y="7738"/>
                </a:lnTo>
                <a:lnTo>
                  <a:pt x="0" y="8468"/>
                </a:lnTo>
                <a:lnTo>
                  <a:pt x="0" y="9198"/>
                </a:lnTo>
                <a:lnTo>
                  <a:pt x="0" y="9928"/>
                </a:lnTo>
                <a:lnTo>
                  <a:pt x="49" y="10633"/>
                </a:lnTo>
                <a:lnTo>
                  <a:pt x="122" y="11680"/>
                </a:lnTo>
                <a:lnTo>
                  <a:pt x="122" y="12045"/>
                </a:lnTo>
                <a:lnTo>
                  <a:pt x="122" y="12166"/>
                </a:lnTo>
                <a:lnTo>
                  <a:pt x="171" y="12264"/>
                </a:lnTo>
                <a:lnTo>
                  <a:pt x="195" y="12337"/>
                </a:lnTo>
                <a:lnTo>
                  <a:pt x="292" y="12385"/>
                </a:lnTo>
                <a:lnTo>
                  <a:pt x="341" y="12410"/>
                </a:lnTo>
                <a:lnTo>
                  <a:pt x="365" y="12507"/>
                </a:lnTo>
                <a:lnTo>
                  <a:pt x="414" y="12580"/>
                </a:lnTo>
                <a:lnTo>
                  <a:pt x="487" y="12629"/>
                </a:lnTo>
                <a:lnTo>
                  <a:pt x="584" y="12629"/>
                </a:lnTo>
                <a:lnTo>
                  <a:pt x="803" y="12580"/>
                </a:lnTo>
                <a:lnTo>
                  <a:pt x="803" y="12896"/>
                </a:lnTo>
                <a:lnTo>
                  <a:pt x="803" y="13188"/>
                </a:lnTo>
                <a:lnTo>
                  <a:pt x="828" y="13334"/>
                </a:lnTo>
                <a:lnTo>
                  <a:pt x="876" y="13480"/>
                </a:lnTo>
                <a:lnTo>
                  <a:pt x="925" y="13529"/>
                </a:lnTo>
                <a:lnTo>
                  <a:pt x="998" y="13578"/>
                </a:lnTo>
                <a:lnTo>
                  <a:pt x="1144" y="13578"/>
                </a:lnTo>
                <a:lnTo>
                  <a:pt x="1217" y="13553"/>
                </a:lnTo>
                <a:lnTo>
                  <a:pt x="1241" y="13529"/>
                </a:lnTo>
                <a:lnTo>
                  <a:pt x="1363" y="13529"/>
                </a:lnTo>
                <a:lnTo>
                  <a:pt x="1485" y="13505"/>
                </a:lnTo>
                <a:lnTo>
                  <a:pt x="1704" y="13432"/>
                </a:lnTo>
                <a:lnTo>
                  <a:pt x="2142" y="13310"/>
                </a:lnTo>
                <a:lnTo>
                  <a:pt x="2604" y="13213"/>
                </a:lnTo>
                <a:lnTo>
                  <a:pt x="3188" y="13140"/>
                </a:lnTo>
                <a:lnTo>
                  <a:pt x="3772" y="13091"/>
                </a:lnTo>
                <a:lnTo>
                  <a:pt x="4356" y="13067"/>
                </a:lnTo>
                <a:lnTo>
                  <a:pt x="4940" y="13091"/>
                </a:lnTo>
                <a:lnTo>
                  <a:pt x="5402" y="13115"/>
                </a:lnTo>
                <a:lnTo>
                  <a:pt x="5937" y="13164"/>
                </a:lnTo>
                <a:lnTo>
                  <a:pt x="6473" y="13261"/>
                </a:lnTo>
                <a:lnTo>
                  <a:pt x="6740" y="13334"/>
                </a:lnTo>
                <a:lnTo>
                  <a:pt x="7008" y="13407"/>
                </a:lnTo>
                <a:lnTo>
                  <a:pt x="7251" y="13505"/>
                </a:lnTo>
                <a:lnTo>
                  <a:pt x="7495" y="13626"/>
                </a:lnTo>
                <a:lnTo>
                  <a:pt x="7714" y="13772"/>
                </a:lnTo>
                <a:lnTo>
                  <a:pt x="7908" y="13918"/>
                </a:lnTo>
                <a:lnTo>
                  <a:pt x="8079" y="14088"/>
                </a:lnTo>
                <a:lnTo>
                  <a:pt x="8225" y="14307"/>
                </a:lnTo>
                <a:lnTo>
                  <a:pt x="8322" y="14526"/>
                </a:lnTo>
                <a:lnTo>
                  <a:pt x="8371" y="14794"/>
                </a:lnTo>
                <a:lnTo>
                  <a:pt x="8419" y="14891"/>
                </a:lnTo>
                <a:lnTo>
                  <a:pt x="8468" y="14940"/>
                </a:lnTo>
                <a:lnTo>
                  <a:pt x="8565" y="14964"/>
                </a:lnTo>
                <a:lnTo>
                  <a:pt x="8638" y="14964"/>
                </a:lnTo>
                <a:lnTo>
                  <a:pt x="8736" y="14916"/>
                </a:lnTo>
                <a:lnTo>
                  <a:pt x="8809" y="14843"/>
                </a:lnTo>
                <a:lnTo>
                  <a:pt x="8857" y="14770"/>
                </a:lnTo>
                <a:lnTo>
                  <a:pt x="8857" y="14648"/>
                </a:lnTo>
                <a:lnTo>
                  <a:pt x="8833" y="14599"/>
                </a:lnTo>
                <a:lnTo>
                  <a:pt x="9052" y="14332"/>
                </a:lnTo>
                <a:lnTo>
                  <a:pt x="9247" y="14113"/>
                </a:lnTo>
                <a:lnTo>
                  <a:pt x="9514" y="13943"/>
                </a:lnTo>
                <a:lnTo>
                  <a:pt x="9806" y="13772"/>
                </a:lnTo>
                <a:lnTo>
                  <a:pt x="10220" y="13602"/>
                </a:lnTo>
                <a:lnTo>
                  <a:pt x="10658" y="13456"/>
                </a:lnTo>
                <a:lnTo>
                  <a:pt x="11096" y="13334"/>
                </a:lnTo>
                <a:lnTo>
                  <a:pt x="11534" y="13261"/>
                </a:lnTo>
                <a:lnTo>
                  <a:pt x="12045" y="13188"/>
                </a:lnTo>
                <a:lnTo>
                  <a:pt x="12580" y="13140"/>
                </a:lnTo>
                <a:lnTo>
                  <a:pt x="13626" y="13091"/>
                </a:lnTo>
                <a:lnTo>
                  <a:pt x="13967" y="13091"/>
                </a:lnTo>
                <a:lnTo>
                  <a:pt x="14308" y="13115"/>
                </a:lnTo>
                <a:lnTo>
                  <a:pt x="14648" y="13140"/>
                </a:lnTo>
                <a:lnTo>
                  <a:pt x="14965" y="13188"/>
                </a:lnTo>
                <a:lnTo>
                  <a:pt x="15305" y="13261"/>
                </a:lnTo>
                <a:lnTo>
                  <a:pt x="15622" y="13359"/>
                </a:lnTo>
                <a:lnTo>
                  <a:pt x="15938" y="13480"/>
                </a:lnTo>
                <a:lnTo>
                  <a:pt x="16254" y="13651"/>
                </a:lnTo>
                <a:lnTo>
                  <a:pt x="16303" y="13675"/>
                </a:lnTo>
                <a:lnTo>
                  <a:pt x="16376" y="13675"/>
                </a:lnTo>
                <a:lnTo>
                  <a:pt x="16425" y="13651"/>
                </a:lnTo>
                <a:lnTo>
                  <a:pt x="16473" y="13626"/>
                </a:lnTo>
                <a:lnTo>
                  <a:pt x="16522" y="13578"/>
                </a:lnTo>
                <a:lnTo>
                  <a:pt x="16546" y="13529"/>
                </a:lnTo>
                <a:lnTo>
                  <a:pt x="16571" y="13456"/>
                </a:lnTo>
                <a:lnTo>
                  <a:pt x="16571" y="13407"/>
                </a:lnTo>
                <a:lnTo>
                  <a:pt x="16595" y="13310"/>
                </a:lnTo>
                <a:lnTo>
                  <a:pt x="16595" y="12921"/>
                </a:lnTo>
                <a:lnTo>
                  <a:pt x="16571" y="12531"/>
                </a:lnTo>
                <a:lnTo>
                  <a:pt x="16765" y="12556"/>
                </a:lnTo>
                <a:lnTo>
                  <a:pt x="16911" y="12556"/>
                </a:lnTo>
                <a:lnTo>
                  <a:pt x="17082" y="12531"/>
                </a:lnTo>
                <a:lnTo>
                  <a:pt x="17228" y="12483"/>
                </a:lnTo>
                <a:lnTo>
                  <a:pt x="17301" y="12458"/>
                </a:lnTo>
                <a:lnTo>
                  <a:pt x="17325" y="12410"/>
                </a:lnTo>
                <a:lnTo>
                  <a:pt x="17374" y="12361"/>
                </a:lnTo>
                <a:lnTo>
                  <a:pt x="17374" y="12312"/>
                </a:lnTo>
                <a:lnTo>
                  <a:pt x="17398" y="12264"/>
                </a:lnTo>
                <a:lnTo>
                  <a:pt x="17374" y="12191"/>
                </a:lnTo>
                <a:lnTo>
                  <a:pt x="17349" y="12142"/>
                </a:lnTo>
                <a:lnTo>
                  <a:pt x="17301" y="12118"/>
                </a:lnTo>
                <a:lnTo>
                  <a:pt x="17325" y="11972"/>
                </a:lnTo>
                <a:lnTo>
                  <a:pt x="17349" y="11826"/>
                </a:lnTo>
                <a:lnTo>
                  <a:pt x="17349" y="11558"/>
                </a:lnTo>
                <a:lnTo>
                  <a:pt x="17325" y="10998"/>
                </a:lnTo>
                <a:lnTo>
                  <a:pt x="17301" y="8881"/>
                </a:lnTo>
                <a:lnTo>
                  <a:pt x="17301" y="7178"/>
                </a:lnTo>
                <a:lnTo>
                  <a:pt x="17301" y="6326"/>
                </a:lnTo>
                <a:lnTo>
                  <a:pt x="17349" y="5475"/>
                </a:lnTo>
                <a:lnTo>
                  <a:pt x="17374" y="4380"/>
                </a:lnTo>
                <a:lnTo>
                  <a:pt x="17374" y="3820"/>
                </a:lnTo>
                <a:lnTo>
                  <a:pt x="17374" y="3285"/>
                </a:lnTo>
                <a:lnTo>
                  <a:pt x="17349" y="2920"/>
                </a:lnTo>
                <a:lnTo>
                  <a:pt x="17325" y="2531"/>
                </a:lnTo>
                <a:lnTo>
                  <a:pt x="17301" y="2336"/>
                </a:lnTo>
                <a:lnTo>
                  <a:pt x="17276" y="2141"/>
                </a:lnTo>
                <a:lnTo>
                  <a:pt x="17228" y="1971"/>
                </a:lnTo>
                <a:lnTo>
                  <a:pt x="17130" y="1801"/>
                </a:lnTo>
                <a:lnTo>
                  <a:pt x="17179" y="1728"/>
                </a:lnTo>
                <a:lnTo>
                  <a:pt x="17203" y="1630"/>
                </a:lnTo>
                <a:lnTo>
                  <a:pt x="17203" y="1557"/>
                </a:lnTo>
                <a:lnTo>
                  <a:pt x="17155" y="1460"/>
                </a:lnTo>
                <a:lnTo>
                  <a:pt x="16911" y="1217"/>
                </a:lnTo>
                <a:lnTo>
                  <a:pt x="16644" y="998"/>
                </a:lnTo>
                <a:lnTo>
                  <a:pt x="16352" y="803"/>
                </a:lnTo>
                <a:lnTo>
                  <a:pt x="16035" y="633"/>
                </a:lnTo>
                <a:lnTo>
                  <a:pt x="15719" y="487"/>
                </a:lnTo>
                <a:lnTo>
                  <a:pt x="15378" y="365"/>
                </a:lnTo>
                <a:lnTo>
                  <a:pt x="15038" y="268"/>
                </a:lnTo>
                <a:lnTo>
                  <a:pt x="14697" y="195"/>
                </a:lnTo>
                <a:lnTo>
                  <a:pt x="14356" y="146"/>
                </a:lnTo>
                <a:lnTo>
                  <a:pt x="14016" y="97"/>
                </a:lnTo>
                <a:lnTo>
                  <a:pt x="13626" y="49"/>
                </a:lnTo>
                <a:lnTo>
                  <a:pt x="13261" y="24"/>
                </a:lnTo>
                <a:lnTo>
                  <a:pt x="12896" y="24"/>
                </a:lnTo>
                <a:lnTo>
                  <a:pt x="12531" y="49"/>
                </a:lnTo>
                <a:lnTo>
                  <a:pt x="12166" y="97"/>
                </a:lnTo>
                <a:lnTo>
                  <a:pt x="11826" y="170"/>
                </a:lnTo>
                <a:lnTo>
                  <a:pt x="11583" y="243"/>
                </a:lnTo>
                <a:lnTo>
                  <a:pt x="11339" y="316"/>
                </a:lnTo>
                <a:lnTo>
                  <a:pt x="10877" y="560"/>
                </a:lnTo>
                <a:lnTo>
                  <a:pt x="10415" y="803"/>
                </a:lnTo>
                <a:lnTo>
                  <a:pt x="9977" y="1046"/>
                </a:lnTo>
                <a:lnTo>
                  <a:pt x="9441" y="1338"/>
                </a:lnTo>
                <a:lnTo>
                  <a:pt x="9125" y="1509"/>
                </a:lnTo>
                <a:lnTo>
                  <a:pt x="8857" y="1703"/>
                </a:lnTo>
                <a:lnTo>
                  <a:pt x="8809" y="1679"/>
                </a:lnTo>
                <a:lnTo>
                  <a:pt x="8687" y="1679"/>
                </a:lnTo>
                <a:lnTo>
                  <a:pt x="8638" y="1728"/>
                </a:lnTo>
                <a:lnTo>
                  <a:pt x="8419" y="1460"/>
                </a:lnTo>
                <a:lnTo>
                  <a:pt x="8152" y="1217"/>
                </a:lnTo>
                <a:lnTo>
                  <a:pt x="7884" y="1022"/>
                </a:lnTo>
                <a:lnTo>
                  <a:pt x="7592" y="803"/>
                </a:lnTo>
                <a:lnTo>
                  <a:pt x="7276" y="633"/>
                </a:lnTo>
                <a:lnTo>
                  <a:pt x="6959" y="487"/>
                </a:lnTo>
                <a:lnTo>
                  <a:pt x="6643" y="341"/>
                </a:lnTo>
                <a:lnTo>
                  <a:pt x="6302" y="243"/>
                </a:lnTo>
                <a:lnTo>
                  <a:pt x="5962" y="146"/>
                </a:lnTo>
                <a:lnTo>
                  <a:pt x="5597" y="73"/>
                </a:lnTo>
                <a:lnTo>
                  <a:pt x="5256" y="24"/>
                </a:lnTo>
                <a:lnTo>
                  <a:pt x="4891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1" name="Google Shape;1601;p17"/>
          <p:cNvSpPr txBox="1">
            <a:spLocks noGrp="1"/>
          </p:cNvSpPr>
          <p:nvPr>
            <p:ph type="sldNum" idx="12"/>
          </p:nvPr>
        </p:nvSpPr>
        <p:spPr>
          <a:xfrm>
            <a:off x="8696403" y="4673650"/>
            <a:ext cx="3330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02C6ED30-861A-93FE-8AD0-76C1066327F1}"/>
              </a:ext>
            </a:extLst>
          </p:cNvPr>
          <p:cNvSpPr txBox="1"/>
          <p:nvPr/>
        </p:nvSpPr>
        <p:spPr>
          <a:xfrm>
            <a:off x="156226" y="922969"/>
            <a:ext cx="670903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  <a:buFontTx/>
              <a:buNone/>
            </a:pPr>
            <a:r>
              <a:rPr lang="th-TH" sz="2700" b="1" kern="1200" dirty="0">
                <a:solidFill>
                  <a:srgbClr val="C00000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     สวัสดิการภายในส่วนราชการ </a:t>
            </a:r>
            <a:r>
              <a:rPr lang="th-TH" sz="2700" b="1" kern="1200" dirty="0">
                <a:solidFill>
                  <a:srgbClr val="444D26">
                    <a:lumMod val="50000"/>
                  </a:srgb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หมายถึง กิจกรรมหรือกิจการใดๆ </a:t>
            </a:r>
            <a:br>
              <a:rPr lang="th-TH" sz="2700" b="1" kern="1200" dirty="0">
                <a:solidFill>
                  <a:srgbClr val="444D26">
                    <a:lumMod val="50000"/>
                  </a:srgbClr>
                </a:solidFill>
                <a:latin typeface="TH SarabunPSK" pitchFamily="34" charset="-34"/>
                <a:ea typeface="+mn-ea"/>
                <a:cs typeface="TH SarabunPSK" pitchFamily="34" charset="-34"/>
              </a:rPr>
            </a:br>
            <a:r>
              <a:rPr lang="th-TH" sz="2700" b="1" kern="1200" dirty="0">
                <a:solidFill>
                  <a:srgbClr val="444D26">
                    <a:lumMod val="50000"/>
                  </a:srgb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ที่คณะกรรมการสวัสดิการจัดขึ้น โดยมีวัตถุประสงค์ในการช่วยเหลือและอำนวยความสะดวกให้แก่ข้าราชการ เพื่อประโยชน์แก่การ</a:t>
            </a:r>
            <a:br>
              <a:rPr lang="th-TH" sz="2700" b="1" kern="1200" dirty="0">
                <a:solidFill>
                  <a:srgbClr val="444D26">
                    <a:lumMod val="50000"/>
                  </a:srgbClr>
                </a:solidFill>
                <a:latin typeface="TH SarabunPSK" pitchFamily="34" charset="-34"/>
                <a:ea typeface="+mn-ea"/>
                <a:cs typeface="TH SarabunPSK" pitchFamily="34" charset="-34"/>
              </a:rPr>
            </a:br>
            <a:r>
              <a:rPr lang="th-TH" sz="2700" b="1" kern="1200" dirty="0">
                <a:solidFill>
                  <a:srgbClr val="444D26">
                    <a:lumMod val="50000"/>
                  </a:srgbClr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ดำรงชีพ</a:t>
            </a:r>
            <a:r>
              <a:rPr lang="th-TH" sz="2700" b="1" kern="1200" dirty="0">
                <a:solidFill>
                  <a:srgbClr val="C00000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นอกเหนือจากสวัสดิการที่ทางราชการจัดให้ </a:t>
            </a:r>
            <a:endParaRPr lang="th-TH" sz="2700" kern="1200" dirty="0">
              <a:solidFill>
                <a:prstClr val="black"/>
              </a:solidFill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2" name="สี่เหลี่ยมผืนผ้า: มุมมน 11">
            <a:extLst>
              <a:ext uri="{FF2B5EF4-FFF2-40B4-BE49-F238E27FC236}">
                <a16:creationId xmlns:a16="http://schemas.microsoft.com/office/drawing/2014/main" id="{9F371A40-0EBF-3566-C0AC-9424B68172AF}"/>
              </a:ext>
            </a:extLst>
          </p:cNvPr>
          <p:cNvSpPr/>
          <p:nvPr/>
        </p:nvSpPr>
        <p:spPr>
          <a:xfrm>
            <a:off x="156226" y="130629"/>
            <a:ext cx="6081486" cy="736966"/>
          </a:xfrm>
          <a:prstGeom prst="roundRect">
            <a:avLst>
              <a:gd name="adj" fmla="val 50000"/>
            </a:avLst>
          </a:prstGeom>
          <a:solidFill>
            <a:schemeClr val="bg2">
              <a:lumMod val="75000"/>
            </a:schemeClr>
          </a:solidFill>
          <a:ln w="3175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Mali Grade 6" panose="02000506000000020004" pitchFamily="2" charset="-34"/>
                <a:cs typeface="TH Mali Grade 6" panose="02000506000000020004" pitchFamily="2" charset="-34"/>
              </a:rPr>
              <a:t>1. การจัดสวัสดิการภายในส่วนราชการ</a:t>
            </a:r>
          </a:p>
        </p:txBody>
      </p:sp>
      <p:grpSp>
        <p:nvGrpSpPr>
          <p:cNvPr id="26" name="กลุ่ม 25">
            <a:extLst>
              <a:ext uri="{FF2B5EF4-FFF2-40B4-BE49-F238E27FC236}">
                <a16:creationId xmlns:a16="http://schemas.microsoft.com/office/drawing/2014/main" id="{90519F31-342A-FA2F-0751-366A192D3069}"/>
              </a:ext>
            </a:extLst>
          </p:cNvPr>
          <p:cNvGrpSpPr/>
          <p:nvPr/>
        </p:nvGrpSpPr>
        <p:grpSpPr>
          <a:xfrm>
            <a:off x="977497" y="2691907"/>
            <a:ext cx="1582059" cy="2316246"/>
            <a:chOff x="493485" y="2691907"/>
            <a:chExt cx="1582059" cy="2316246"/>
          </a:xfrm>
        </p:grpSpPr>
        <p:grpSp>
          <p:nvGrpSpPr>
            <p:cNvPr id="15" name="กลุ่ม 14">
              <a:extLst>
                <a:ext uri="{FF2B5EF4-FFF2-40B4-BE49-F238E27FC236}">
                  <a16:creationId xmlns:a16="http://schemas.microsoft.com/office/drawing/2014/main" id="{0A1AF48B-13BB-51ED-3EE4-5B40E502171E}"/>
                </a:ext>
              </a:extLst>
            </p:cNvPr>
            <p:cNvGrpSpPr/>
            <p:nvPr/>
          </p:nvGrpSpPr>
          <p:grpSpPr>
            <a:xfrm>
              <a:off x="493486" y="2691907"/>
              <a:ext cx="1582058" cy="1452652"/>
              <a:chOff x="493486" y="2767879"/>
              <a:chExt cx="1582058" cy="1452652"/>
            </a:xfrm>
          </p:grpSpPr>
          <p:sp>
            <p:nvSpPr>
              <p:cNvPr id="13" name="วงรี 12">
                <a:extLst>
                  <a:ext uri="{FF2B5EF4-FFF2-40B4-BE49-F238E27FC236}">
                    <a16:creationId xmlns:a16="http://schemas.microsoft.com/office/drawing/2014/main" id="{A58AFA47-8EB6-B741-1460-96D294BC19A8}"/>
                  </a:ext>
                </a:extLst>
              </p:cNvPr>
              <p:cNvSpPr/>
              <p:nvPr/>
            </p:nvSpPr>
            <p:spPr>
              <a:xfrm>
                <a:off x="493486" y="2767879"/>
                <a:ext cx="1582058" cy="1452652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4" name="กล่องข้อความ 13">
                <a:extLst>
                  <a:ext uri="{FF2B5EF4-FFF2-40B4-BE49-F238E27FC236}">
                    <a16:creationId xmlns:a16="http://schemas.microsoft.com/office/drawing/2014/main" id="{813166E4-4443-38A1-4B88-BBAE0D37E62C}"/>
                  </a:ext>
                </a:extLst>
              </p:cNvPr>
              <p:cNvSpPr txBox="1"/>
              <p:nvPr/>
            </p:nvSpPr>
            <p:spPr>
              <a:xfrm>
                <a:off x="537030" y="3048000"/>
                <a:ext cx="153851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0" lang="th-TH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Mali Grade 6" panose="02000506000000020004" pitchFamily="2" charset="-34"/>
                    <a:ea typeface="+mn-ea"/>
                    <a:cs typeface="TH Mali Grade 6" panose="02000506000000020004" pitchFamily="2" charset="-34"/>
                  </a:rPr>
                  <a:t>คณะกรรมการสวัสดิการภายใน</a:t>
                </a:r>
                <a:endParaRPr lang="th-TH" sz="2400" b="1" dirty="0"/>
              </a:p>
            </p:txBody>
          </p:sp>
        </p:grpSp>
        <p:grpSp>
          <p:nvGrpSpPr>
            <p:cNvPr id="18" name="กลุ่ม 17">
              <a:extLst>
                <a:ext uri="{FF2B5EF4-FFF2-40B4-BE49-F238E27FC236}">
                  <a16:creationId xmlns:a16="http://schemas.microsoft.com/office/drawing/2014/main" id="{E41A4913-1084-F4B1-236A-F3264ACCDD09}"/>
                </a:ext>
              </a:extLst>
            </p:cNvPr>
            <p:cNvGrpSpPr/>
            <p:nvPr/>
          </p:nvGrpSpPr>
          <p:grpSpPr>
            <a:xfrm>
              <a:off x="493485" y="4179723"/>
              <a:ext cx="1582057" cy="828430"/>
              <a:chOff x="493485" y="4179723"/>
              <a:chExt cx="1582057" cy="828430"/>
            </a:xfrm>
          </p:grpSpPr>
          <p:sp>
            <p:nvSpPr>
              <p:cNvPr id="16" name="กล่องข้อความ 15">
                <a:extLst>
                  <a:ext uri="{FF2B5EF4-FFF2-40B4-BE49-F238E27FC236}">
                    <a16:creationId xmlns:a16="http://schemas.microsoft.com/office/drawing/2014/main" id="{6ED01AB3-B637-A36B-0706-ECD7CF80832F}"/>
                  </a:ext>
                </a:extLst>
              </p:cNvPr>
              <p:cNvSpPr txBox="1"/>
              <p:nvPr/>
            </p:nvSpPr>
            <p:spPr>
              <a:xfrm>
                <a:off x="493485" y="4484933"/>
                <a:ext cx="1582057" cy="52322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accent2">
                    <a:lumMod val="50000"/>
                  </a:schemeClr>
                </a:solidFill>
                <a:prstDash val="sysDash"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800" b="1" dirty="0">
                    <a:solidFill>
                      <a:srgbClr val="00B050"/>
                    </a:solidFill>
                    <a:latin typeface="TH Mali Grade 6" panose="02000506000000020004" pitchFamily="2" charset="-34"/>
                    <a:cs typeface="TH Mali Grade 6" panose="02000506000000020004" pitchFamily="2" charset="-34"/>
                  </a:rPr>
                  <a:t>ผู้ให้บริการ</a:t>
                </a:r>
              </a:p>
            </p:txBody>
          </p:sp>
          <p:sp>
            <p:nvSpPr>
              <p:cNvPr id="17" name="ลูกศร: ขึ้น 16">
                <a:extLst>
                  <a:ext uri="{FF2B5EF4-FFF2-40B4-BE49-F238E27FC236}">
                    <a16:creationId xmlns:a16="http://schemas.microsoft.com/office/drawing/2014/main" id="{9349AABD-45D4-B5B8-7E49-C40A8D22D3DB}"/>
                  </a:ext>
                </a:extLst>
              </p:cNvPr>
              <p:cNvSpPr/>
              <p:nvPr/>
            </p:nvSpPr>
            <p:spPr>
              <a:xfrm>
                <a:off x="1159188" y="4179723"/>
                <a:ext cx="294198" cy="305210"/>
              </a:xfrm>
              <a:prstGeom prst="upArrow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</p:grpSp>
      <p:grpSp>
        <p:nvGrpSpPr>
          <p:cNvPr id="25" name="กลุ่ม 24">
            <a:extLst>
              <a:ext uri="{FF2B5EF4-FFF2-40B4-BE49-F238E27FC236}">
                <a16:creationId xmlns:a16="http://schemas.microsoft.com/office/drawing/2014/main" id="{9C38F1F2-15DA-2696-D78B-454CBDF23E49}"/>
              </a:ext>
            </a:extLst>
          </p:cNvPr>
          <p:cNvGrpSpPr/>
          <p:nvPr/>
        </p:nvGrpSpPr>
        <p:grpSpPr>
          <a:xfrm>
            <a:off x="3366278" y="2695726"/>
            <a:ext cx="1582059" cy="2316246"/>
            <a:chOff x="2323466" y="2695726"/>
            <a:chExt cx="1582059" cy="2316246"/>
          </a:xfrm>
        </p:grpSpPr>
        <p:grpSp>
          <p:nvGrpSpPr>
            <p:cNvPr id="19" name="กลุ่ม 18">
              <a:extLst>
                <a:ext uri="{FF2B5EF4-FFF2-40B4-BE49-F238E27FC236}">
                  <a16:creationId xmlns:a16="http://schemas.microsoft.com/office/drawing/2014/main" id="{45C94787-637E-D466-A4F5-41635AA92F47}"/>
                </a:ext>
              </a:extLst>
            </p:cNvPr>
            <p:cNvGrpSpPr/>
            <p:nvPr/>
          </p:nvGrpSpPr>
          <p:grpSpPr>
            <a:xfrm>
              <a:off x="2323467" y="2695726"/>
              <a:ext cx="1582058" cy="1452652"/>
              <a:chOff x="493486" y="2767879"/>
              <a:chExt cx="1582058" cy="1452652"/>
            </a:xfrm>
          </p:grpSpPr>
          <p:sp>
            <p:nvSpPr>
              <p:cNvPr id="20" name="วงรี 19">
                <a:extLst>
                  <a:ext uri="{FF2B5EF4-FFF2-40B4-BE49-F238E27FC236}">
                    <a16:creationId xmlns:a16="http://schemas.microsoft.com/office/drawing/2014/main" id="{C831DD71-54D7-4F88-716F-284509BCE17C}"/>
                  </a:ext>
                </a:extLst>
              </p:cNvPr>
              <p:cNvSpPr/>
              <p:nvPr/>
            </p:nvSpPr>
            <p:spPr>
              <a:xfrm>
                <a:off x="493486" y="2767879"/>
                <a:ext cx="1582058" cy="1452652"/>
              </a:xfrm>
              <a:prstGeom prst="ellipse">
                <a:avLst/>
              </a:prstGeom>
              <a:solidFill>
                <a:srgbClr val="E6D9FF"/>
              </a:solidFill>
              <a:ln>
                <a:solidFill>
                  <a:srgbClr val="6619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1" name="กล่องข้อความ 20">
                <a:extLst>
                  <a:ext uri="{FF2B5EF4-FFF2-40B4-BE49-F238E27FC236}">
                    <a16:creationId xmlns:a16="http://schemas.microsoft.com/office/drawing/2014/main" id="{EBA814A1-799E-D76C-7A42-1D8FAF95B617}"/>
                  </a:ext>
                </a:extLst>
              </p:cNvPr>
              <p:cNvSpPr txBox="1"/>
              <p:nvPr/>
            </p:nvSpPr>
            <p:spPr>
              <a:xfrm>
                <a:off x="537030" y="3048000"/>
                <a:ext cx="153851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kern="1200" dirty="0">
                    <a:solidFill>
                      <a:prstClr val="black"/>
                    </a:solidFill>
                    <a:latin typeface="TH Mali Grade 6" panose="02000506000000020004" pitchFamily="2" charset="-34"/>
                    <a:ea typeface="+mn-ea"/>
                    <a:cs typeface="TH Mali Grade 6" panose="02000506000000020004" pitchFamily="2" charset="-34"/>
                  </a:rPr>
                  <a:t>สมาชิก</a:t>
                </a:r>
                <a:br>
                  <a:rPr lang="th-TH" sz="2400" b="1" kern="1200" dirty="0">
                    <a:solidFill>
                      <a:prstClr val="black"/>
                    </a:solidFill>
                    <a:latin typeface="TH Mali Grade 6" panose="02000506000000020004" pitchFamily="2" charset="-34"/>
                    <a:ea typeface="+mn-ea"/>
                    <a:cs typeface="TH Mali Grade 6" panose="02000506000000020004" pitchFamily="2" charset="-34"/>
                  </a:rPr>
                </a:br>
                <a:r>
                  <a:rPr lang="th-TH" sz="2400" b="1" kern="1200" dirty="0">
                    <a:solidFill>
                      <a:prstClr val="black"/>
                    </a:solidFill>
                    <a:latin typeface="TH Mali Grade 6" panose="02000506000000020004" pitchFamily="2" charset="-34"/>
                    <a:ea typeface="+mn-ea"/>
                    <a:cs typeface="TH Mali Grade 6" panose="02000506000000020004" pitchFamily="2" charset="-34"/>
                  </a:rPr>
                  <a:t>ของส่วนราชการ</a:t>
                </a:r>
                <a:endParaRPr lang="th-TH" sz="2400" b="1" dirty="0"/>
              </a:p>
            </p:txBody>
          </p:sp>
        </p:grpSp>
        <p:grpSp>
          <p:nvGrpSpPr>
            <p:cNvPr id="22" name="กลุ่ม 21">
              <a:extLst>
                <a:ext uri="{FF2B5EF4-FFF2-40B4-BE49-F238E27FC236}">
                  <a16:creationId xmlns:a16="http://schemas.microsoft.com/office/drawing/2014/main" id="{9B37EC5B-DBB7-25A8-C63B-27BDFE68A68B}"/>
                </a:ext>
              </a:extLst>
            </p:cNvPr>
            <p:cNvGrpSpPr/>
            <p:nvPr/>
          </p:nvGrpSpPr>
          <p:grpSpPr>
            <a:xfrm>
              <a:off x="2323466" y="4183542"/>
              <a:ext cx="1582057" cy="828430"/>
              <a:chOff x="493485" y="4179723"/>
              <a:chExt cx="1582057" cy="828430"/>
            </a:xfrm>
          </p:grpSpPr>
          <p:sp>
            <p:nvSpPr>
              <p:cNvPr id="23" name="กล่องข้อความ 22">
                <a:extLst>
                  <a:ext uri="{FF2B5EF4-FFF2-40B4-BE49-F238E27FC236}">
                    <a16:creationId xmlns:a16="http://schemas.microsoft.com/office/drawing/2014/main" id="{CF8EE89C-523B-2EB1-A8D4-A43E6092D2BB}"/>
                  </a:ext>
                </a:extLst>
              </p:cNvPr>
              <p:cNvSpPr txBox="1"/>
              <p:nvPr/>
            </p:nvSpPr>
            <p:spPr>
              <a:xfrm>
                <a:off x="493485" y="4484933"/>
                <a:ext cx="1582057" cy="52322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6619FF"/>
                </a:solidFill>
                <a:prstDash val="sysDash"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800" b="1" dirty="0">
                    <a:solidFill>
                      <a:srgbClr val="7030A0"/>
                    </a:solidFill>
                    <a:latin typeface="TH Mali Grade 6" panose="02000506000000020004" pitchFamily="2" charset="-34"/>
                    <a:cs typeface="TH Mali Grade 6" panose="02000506000000020004" pitchFamily="2" charset="-34"/>
                  </a:rPr>
                  <a:t>ผู้รับบริการ</a:t>
                </a:r>
              </a:p>
            </p:txBody>
          </p:sp>
          <p:sp>
            <p:nvSpPr>
              <p:cNvPr id="24" name="ลูกศร: ขึ้น 23">
                <a:extLst>
                  <a:ext uri="{FF2B5EF4-FFF2-40B4-BE49-F238E27FC236}">
                    <a16:creationId xmlns:a16="http://schemas.microsoft.com/office/drawing/2014/main" id="{C891D6B8-C3F2-EF6F-C72C-49A5A351F170}"/>
                  </a:ext>
                </a:extLst>
              </p:cNvPr>
              <p:cNvSpPr/>
              <p:nvPr/>
            </p:nvSpPr>
            <p:spPr>
              <a:xfrm>
                <a:off x="1159188" y="4179723"/>
                <a:ext cx="294198" cy="305210"/>
              </a:xfrm>
              <a:prstGeom prst="upArrow">
                <a:avLst/>
              </a:prstGeom>
              <a:solidFill>
                <a:schemeClr val="bg1"/>
              </a:solidFill>
              <a:ln>
                <a:solidFill>
                  <a:srgbClr val="6619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</p:grpSp>
      <p:sp>
        <p:nvSpPr>
          <p:cNvPr id="27" name="TextBox 6">
            <a:extLst>
              <a:ext uri="{FF2B5EF4-FFF2-40B4-BE49-F238E27FC236}">
                <a16:creationId xmlns:a16="http://schemas.microsoft.com/office/drawing/2014/main" id="{722AEE66-3589-D35D-E9E0-96ECFCF40768}"/>
              </a:ext>
            </a:extLst>
          </p:cNvPr>
          <p:cNvSpPr txBox="1"/>
          <p:nvPr/>
        </p:nvSpPr>
        <p:spPr>
          <a:xfrm>
            <a:off x="6558843" y="1741291"/>
            <a:ext cx="2304059" cy="3139321"/>
          </a:xfrm>
          <a:prstGeom prst="rect">
            <a:avLst/>
          </a:prstGeom>
          <a:solidFill>
            <a:srgbClr val="F3A447">
              <a:lumMod val="20000"/>
              <a:lumOff val="80000"/>
              <a:alpha val="92000"/>
            </a:srgbClr>
          </a:solidFill>
          <a:ln w="38100">
            <a:solidFill>
              <a:srgbClr val="F3A447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latin typeface="FC Lamoon" panose="02000000000000000000" pitchFamily="2" charset="0"/>
                <a:ea typeface="+mn-ea"/>
                <a:cs typeface="FC Lamoon" panose="02000000000000000000" pitchFamily="2" charset="0"/>
              </a:rPr>
              <a:t>การจัดสวัสดิการ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latin typeface="FC Lamoon" panose="02000000000000000000" pitchFamily="2" charset="0"/>
                <a:ea typeface="+mn-ea"/>
                <a:cs typeface="FC Lamoon" panose="02000000000000000000" pitchFamily="2" charset="0"/>
              </a:rPr>
              <a:t>ภายในส่วนราชการ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latin typeface="FC Lamoon" panose="02000000000000000000" pitchFamily="2" charset="0"/>
                <a:ea typeface="+mn-ea"/>
                <a:cs typeface="FC Lamoon" panose="02000000000000000000" pitchFamily="2" charset="0"/>
              </a:rPr>
              <a:t>.....ต้องคำนึงถึง.....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C Lamoon" panose="02000000000000000000" pitchFamily="2" charset="0"/>
                <a:ea typeface="+mn-ea"/>
                <a:cs typeface="FC Lamoon" panose="02000000000000000000" pitchFamily="2" charset="0"/>
              </a:rPr>
              <a:t>&gt; </a:t>
            </a:r>
            <a:r>
              <a:rPr kumimoji="0" lang="th-TH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C Lamoon" panose="02000000000000000000" pitchFamily="2" charset="0"/>
                <a:ea typeface="+mn-ea"/>
                <a:cs typeface="FC Lamoon" panose="02000000000000000000" pitchFamily="2" charset="0"/>
              </a:rPr>
              <a:t>สภาพและลักษณะ</a:t>
            </a:r>
            <a:br>
              <a:rPr kumimoji="0" lang="th-TH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C Lamoon" panose="02000000000000000000" pitchFamily="2" charset="0"/>
                <a:ea typeface="+mn-ea"/>
                <a:cs typeface="FC Lamoon" panose="02000000000000000000" pitchFamily="2" charset="0"/>
              </a:rPr>
            </a:br>
            <a:r>
              <a:rPr kumimoji="0" lang="th-TH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C Lamoon" panose="02000000000000000000" pitchFamily="2" charset="0"/>
                <a:ea typeface="+mn-ea"/>
                <a:cs typeface="FC Lamoon" panose="02000000000000000000" pitchFamily="2" charset="0"/>
              </a:rPr>
              <a:t>  ของภารกิจส่วนราชการ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200" kern="1200" dirty="0">
                <a:solidFill>
                  <a:srgbClr val="C00000"/>
                </a:solidFill>
                <a:latin typeface="FC Lamoon" panose="02000000000000000000" pitchFamily="2" charset="0"/>
                <a:ea typeface="+mn-ea"/>
                <a:cs typeface="FC Lamoon" panose="02000000000000000000" pitchFamily="2" charset="0"/>
              </a:rPr>
              <a:t>&gt; </a:t>
            </a:r>
            <a:r>
              <a:rPr kumimoji="0" lang="th-TH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C Lamoon" panose="02000000000000000000" pitchFamily="2" charset="0"/>
                <a:ea typeface="+mn-ea"/>
                <a:cs typeface="FC Lamoon" panose="02000000000000000000" pitchFamily="2" charset="0"/>
              </a:rPr>
              <a:t>ความต้องการ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C Lamoon" panose="02000000000000000000" pitchFamily="2" charset="0"/>
                <a:ea typeface="+mn-ea"/>
                <a:cs typeface="FC Lamoon" panose="02000000000000000000" pitchFamily="2" charset="0"/>
              </a:rPr>
              <a:t>&gt; </a:t>
            </a:r>
            <a:r>
              <a:rPr kumimoji="0" lang="th-TH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C Lamoon" panose="02000000000000000000" pitchFamily="2" charset="0"/>
                <a:ea typeface="+mn-ea"/>
                <a:cs typeface="FC Lamoon" panose="02000000000000000000" pitchFamily="2" charset="0"/>
              </a:rPr>
              <a:t>เงินทุน </a:t>
            </a:r>
            <a:endParaRPr lang="th-TH" sz="2200" kern="1200" dirty="0">
              <a:solidFill>
                <a:srgbClr val="C00000"/>
              </a:solidFill>
              <a:latin typeface="FC Lamoon" panose="02000000000000000000" pitchFamily="2" charset="0"/>
              <a:ea typeface="+mn-ea"/>
              <a:cs typeface="FC Lamoon" panose="02000000000000000000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200" kern="1200" dirty="0">
                <a:solidFill>
                  <a:srgbClr val="C00000"/>
                </a:solidFill>
                <a:latin typeface="FC Lamoon" panose="02000000000000000000" pitchFamily="2" charset="0"/>
                <a:ea typeface="+mn-ea"/>
                <a:cs typeface="FC Lamoon" panose="02000000000000000000" pitchFamily="2" charset="0"/>
              </a:rPr>
              <a:t>&gt; </a:t>
            </a:r>
            <a:r>
              <a:rPr kumimoji="0" lang="th-TH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FC Lamoon" panose="02000000000000000000" pitchFamily="2" charset="0"/>
                <a:ea typeface="+mn-ea"/>
                <a:cs typeface="FC Lamoon" panose="02000000000000000000" pitchFamily="2" charset="0"/>
              </a:rPr>
              <a:t>ศักยภาพในการจัด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2200" kern="1200" dirty="0">
                <a:solidFill>
                  <a:srgbClr val="C00000"/>
                </a:solidFill>
                <a:latin typeface="FC Lamoon" panose="02000000000000000000" pitchFamily="2" charset="0"/>
                <a:ea typeface="+mn-ea"/>
                <a:cs typeface="FC Lamoon" panose="02000000000000000000" pitchFamily="2" charset="0"/>
              </a:rPr>
              <a:t>  สวัสดิการภายใน</a:t>
            </a:r>
            <a:endParaRPr kumimoji="0" lang="th-TH" sz="2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FC Lamoon" panose="02000000000000000000" pitchFamily="2" charset="0"/>
              <a:ea typeface="+mn-ea"/>
              <a:cs typeface="FC Lamoon" panose="02000000000000000000" pitchFamily="2" charset="0"/>
            </a:endParaRPr>
          </a:p>
        </p:txBody>
      </p:sp>
      <p:sp>
        <p:nvSpPr>
          <p:cNvPr id="2" name="Google Shape;2209;p48">
            <a:extLst>
              <a:ext uri="{FF2B5EF4-FFF2-40B4-BE49-F238E27FC236}">
                <a16:creationId xmlns:a16="http://schemas.microsoft.com/office/drawing/2014/main" id="{C7908D1B-1785-C452-28A6-A232E086A3C8}"/>
              </a:ext>
            </a:extLst>
          </p:cNvPr>
          <p:cNvSpPr/>
          <p:nvPr/>
        </p:nvSpPr>
        <p:spPr>
          <a:xfrm>
            <a:off x="1025714" y="4047789"/>
            <a:ext cx="256359" cy="437144"/>
          </a:xfrm>
          <a:custGeom>
            <a:avLst/>
            <a:gdLst/>
            <a:ahLst/>
            <a:cxnLst/>
            <a:rect l="l" t="t" r="r" b="b"/>
            <a:pathLst>
              <a:path w="11730" h="20002" extrusionOk="0">
                <a:moveTo>
                  <a:pt x="6425" y="414"/>
                </a:moveTo>
                <a:lnTo>
                  <a:pt x="6571" y="439"/>
                </a:lnTo>
                <a:lnTo>
                  <a:pt x="6692" y="487"/>
                </a:lnTo>
                <a:lnTo>
                  <a:pt x="6814" y="560"/>
                </a:lnTo>
                <a:lnTo>
                  <a:pt x="6936" y="633"/>
                </a:lnTo>
                <a:lnTo>
                  <a:pt x="7033" y="731"/>
                </a:lnTo>
                <a:lnTo>
                  <a:pt x="7130" y="828"/>
                </a:lnTo>
                <a:lnTo>
                  <a:pt x="7179" y="950"/>
                </a:lnTo>
                <a:lnTo>
                  <a:pt x="7228" y="1096"/>
                </a:lnTo>
                <a:lnTo>
                  <a:pt x="7252" y="1242"/>
                </a:lnTo>
                <a:lnTo>
                  <a:pt x="7276" y="1534"/>
                </a:lnTo>
                <a:lnTo>
                  <a:pt x="7228" y="1801"/>
                </a:lnTo>
                <a:lnTo>
                  <a:pt x="7155" y="2093"/>
                </a:lnTo>
                <a:lnTo>
                  <a:pt x="7033" y="2385"/>
                </a:lnTo>
                <a:lnTo>
                  <a:pt x="6790" y="2945"/>
                </a:lnTo>
                <a:lnTo>
                  <a:pt x="6522" y="3480"/>
                </a:lnTo>
                <a:lnTo>
                  <a:pt x="6303" y="3456"/>
                </a:lnTo>
                <a:lnTo>
                  <a:pt x="5938" y="3456"/>
                </a:lnTo>
                <a:lnTo>
                  <a:pt x="5646" y="2629"/>
                </a:lnTo>
                <a:lnTo>
                  <a:pt x="5427" y="2069"/>
                </a:lnTo>
                <a:lnTo>
                  <a:pt x="5305" y="1826"/>
                </a:lnTo>
                <a:lnTo>
                  <a:pt x="5208" y="1631"/>
                </a:lnTo>
                <a:lnTo>
                  <a:pt x="5184" y="1388"/>
                </a:lnTo>
                <a:lnTo>
                  <a:pt x="5208" y="1266"/>
                </a:lnTo>
                <a:lnTo>
                  <a:pt x="5232" y="1169"/>
                </a:lnTo>
                <a:lnTo>
                  <a:pt x="5281" y="1047"/>
                </a:lnTo>
                <a:lnTo>
                  <a:pt x="5330" y="925"/>
                </a:lnTo>
                <a:lnTo>
                  <a:pt x="5403" y="828"/>
                </a:lnTo>
                <a:lnTo>
                  <a:pt x="5500" y="731"/>
                </a:lnTo>
                <a:lnTo>
                  <a:pt x="5622" y="633"/>
                </a:lnTo>
                <a:lnTo>
                  <a:pt x="5743" y="536"/>
                </a:lnTo>
                <a:lnTo>
                  <a:pt x="5865" y="487"/>
                </a:lnTo>
                <a:lnTo>
                  <a:pt x="6011" y="439"/>
                </a:lnTo>
                <a:lnTo>
                  <a:pt x="6157" y="414"/>
                </a:lnTo>
                <a:close/>
                <a:moveTo>
                  <a:pt x="9052" y="1339"/>
                </a:moveTo>
                <a:lnTo>
                  <a:pt x="9198" y="1388"/>
                </a:lnTo>
                <a:lnTo>
                  <a:pt x="9344" y="1436"/>
                </a:lnTo>
                <a:lnTo>
                  <a:pt x="9490" y="1534"/>
                </a:lnTo>
                <a:lnTo>
                  <a:pt x="9588" y="1631"/>
                </a:lnTo>
                <a:lnTo>
                  <a:pt x="9709" y="1753"/>
                </a:lnTo>
                <a:lnTo>
                  <a:pt x="9782" y="1874"/>
                </a:lnTo>
                <a:lnTo>
                  <a:pt x="9855" y="2020"/>
                </a:lnTo>
                <a:lnTo>
                  <a:pt x="9904" y="2166"/>
                </a:lnTo>
                <a:lnTo>
                  <a:pt x="9928" y="2312"/>
                </a:lnTo>
                <a:lnTo>
                  <a:pt x="9928" y="2483"/>
                </a:lnTo>
                <a:lnTo>
                  <a:pt x="9928" y="2629"/>
                </a:lnTo>
                <a:lnTo>
                  <a:pt x="9904" y="2775"/>
                </a:lnTo>
                <a:lnTo>
                  <a:pt x="9831" y="2945"/>
                </a:lnTo>
                <a:lnTo>
                  <a:pt x="9758" y="3067"/>
                </a:lnTo>
                <a:lnTo>
                  <a:pt x="9661" y="3213"/>
                </a:lnTo>
                <a:lnTo>
                  <a:pt x="9442" y="3383"/>
                </a:lnTo>
                <a:lnTo>
                  <a:pt x="9198" y="3553"/>
                </a:lnTo>
                <a:lnTo>
                  <a:pt x="8931" y="3675"/>
                </a:lnTo>
                <a:lnTo>
                  <a:pt x="8615" y="3796"/>
                </a:lnTo>
                <a:lnTo>
                  <a:pt x="8323" y="3869"/>
                </a:lnTo>
                <a:lnTo>
                  <a:pt x="8006" y="3967"/>
                </a:lnTo>
                <a:lnTo>
                  <a:pt x="7447" y="4088"/>
                </a:lnTo>
                <a:lnTo>
                  <a:pt x="7349" y="3942"/>
                </a:lnTo>
                <a:lnTo>
                  <a:pt x="7228" y="3821"/>
                </a:lnTo>
                <a:lnTo>
                  <a:pt x="7106" y="3724"/>
                </a:lnTo>
                <a:lnTo>
                  <a:pt x="6960" y="3626"/>
                </a:lnTo>
                <a:lnTo>
                  <a:pt x="7228" y="3091"/>
                </a:lnTo>
                <a:lnTo>
                  <a:pt x="7447" y="2531"/>
                </a:lnTo>
                <a:lnTo>
                  <a:pt x="7568" y="2288"/>
                </a:lnTo>
                <a:lnTo>
                  <a:pt x="7690" y="2069"/>
                </a:lnTo>
                <a:lnTo>
                  <a:pt x="7836" y="1874"/>
                </a:lnTo>
                <a:lnTo>
                  <a:pt x="7982" y="1704"/>
                </a:lnTo>
                <a:lnTo>
                  <a:pt x="8177" y="1558"/>
                </a:lnTo>
                <a:lnTo>
                  <a:pt x="8371" y="1436"/>
                </a:lnTo>
                <a:lnTo>
                  <a:pt x="8590" y="1363"/>
                </a:lnTo>
                <a:lnTo>
                  <a:pt x="8858" y="1339"/>
                </a:lnTo>
                <a:close/>
                <a:moveTo>
                  <a:pt x="3991" y="1242"/>
                </a:moveTo>
                <a:lnTo>
                  <a:pt x="4162" y="1266"/>
                </a:lnTo>
                <a:lnTo>
                  <a:pt x="4308" y="1315"/>
                </a:lnTo>
                <a:lnTo>
                  <a:pt x="4454" y="1412"/>
                </a:lnTo>
                <a:lnTo>
                  <a:pt x="4575" y="1534"/>
                </a:lnTo>
                <a:lnTo>
                  <a:pt x="4697" y="1704"/>
                </a:lnTo>
                <a:lnTo>
                  <a:pt x="4819" y="1874"/>
                </a:lnTo>
                <a:lnTo>
                  <a:pt x="4916" y="2312"/>
                </a:lnTo>
                <a:lnTo>
                  <a:pt x="5086" y="2775"/>
                </a:lnTo>
                <a:lnTo>
                  <a:pt x="5184" y="2994"/>
                </a:lnTo>
                <a:lnTo>
                  <a:pt x="5305" y="3213"/>
                </a:lnTo>
                <a:lnTo>
                  <a:pt x="5427" y="3407"/>
                </a:lnTo>
                <a:lnTo>
                  <a:pt x="5573" y="3578"/>
                </a:lnTo>
                <a:lnTo>
                  <a:pt x="5476" y="3626"/>
                </a:lnTo>
                <a:lnTo>
                  <a:pt x="5305" y="3724"/>
                </a:lnTo>
                <a:lnTo>
                  <a:pt x="5135" y="3845"/>
                </a:lnTo>
                <a:lnTo>
                  <a:pt x="5013" y="4015"/>
                </a:lnTo>
                <a:lnTo>
                  <a:pt x="4892" y="4186"/>
                </a:lnTo>
                <a:lnTo>
                  <a:pt x="4794" y="4113"/>
                </a:lnTo>
                <a:lnTo>
                  <a:pt x="4697" y="4040"/>
                </a:lnTo>
                <a:lnTo>
                  <a:pt x="4478" y="3894"/>
                </a:lnTo>
                <a:lnTo>
                  <a:pt x="4016" y="3699"/>
                </a:lnTo>
                <a:lnTo>
                  <a:pt x="3578" y="3432"/>
                </a:lnTo>
                <a:lnTo>
                  <a:pt x="3213" y="3213"/>
                </a:lnTo>
                <a:lnTo>
                  <a:pt x="3115" y="3164"/>
                </a:lnTo>
                <a:lnTo>
                  <a:pt x="3018" y="3091"/>
                </a:lnTo>
                <a:lnTo>
                  <a:pt x="2969" y="2994"/>
                </a:lnTo>
                <a:lnTo>
                  <a:pt x="2921" y="2896"/>
                </a:lnTo>
                <a:lnTo>
                  <a:pt x="2921" y="2799"/>
                </a:lnTo>
                <a:lnTo>
                  <a:pt x="2921" y="2677"/>
                </a:lnTo>
                <a:lnTo>
                  <a:pt x="2969" y="2434"/>
                </a:lnTo>
                <a:lnTo>
                  <a:pt x="3067" y="2118"/>
                </a:lnTo>
                <a:lnTo>
                  <a:pt x="3213" y="1826"/>
                </a:lnTo>
                <a:lnTo>
                  <a:pt x="3310" y="1680"/>
                </a:lnTo>
                <a:lnTo>
                  <a:pt x="3432" y="1558"/>
                </a:lnTo>
                <a:lnTo>
                  <a:pt x="3529" y="1436"/>
                </a:lnTo>
                <a:lnTo>
                  <a:pt x="3675" y="1339"/>
                </a:lnTo>
                <a:lnTo>
                  <a:pt x="3845" y="1266"/>
                </a:lnTo>
                <a:lnTo>
                  <a:pt x="3991" y="1242"/>
                </a:lnTo>
                <a:close/>
                <a:moveTo>
                  <a:pt x="6157" y="3967"/>
                </a:moveTo>
                <a:lnTo>
                  <a:pt x="6181" y="4015"/>
                </a:lnTo>
                <a:lnTo>
                  <a:pt x="6084" y="4088"/>
                </a:lnTo>
                <a:lnTo>
                  <a:pt x="5962" y="4161"/>
                </a:lnTo>
                <a:lnTo>
                  <a:pt x="5768" y="4380"/>
                </a:lnTo>
                <a:lnTo>
                  <a:pt x="5597" y="4624"/>
                </a:lnTo>
                <a:lnTo>
                  <a:pt x="5451" y="4843"/>
                </a:lnTo>
                <a:lnTo>
                  <a:pt x="5305" y="5110"/>
                </a:lnTo>
                <a:lnTo>
                  <a:pt x="5281" y="4989"/>
                </a:lnTo>
                <a:lnTo>
                  <a:pt x="5281" y="4867"/>
                </a:lnTo>
                <a:lnTo>
                  <a:pt x="5281" y="4745"/>
                </a:lnTo>
                <a:lnTo>
                  <a:pt x="5330" y="4624"/>
                </a:lnTo>
                <a:lnTo>
                  <a:pt x="5378" y="4526"/>
                </a:lnTo>
                <a:lnTo>
                  <a:pt x="5524" y="4307"/>
                </a:lnTo>
                <a:lnTo>
                  <a:pt x="5695" y="4137"/>
                </a:lnTo>
                <a:lnTo>
                  <a:pt x="5816" y="4064"/>
                </a:lnTo>
                <a:lnTo>
                  <a:pt x="5914" y="4015"/>
                </a:lnTo>
                <a:lnTo>
                  <a:pt x="6035" y="3991"/>
                </a:lnTo>
                <a:lnTo>
                  <a:pt x="6157" y="3967"/>
                </a:lnTo>
                <a:close/>
                <a:moveTo>
                  <a:pt x="6425" y="4064"/>
                </a:moveTo>
                <a:lnTo>
                  <a:pt x="6595" y="4113"/>
                </a:lnTo>
                <a:lnTo>
                  <a:pt x="6741" y="4186"/>
                </a:lnTo>
                <a:lnTo>
                  <a:pt x="6571" y="4307"/>
                </a:lnTo>
                <a:lnTo>
                  <a:pt x="6400" y="4453"/>
                </a:lnTo>
                <a:lnTo>
                  <a:pt x="6254" y="4624"/>
                </a:lnTo>
                <a:lnTo>
                  <a:pt x="6108" y="4794"/>
                </a:lnTo>
                <a:lnTo>
                  <a:pt x="5987" y="4964"/>
                </a:lnTo>
                <a:lnTo>
                  <a:pt x="5841" y="5208"/>
                </a:lnTo>
                <a:lnTo>
                  <a:pt x="5743" y="5427"/>
                </a:lnTo>
                <a:lnTo>
                  <a:pt x="5695" y="5548"/>
                </a:lnTo>
                <a:lnTo>
                  <a:pt x="5670" y="5670"/>
                </a:lnTo>
                <a:lnTo>
                  <a:pt x="5573" y="5597"/>
                </a:lnTo>
                <a:lnTo>
                  <a:pt x="5500" y="5500"/>
                </a:lnTo>
                <a:lnTo>
                  <a:pt x="5549" y="5281"/>
                </a:lnTo>
                <a:lnTo>
                  <a:pt x="5646" y="5062"/>
                </a:lnTo>
                <a:lnTo>
                  <a:pt x="5768" y="4867"/>
                </a:lnTo>
                <a:lnTo>
                  <a:pt x="5914" y="4672"/>
                </a:lnTo>
                <a:lnTo>
                  <a:pt x="6157" y="4405"/>
                </a:lnTo>
                <a:lnTo>
                  <a:pt x="6303" y="4210"/>
                </a:lnTo>
                <a:lnTo>
                  <a:pt x="6425" y="4064"/>
                </a:lnTo>
                <a:close/>
                <a:moveTo>
                  <a:pt x="7009" y="4551"/>
                </a:moveTo>
                <a:lnTo>
                  <a:pt x="7033" y="4721"/>
                </a:lnTo>
                <a:lnTo>
                  <a:pt x="7009" y="4891"/>
                </a:lnTo>
                <a:lnTo>
                  <a:pt x="6960" y="5062"/>
                </a:lnTo>
                <a:lnTo>
                  <a:pt x="6887" y="5232"/>
                </a:lnTo>
                <a:lnTo>
                  <a:pt x="6790" y="5378"/>
                </a:lnTo>
                <a:lnTo>
                  <a:pt x="6644" y="5524"/>
                </a:lnTo>
                <a:lnTo>
                  <a:pt x="6498" y="5646"/>
                </a:lnTo>
                <a:lnTo>
                  <a:pt x="6327" y="5743"/>
                </a:lnTo>
                <a:lnTo>
                  <a:pt x="6376" y="5597"/>
                </a:lnTo>
                <a:lnTo>
                  <a:pt x="6692" y="4989"/>
                </a:lnTo>
                <a:lnTo>
                  <a:pt x="7009" y="4551"/>
                </a:lnTo>
                <a:close/>
                <a:moveTo>
                  <a:pt x="6814" y="4234"/>
                </a:moveTo>
                <a:lnTo>
                  <a:pt x="6911" y="4332"/>
                </a:lnTo>
                <a:lnTo>
                  <a:pt x="6790" y="4453"/>
                </a:lnTo>
                <a:lnTo>
                  <a:pt x="6692" y="4575"/>
                </a:lnTo>
                <a:lnTo>
                  <a:pt x="6571" y="4745"/>
                </a:lnTo>
                <a:lnTo>
                  <a:pt x="6376" y="5086"/>
                </a:lnTo>
                <a:lnTo>
                  <a:pt x="6206" y="5427"/>
                </a:lnTo>
                <a:lnTo>
                  <a:pt x="6108" y="5597"/>
                </a:lnTo>
                <a:lnTo>
                  <a:pt x="6011" y="5792"/>
                </a:lnTo>
                <a:lnTo>
                  <a:pt x="5865" y="5767"/>
                </a:lnTo>
                <a:lnTo>
                  <a:pt x="5962" y="5597"/>
                </a:lnTo>
                <a:lnTo>
                  <a:pt x="6035" y="5427"/>
                </a:lnTo>
                <a:lnTo>
                  <a:pt x="6108" y="5256"/>
                </a:lnTo>
                <a:lnTo>
                  <a:pt x="6181" y="5086"/>
                </a:lnTo>
                <a:lnTo>
                  <a:pt x="6303" y="4843"/>
                </a:lnTo>
                <a:lnTo>
                  <a:pt x="6473" y="4624"/>
                </a:lnTo>
                <a:lnTo>
                  <a:pt x="6619" y="4429"/>
                </a:lnTo>
                <a:lnTo>
                  <a:pt x="6814" y="4234"/>
                </a:lnTo>
                <a:close/>
                <a:moveTo>
                  <a:pt x="2848" y="3821"/>
                </a:moveTo>
                <a:lnTo>
                  <a:pt x="3067" y="3845"/>
                </a:lnTo>
                <a:lnTo>
                  <a:pt x="3310" y="3894"/>
                </a:lnTo>
                <a:lnTo>
                  <a:pt x="3456" y="3942"/>
                </a:lnTo>
                <a:lnTo>
                  <a:pt x="3626" y="4040"/>
                </a:lnTo>
                <a:lnTo>
                  <a:pt x="4016" y="4234"/>
                </a:lnTo>
                <a:lnTo>
                  <a:pt x="4210" y="4332"/>
                </a:lnTo>
                <a:lnTo>
                  <a:pt x="4405" y="4405"/>
                </a:lnTo>
                <a:lnTo>
                  <a:pt x="4575" y="4453"/>
                </a:lnTo>
                <a:lnTo>
                  <a:pt x="4770" y="4478"/>
                </a:lnTo>
                <a:lnTo>
                  <a:pt x="4697" y="4745"/>
                </a:lnTo>
                <a:lnTo>
                  <a:pt x="4697" y="4891"/>
                </a:lnTo>
                <a:lnTo>
                  <a:pt x="4697" y="5062"/>
                </a:lnTo>
                <a:lnTo>
                  <a:pt x="4527" y="5086"/>
                </a:lnTo>
                <a:lnTo>
                  <a:pt x="4356" y="5135"/>
                </a:lnTo>
                <a:lnTo>
                  <a:pt x="4186" y="5183"/>
                </a:lnTo>
                <a:lnTo>
                  <a:pt x="4040" y="5281"/>
                </a:lnTo>
                <a:lnTo>
                  <a:pt x="3724" y="5451"/>
                </a:lnTo>
                <a:lnTo>
                  <a:pt x="3432" y="5646"/>
                </a:lnTo>
                <a:lnTo>
                  <a:pt x="2896" y="5986"/>
                </a:lnTo>
                <a:lnTo>
                  <a:pt x="2604" y="6011"/>
                </a:lnTo>
                <a:lnTo>
                  <a:pt x="2312" y="6035"/>
                </a:lnTo>
                <a:lnTo>
                  <a:pt x="2191" y="6035"/>
                </a:lnTo>
                <a:lnTo>
                  <a:pt x="2069" y="5986"/>
                </a:lnTo>
                <a:lnTo>
                  <a:pt x="1947" y="5889"/>
                </a:lnTo>
                <a:lnTo>
                  <a:pt x="1826" y="5767"/>
                </a:lnTo>
                <a:lnTo>
                  <a:pt x="1753" y="5621"/>
                </a:lnTo>
                <a:lnTo>
                  <a:pt x="1680" y="5451"/>
                </a:lnTo>
                <a:lnTo>
                  <a:pt x="1655" y="5305"/>
                </a:lnTo>
                <a:lnTo>
                  <a:pt x="1631" y="5135"/>
                </a:lnTo>
                <a:lnTo>
                  <a:pt x="1631" y="4964"/>
                </a:lnTo>
                <a:lnTo>
                  <a:pt x="1655" y="4794"/>
                </a:lnTo>
                <a:lnTo>
                  <a:pt x="1704" y="4624"/>
                </a:lnTo>
                <a:lnTo>
                  <a:pt x="1753" y="4478"/>
                </a:lnTo>
                <a:lnTo>
                  <a:pt x="1874" y="4259"/>
                </a:lnTo>
                <a:lnTo>
                  <a:pt x="2020" y="4113"/>
                </a:lnTo>
                <a:lnTo>
                  <a:pt x="2215" y="3991"/>
                </a:lnTo>
                <a:lnTo>
                  <a:pt x="2410" y="3894"/>
                </a:lnTo>
                <a:lnTo>
                  <a:pt x="2629" y="3845"/>
                </a:lnTo>
                <a:lnTo>
                  <a:pt x="2848" y="3821"/>
                </a:lnTo>
                <a:close/>
                <a:moveTo>
                  <a:pt x="10220" y="3869"/>
                </a:moveTo>
                <a:lnTo>
                  <a:pt x="10488" y="3918"/>
                </a:lnTo>
                <a:lnTo>
                  <a:pt x="10658" y="3991"/>
                </a:lnTo>
                <a:lnTo>
                  <a:pt x="10756" y="4088"/>
                </a:lnTo>
                <a:lnTo>
                  <a:pt x="10853" y="4234"/>
                </a:lnTo>
                <a:lnTo>
                  <a:pt x="10902" y="4380"/>
                </a:lnTo>
                <a:lnTo>
                  <a:pt x="10950" y="4551"/>
                </a:lnTo>
                <a:lnTo>
                  <a:pt x="10975" y="4697"/>
                </a:lnTo>
                <a:lnTo>
                  <a:pt x="10975" y="5013"/>
                </a:lnTo>
                <a:lnTo>
                  <a:pt x="10950" y="5183"/>
                </a:lnTo>
                <a:lnTo>
                  <a:pt x="10902" y="5354"/>
                </a:lnTo>
                <a:lnTo>
                  <a:pt x="10853" y="5548"/>
                </a:lnTo>
                <a:lnTo>
                  <a:pt x="10780" y="5694"/>
                </a:lnTo>
                <a:lnTo>
                  <a:pt x="10683" y="5865"/>
                </a:lnTo>
                <a:lnTo>
                  <a:pt x="10561" y="6011"/>
                </a:lnTo>
                <a:lnTo>
                  <a:pt x="10439" y="6108"/>
                </a:lnTo>
                <a:lnTo>
                  <a:pt x="10293" y="6205"/>
                </a:lnTo>
                <a:lnTo>
                  <a:pt x="10123" y="6230"/>
                </a:lnTo>
                <a:lnTo>
                  <a:pt x="9953" y="6254"/>
                </a:lnTo>
                <a:lnTo>
                  <a:pt x="9782" y="6230"/>
                </a:lnTo>
                <a:lnTo>
                  <a:pt x="9612" y="6181"/>
                </a:lnTo>
                <a:lnTo>
                  <a:pt x="9344" y="6035"/>
                </a:lnTo>
                <a:lnTo>
                  <a:pt x="9052" y="5889"/>
                </a:lnTo>
                <a:lnTo>
                  <a:pt x="8833" y="5792"/>
                </a:lnTo>
                <a:lnTo>
                  <a:pt x="8590" y="5646"/>
                </a:lnTo>
                <a:lnTo>
                  <a:pt x="8347" y="5475"/>
                </a:lnTo>
                <a:lnTo>
                  <a:pt x="8104" y="5305"/>
                </a:lnTo>
                <a:lnTo>
                  <a:pt x="7860" y="5183"/>
                </a:lnTo>
                <a:lnTo>
                  <a:pt x="7714" y="5135"/>
                </a:lnTo>
                <a:lnTo>
                  <a:pt x="7593" y="5110"/>
                </a:lnTo>
                <a:lnTo>
                  <a:pt x="7617" y="5062"/>
                </a:lnTo>
                <a:lnTo>
                  <a:pt x="7641" y="4867"/>
                </a:lnTo>
                <a:lnTo>
                  <a:pt x="7641" y="4672"/>
                </a:lnTo>
                <a:lnTo>
                  <a:pt x="7812" y="4502"/>
                </a:lnTo>
                <a:lnTo>
                  <a:pt x="8225" y="4405"/>
                </a:lnTo>
                <a:lnTo>
                  <a:pt x="8639" y="4283"/>
                </a:lnTo>
                <a:lnTo>
                  <a:pt x="9052" y="4137"/>
                </a:lnTo>
                <a:lnTo>
                  <a:pt x="9417" y="3967"/>
                </a:lnTo>
                <a:lnTo>
                  <a:pt x="9685" y="3894"/>
                </a:lnTo>
                <a:lnTo>
                  <a:pt x="9953" y="3869"/>
                </a:lnTo>
                <a:close/>
                <a:moveTo>
                  <a:pt x="7349" y="5646"/>
                </a:moveTo>
                <a:lnTo>
                  <a:pt x="7617" y="5767"/>
                </a:lnTo>
                <a:lnTo>
                  <a:pt x="7885" y="5913"/>
                </a:lnTo>
                <a:lnTo>
                  <a:pt x="8152" y="6059"/>
                </a:lnTo>
                <a:lnTo>
                  <a:pt x="8444" y="6205"/>
                </a:lnTo>
                <a:lnTo>
                  <a:pt x="8542" y="6278"/>
                </a:lnTo>
                <a:lnTo>
                  <a:pt x="8882" y="6424"/>
                </a:lnTo>
                <a:lnTo>
                  <a:pt x="9198" y="6546"/>
                </a:lnTo>
                <a:lnTo>
                  <a:pt x="9369" y="6643"/>
                </a:lnTo>
                <a:lnTo>
                  <a:pt x="9515" y="6741"/>
                </a:lnTo>
                <a:lnTo>
                  <a:pt x="9612" y="6838"/>
                </a:lnTo>
                <a:lnTo>
                  <a:pt x="9709" y="6984"/>
                </a:lnTo>
                <a:lnTo>
                  <a:pt x="9782" y="7106"/>
                </a:lnTo>
                <a:lnTo>
                  <a:pt x="9855" y="7252"/>
                </a:lnTo>
                <a:lnTo>
                  <a:pt x="9880" y="7398"/>
                </a:lnTo>
                <a:lnTo>
                  <a:pt x="9880" y="7568"/>
                </a:lnTo>
                <a:lnTo>
                  <a:pt x="9855" y="7738"/>
                </a:lnTo>
                <a:lnTo>
                  <a:pt x="9807" y="7860"/>
                </a:lnTo>
                <a:lnTo>
                  <a:pt x="9734" y="7957"/>
                </a:lnTo>
                <a:lnTo>
                  <a:pt x="9636" y="8055"/>
                </a:lnTo>
                <a:lnTo>
                  <a:pt x="9539" y="8152"/>
                </a:lnTo>
                <a:lnTo>
                  <a:pt x="9296" y="8274"/>
                </a:lnTo>
                <a:lnTo>
                  <a:pt x="9052" y="8347"/>
                </a:lnTo>
                <a:lnTo>
                  <a:pt x="8931" y="8371"/>
                </a:lnTo>
                <a:lnTo>
                  <a:pt x="8809" y="8395"/>
                </a:lnTo>
                <a:lnTo>
                  <a:pt x="8688" y="8371"/>
                </a:lnTo>
                <a:lnTo>
                  <a:pt x="8590" y="8371"/>
                </a:lnTo>
                <a:lnTo>
                  <a:pt x="8396" y="8298"/>
                </a:lnTo>
                <a:lnTo>
                  <a:pt x="8201" y="8176"/>
                </a:lnTo>
                <a:lnTo>
                  <a:pt x="8055" y="8006"/>
                </a:lnTo>
                <a:lnTo>
                  <a:pt x="7909" y="7836"/>
                </a:lnTo>
                <a:lnTo>
                  <a:pt x="7787" y="7641"/>
                </a:lnTo>
                <a:lnTo>
                  <a:pt x="7666" y="7446"/>
                </a:lnTo>
                <a:lnTo>
                  <a:pt x="7568" y="7227"/>
                </a:lnTo>
                <a:lnTo>
                  <a:pt x="7495" y="6984"/>
                </a:lnTo>
                <a:lnTo>
                  <a:pt x="7349" y="6546"/>
                </a:lnTo>
                <a:lnTo>
                  <a:pt x="7276" y="6205"/>
                </a:lnTo>
                <a:lnTo>
                  <a:pt x="7228" y="6035"/>
                </a:lnTo>
                <a:lnTo>
                  <a:pt x="7155" y="5889"/>
                </a:lnTo>
                <a:lnTo>
                  <a:pt x="7349" y="5646"/>
                </a:lnTo>
                <a:close/>
                <a:moveTo>
                  <a:pt x="4721" y="5256"/>
                </a:moveTo>
                <a:lnTo>
                  <a:pt x="4819" y="5475"/>
                </a:lnTo>
                <a:lnTo>
                  <a:pt x="4916" y="5719"/>
                </a:lnTo>
                <a:lnTo>
                  <a:pt x="5062" y="5913"/>
                </a:lnTo>
                <a:lnTo>
                  <a:pt x="5257" y="6084"/>
                </a:lnTo>
                <a:lnTo>
                  <a:pt x="5184" y="6351"/>
                </a:lnTo>
                <a:lnTo>
                  <a:pt x="5159" y="6668"/>
                </a:lnTo>
                <a:lnTo>
                  <a:pt x="5135" y="6935"/>
                </a:lnTo>
                <a:lnTo>
                  <a:pt x="5013" y="7325"/>
                </a:lnTo>
                <a:lnTo>
                  <a:pt x="4916" y="7690"/>
                </a:lnTo>
                <a:lnTo>
                  <a:pt x="4867" y="7787"/>
                </a:lnTo>
                <a:lnTo>
                  <a:pt x="4721" y="8030"/>
                </a:lnTo>
                <a:lnTo>
                  <a:pt x="4527" y="8225"/>
                </a:lnTo>
                <a:lnTo>
                  <a:pt x="4308" y="8395"/>
                </a:lnTo>
                <a:lnTo>
                  <a:pt x="4064" y="8493"/>
                </a:lnTo>
                <a:lnTo>
                  <a:pt x="3943" y="8541"/>
                </a:lnTo>
                <a:lnTo>
                  <a:pt x="3797" y="8566"/>
                </a:lnTo>
                <a:lnTo>
                  <a:pt x="3553" y="8566"/>
                </a:lnTo>
                <a:lnTo>
                  <a:pt x="3407" y="8541"/>
                </a:lnTo>
                <a:lnTo>
                  <a:pt x="3286" y="8493"/>
                </a:lnTo>
                <a:lnTo>
                  <a:pt x="3164" y="8420"/>
                </a:lnTo>
                <a:lnTo>
                  <a:pt x="3067" y="8322"/>
                </a:lnTo>
                <a:lnTo>
                  <a:pt x="2969" y="8225"/>
                </a:lnTo>
                <a:lnTo>
                  <a:pt x="2872" y="8128"/>
                </a:lnTo>
                <a:lnTo>
                  <a:pt x="2750" y="7884"/>
                </a:lnTo>
                <a:lnTo>
                  <a:pt x="2677" y="7641"/>
                </a:lnTo>
                <a:lnTo>
                  <a:pt x="2677" y="7398"/>
                </a:lnTo>
                <a:lnTo>
                  <a:pt x="2702" y="7154"/>
                </a:lnTo>
                <a:lnTo>
                  <a:pt x="2775" y="6911"/>
                </a:lnTo>
                <a:lnTo>
                  <a:pt x="2896" y="6692"/>
                </a:lnTo>
                <a:lnTo>
                  <a:pt x="3091" y="6497"/>
                </a:lnTo>
                <a:lnTo>
                  <a:pt x="3261" y="6327"/>
                </a:lnTo>
                <a:lnTo>
                  <a:pt x="3480" y="6157"/>
                </a:lnTo>
                <a:lnTo>
                  <a:pt x="3894" y="5865"/>
                </a:lnTo>
                <a:lnTo>
                  <a:pt x="4332" y="5573"/>
                </a:lnTo>
                <a:lnTo>
                  <a:pt x="4721" y="5256"/>
                </a:lnTo>
                <a:close/>
                <a:moveTo>
                  <a:pt x="6619" y="6278"/>
                </a:moveTo>
                <a:lnTo>
                  <a:pt x="6741" y="6522"/>
                </a:lnTo>
                <a:lnTo>
                  <a:pt x="6838" y="6789"/>
                </a:lnTo>
                <a:lnTo>
                  <a:pt x="6984" y="7252"/>
                </a:lnTo>
                <a:lnTo>
                  <a:pt x="7130" y="7690"/>
                </a:lnTo>
                <a:lnTo>
                  <a:pt x="7325" y="8201"/>
                </a:lnTo>
                <a:lnTo>
                  <a:pt x="7398" y="8444"/>
                </a:lnTo>
                <a:lnTo>
                  <a:pt x="7422" y="8712"/>
                </a:lnTo>
                <a:lnTo>
                  <a:pt x="7422" y="8906"/>
                </a:lnTo>
                <a:lnTo>
                  <a:pt x="7349" y="9052"/>
                </a:lnTo>
                <a:lnTo>
                  <a:pt x="7276" y="9174"/>
                </a:lnTo>
                <a:lnTo>
                  <a:pt x="7155" y="9296"/>
                </a:lnTo>
                <a:lnTo>
                  <a:pt x="7009" y="9369"/>
                </a:lnTo>
                <a:lnTo>
                  <a:pt x="6863" y="9417"/>
                </a:lnTo>
                <a:lnTo>
                  <a:pt x="6692" y="9442"/>
                </a:lnTo>
                <a:lnTo>
                  <a:pt x="6522" y="9442"/>
                </a:lnTo>
                <a:lnTo>
                  <a:pt x="6279" y="9417"/>
                </a:lnTo>
                <a:lnTo>
                  <a:pt x="6060" y="9369"/>
                </a:lnTo>
                <a:lnTo>
                  <a:pt x="5841" y="9296"/>
                </a:lnTo>
                <a:lnTo>
                  <a:pt x="5622" y="9174"/>
                </a:lnTo>
                <a:lnTo>
                  <a:pt x="5500" y="9077"/>
                </a:lnTo>
                <a:lnTo>
                  <a:pt x="5378" y="8979"/>
                </a:lnTo>
                <a:lnTo>
                  <a:pt x="5305" y="8858"/>
                </a:lnTo>
                <a:lnTo>
                  <a:pt x="5257" y="8736"/>
                </a:lnTo>
                <a:lnTo>
                  <a:pt x="5232" y="8590"/>
                </a:lnTo>
                <a:lnTo>
                  <a:pt x="5232" y="8444"/>
                </a:lnTo>
                <a:lnTo>
                  <a:pt x="5257" y="8128"/>
                </a:lnTo>
                <a:lnTo>
                  <a:pt x="5354" y="7957"/>
                </a:lnTo>
                <a:lnTo>
                  <a:pt x="5451" y="7763"/>
                </a:lnTo>
                <a:lnTo>
                  <a:pt x="5500" y="7568"/>
                </a:lnTo>
                <a:lnTo>
                  <a:pt x="5549" y="7398"/>
                </a:lnTo>
                <a:lnTo>
                  <a:pt x="5622" y="7008"/>
                </a:lnTo>
                <a:lnTo>
                  <a:pt x="5695" y="6741"/>
                </a:lnTo>
                <a:lnTo>
                  <a:pt x="5841" y="6376"/>
                </a:lnTo>
                <a:lnTo>
                  <a:pt x="6011" y="6400"/>
                </a:lnTo>
                <a:lnTo>
                  <a:pt x="6181" y="6400"/>
                </a:lnTo>
                <a:lnTo>
                  <a:pt x="6400" y="6351"/>
                </a:lnTo>
                <a:lnTo>
                  <a:pt x="6619" y="6278"/>
                </a:lnTo>
                <a:close/>
                <a:moveTo>
                  <a:pt x="11194" y="9734"/>
                </a:moveTo>
                <a:lnTo>
                  <a:pt x="11194" y="9782"/>
                </a:lnTo>
                <a:lnTo>
                  <a:pt x="10999" y="10512"/>
                </a:lnTo>
                <a:lnTo>
                  <a:pt x="10756" y="11461"/>
                </a:lnTo>
                <a:lnTo>
                  <a:pt x="10634" y="11923"/>
                </a:lnTo>
                <a:lnTo>
                  <a:pt x="10488" y="12361"/>
                </a:lnTo>
                <a:lnTo>
                  <a:pt x="10366" y="12653"/>
                </a:lnTo>
                <a:lnTo>
                  <a:pt x="10220" y="12897"/>
                </a:lnTo>
                <a:lnTo>
                  <a:pt x="10050" y="13116"/>
                </a:lnTo>
                <a:lnTo>
                  <a:pt x="9831" y="13335"/>
                </a:lnTo>
                <a:lnTo>
                  <a:pt x="9612" y="13529"/>
                </a:lnTo>
                <a:lnTo>
                  <a:pt x="9369" y="13675"/>
                </a:lnTo>
                <a:lnTo>
                  <a:pt x="9101" y="13821"/>
                </a:lnTo>
                <a:lnTo>
                  <a:pt x="8833" y="13943"/>
                </a:lnTo>
                <a:lnTo>
                  <a:pt x="8615" y="14016"/>
                </a:lnTo>
                <a:lnTo>
                  <a:pt x="8371" y="14040"/>
                </a:lnTo>
                <a:lnTo>
                  <a:pt x="8128" y="14040"/>
                </a:lnTo>
                <a:lnTo>
                  <a:pt x="7885" y="14016"/>
                </a:lnTo>
                <a:lnTo>
                  <a:pt x="7812" y="13992"/>
                </a:lnTo>
                <a:lnTo>
                  <a:pt x="8055" y="13846"/>
                </a:lnTo>
                <a:lnTo>
                  <a:pt x="8298" y="13675"/>
                </a:lnTo>
                <a:lnTo>
                  <a:pt x="8688" y="13359"/>
                </a:lnTo>
                <a:lnTo>
                  <a:pt x="8906" y="13140"/>
                </a:lnTo>
                <a:lnTo>
                  <a:pt x="9150" y="12897"/>
                </a:lnTo>
                <a:lnTo>
                  <a:pt x="9393" y="12629"/>
                </a:lnTo>
                <a:lnTo>
                  <a:pt x="9612" y="12313"/>
                </a:lnTo>
                <a:lnTo>
                  <a:pt x="9807" y="12021"/>
                </a:lnTo>
                <a:lnTo>
                  <a:pt x="9953" y="11680"/>
                </a:lnTo>
                <a:lnTo>
                  <a:pt x="10074" y="11364"/>
                </a:lnTo>
                <a:lnTo>
                  <a:pt x="10099" y="11194"/>
                </a:lnTo>
                <a:lnTo>
                  <a:pt x="10099" y="11048"/>
                </a:lnTo>
                <a:lnTo>
                  <a:pt x="10099" y="10975"/>
                </a:lnTo>
                <a:lnTo>
                  <a:pt x="10050" y="10902"/>
                </a:lnTo>
                <a:lnTo>
                  <a:pt x="10001" y="10853"/>
                </a:lnTo>
                <a:lnTo>
                  <a:pt x="9953" y="10829"/>
                </a:lnTo>
                <a:lnTo>
                  <a:pt x="9880" y="10829"/>
                </a:lnTo>
                <a:lnTo>
                  <a:pt x="9807" y="10853"/>
                </a:lnTo>
                <a:lnTo>
                  <a:pt x="9734" y="10877"/>
                </a:lnTo>
                <a:lnTo>
                  <a:pt x="9685" y="10926"/>
                </a:lnTo>
                <a:lnTo>
                  <a:pt x="9539" y="11169"/>
                </a:lnTo>
                <a:lnTo>
                  <a:pt x="9417" y="11413"/>
                </a:lnTo>
                <a:lnTo>
                  <a:pt x="9296" y="11680"/>
                </a:lnTo>
                <a:lnTo>
                  <a:pt x="9174" y="11923"/>
                </a:lnTo>
                <a:lnTo>
                  <a:pt x="9004" y="12167"/>
                </a:lnTo>
                <a:lnTo>
                  <a:pt x="8809" y="12410"/>
                </a:lnTo>
                <a:lnTo>
                  <a:pt x="8615" y="12653"/>
                </a:lnTo>
                <a:lnTo>
                  <a:pt x="8396" y="12872"/>
                </a:lnTo>
                <a:lnTo>
                  <a:pt x="8152" y="13067"/>
                </a:lnTo>
                <a:lnTo>
                  <a:pt x="7909" y="13262"/>
                </a:lnTo>
                <a:lnTo>
                  <a:pt x="7666" y="13432"/>
                </a:lnTo>
                <a:lnTo>
                  <a:pt x="7398" y="13578"/>
                </a:lnTo>
                <a:lnTo>
                  <a:pt x="7301" y="13627"/>
                </a:lnTo>
                <a:lnTo>
                  <a:pt x="7276" y="13432"/>
                </a:lnTo>
                <a:lnTo>
                  <a:pt x="7252" y="13262"/>
                </a:lnTo>
                <a:lnTo>
                  <a:pt x="7252" y="13018"/>
                </a:lnTo>
                <a:lnTo>
                  <a:pt x="7252" y="12799"/>
                </a:lnTo>
                <a:lnTo>
                  <a:pt x="7325" y="12337"/>
                </a:lnTo>
                <a:lnTo>
                  <a:pt x="7422" y="11972"/>
                </a:lnTo>
                <a:lnTo>
                  <a:pt x="7544" y="11607"/>
                </a:lnTo>
                <a:lnTo>
                  <a:pt x="7617" y="11461"/>
                </a:lnTo>
                <a:lnTo>
                  <a:pt x="7714" y="11291"/>
                </a:lnTo>
                <a:lnTo>
                  <a:pt x="7836" y="11145"/>
                </a:lnTo>
                <a:lnTo>
                  <a:pt x="7982" y="11023"/>
                </a:lnTo>
                <a:lnTo>
                  <a:pt x="8323" y="10756"/>
                </a:lnTo>
                <a:lnTo>
                  <a:pt x="8688" y="10512"/>
                </a:lnTo>
                <a:lnTo>
                  <a:pt x="9077" y="10318"/>
                </a:lnTo>
                <a:lnTo>
                  <a:pt x="9490" y="10147"/>
                </a:lnTo>
                <a:lnTo>
                  <a:pt x="9904" y="10001"/>
                </a:lnTo>
                <a:lnTo>
                  <a:pt x="10342" y="9880"/>
                </a:lnTo>
                <a:lnTo>
                  <a:pt x="10780" y="9782"/>
                </a:lnTo>
                <a:lnTo>
                  <a:pt x="11194" y="9734"/>
                </a:lnTo>
                <a:close/>
                <a:moveTo>
                  <a:pt x="390" y="11218"/>
                </a:moveTo>
                <a:lnTo>
                  <a:pt x="731" y="11267"/>
                </a:lnTo>
                <a:lnTo>
                  <a:pt x="1071" y="11291"/>
                </a:lnTo>
                <a:lnTo>
                  <a:pt x="1412" y="11315"/>
                </a:lnTo>
                <a:lnTo>
                  <a:pt x="1753" y="11364"/>
                </a:lnTo>
                <a:lnTo>
                  <a:pt x="2239" y="11437"/>
                </a:lnTo>
                <a:lnTo>
                  <a:pt x="2702" y="11583"/>
                </a:lnTo>
                <a:lnTo>
                  <a:pt x="3164" y="11729"/>
                </a:lnTo>
                <a:lnTo>
                  <a:pt x="3602" y="11948"/>
                </a:lnTo>
                <a:lnTo>
                  <a:pt x="3797" y="12069"/>
                </a:lnTo>
                <a:lnTo>
                  <a:pt x="3991" y="12215"/>
                </a:lnTo>
                <a:lnTo>
                  <a:pt x="4162" y="12361"/>
                </a:lnTo>
                <a:lnTo>
                  <a:pt x="4332" y="12556"/>
                </a:lnTo>
                <a:lnTo>
                  <a:pt x="4478" y="12726"/>
                </a:lnTo>
                <a:lnTo>
                  <a:pt x="4624" y="12921"/>
                </a:lnTo>
                <a:lnTo>
                  <a:pt x="4867" y="13335"/>
                </a:lnTo>
                <a:lnTo>
                  <a:pt x="4989" y="13578"/>
                </a:lnTo>
                <a:lnTo>
                  <a:pt x="5038" y="13797"/>
                </a:lnTo>
                <a:lnTo>
                  <a:pt x="5062" y="14040"/>
                </a:lnTo>
                <a:lnTo>
                  <a:pt x="5038" y="14284"/>
                </a:lnTo>
                <a:lnTo>
                  <a:pt x="4989" y="14746"/>
                </a:lnTo>
                <a:lnTo>
                  <a:pt x="4916" y="15233"/>
                </a:lnTo>
                <a:lnTo>
                  <a:pt x="4746" y="15160"/>
                </a:lnTo>
                <a:lnTo>
                  <a:pt x="4551" y="15062"/>
                </a:lnTo>
                <a:lnTo>
                  <a:pt x="4210" y="14843"/>
                </a:lnTo>
                <a:lnTo>
                  <a:pt x="3870" y="14576"/>
                </a:lnTo>
                <a:lnTo>
                  <a:pt x="3529" y="14284"/>
                </a:lnTo>
                <a:lnTo>
                  <a:pt x="3091" y="13919"/>
                </a:lnTo>
                <a:lnTo>
                  <a:pt x="2702" y="13529"/>
                </a:lnTo>
                <a:lnTo>
                  <a:pt x="2531" y="13335"/>
                </a:lnTo>
                <a:lnTo>
                  <a:pt x="2385" y="13116"/>
                </a:lnTo>
                <a:lnTo>
                  <a:pt x="2239" y="12897"/>
                </a:lnTo>
                <a:lnTo>
                  <a:pt x="2069" y="12726"/>
                </a:lnTo>
                <a:lnTo>
                  <a:pt x="2020" y="12702"/>
                </a:lnTo>
                <a:lnTo>
                  <a:pt x="1972" y="12702"/>
                </a:lnTo>
                <a:lnTo>
                  <a:pt x="1923" y="12726"/>
                </a:lnTo>
                <a:lnTo>
                  <a:pt x="1899" y="12775"/>
                </a:lnTo>
                <a:lnTo>
                  <a:pt x="1874" y="12921"/>
                </a:lnTo>
                <a:lnTo>
                  <a:pt x="1874" y="13043"/>
                </a:lnTo>
                <a:lnTo>
                  <a:pt x="1899" y="13189"/>
                </a:lnTo>
                <a:lnTo>
                  <a:pt x="1947" y="13335"/>
                </a:lnTo>
                <a:lnTo>
                  <a:pt x="2020" y="13456"/>
                </a:lnTo>
                <a:lnTo>
                  <a:pt x="2118" y="13602"/>
                </a:lnTo>
                <a:lnTo>
                  <a:pt x="2337" y="13870"/>
                </a:lnTo>
                <a:lnTo>
                  <a:pt x="2580" y="14113"/>
                </a:lnTo>
                <a:lnTo>
                  <a:pt x="2823" y="14357"/>
                </a:lnTo>
                <a:lnTo>
                  <a:pt x="3261" y="14722"/>
                </a:lnTo>
                <a:lnTo>
                  <a:pt x="3578" y="14989"/>
                </a:lnTo>
                <a:lnTo>
                  <a:pt x="3918" y="15257"/>
                </a:lnTo>
                <a:lnTo>
                  <a:pt x="4259" y="15476"/>
                </a:lnTo>
                <a:lnTo>
                  <a:pt x="4600" y="15671"/>
                </a:lnTo>
                <a:lnTo>
                  <a:pt x="4210" y="15841"/>
                </a:lnTo>
                <a:lnTo>
                  <a:pt x="3797" y="15938"/>
                </a:lnTo>
                <a:lnTo>
                  <a:pt x="3383" y="15987"/>
                </a:lnTo>
                <a:lnTo>
                  <a:pt x="3188" y="16011"/>
                </a:lnTo>
                <a:lnTo>
                  <a:pt x="2994" y="15987"/>
                </a:lnTo>
                <a:lnTo>
                  <a:pt x="2799" y="15963"/>
                </a:lnTo>
                <a:lnTo>
                  <a:pt x="2604" y="15914"/>
                </a:lnTo>
                <a:lnTo>
                  <a:pt x="2410" y="15865"/>
                </a:lnTo>
                <a:lnTo>
                  <a:pt x="2215" y="15768"/>
                </a:lnTo>
                <a:lnTo>
                  <a:pt x="2045" y="15671"/>
                </a:lnTo>
                <a:lnTo>
                  <a:pt x="1850" y="15549"/>
                </a:lnTo>
                <a:lnTo>
                  <a:pt x="1680" y="15403"/>
                </a:lnTo>
                <a:lnTo>
                  <a:pt x="1509" y="15233"/>
                </a:lnTo>
                <a:lnTo>
                  <a:pt x="1339" y="15038"/>
                </a:lnTo>
                <a:lnTo>
                  <a:pt x="1193" y="14819"/>
                </a:lnTo>
                <a:lnTo>
                  <a:pt x="1071" y="14600"/>
                </a:lnTo>
                <a:lnTo>
                  <a:pt x="950" y="14357"/>
                </a:lnTo>
                <a:lnTo>
                  <a:pt x="852" y="14113"/>
                </a:lnTo>
                <a:lnTo>
                  <a:pt x="779" y="13846"/>
                </a:lnTo>
                <a:lnTo>
                  <a:pt x="658" y="13335"/>
                </a:lnTo>
                <a:lnTo>
                  <a:pt x="585" y="12799"/>
                </a:lnTo>
                <a:lnTo>
                  <a:pt x="512" y="12288"/>
                </a:lnTo>
                <a:lnTo>
                  <a:pt x="463" y="11753"/>
                </a:lnTo>
                <a:lnTo>
                  <a:pt x="390" y="11218"/>
                </a:lnTo>
                <a:close/>
                <a:moveTo>
                  <a:pt x="6230" y="1"/>
                </a:moveTo>
                <a:lnTo>
                  <a:pt x="5914" y="25"/>
                </a:lnTo>
                <a:lnTo>
                  <a:pt x="5622" y="122"/>
                </a:lnTo>
                <a:lnTo>
                  <a:pt x="5451" y="195"/>
                </a:lnTo>
                <a:lnTo>
                  <a:pt x="5305" y="293"/>
                </a:lnTo>
                <a:lnTo>
                  <a:pt x="5159" y="390"/>
                </a:lnTo>
                <a:lnTo>
                  <a:pt x="5062" y="536"/>
                </a:lnTo>
                <a:lnTo>
                  <a:pt x="4965" y="658"/>
                </a:lnTo>
                <a:lnTo>
                  <a:pt x="4892" y="804"/>
                </a:lnTo>
                <a:lnTo>
                  <a:pt x="4843" y="974"/>
                </a:lnTo>
                <a:lnTo>
                  <a:pt x="4794" y="1120"/>
                </a:lnTo>
                <a:lnTo>
                  <a:pt x="4648" y="998"/>
                </a:lnTo>
                <a:lnTo>
                  <a:pt x="4454" y="877"/>
                </a:lnTo>
                <a:lnTo>
                  <a:pt x="4283" y="804"/>
                </a:lnTo>
                <a:lnTo>
                  <a:pt x="4089" y="779"/>
                </a:lnTo>
                <a:lnTo>
                  <a:pt x="3894" y="779"/>
                </a:lnTo>
                <a:lnTo>
                  <a:pt x="3675" y="804"/>
                </a:lnTo>
                <a:lnTo>
                  <a:pt x="3480" y="877"/>
                </a:lnTo>
                <a:lnTo>
                  <a:pt x="3286" y="998"/>
                </a:lnTo>
                <a:lnTo>
                  <a:pt x="3115" y="1144"/>
                </a:lnTo>
                <a:lnTo>
                  <a:pt x="2945" y="1315"/>
                </a:lnTo>
                <a:lnTo>
                  <a:pt x="2799" y="1509"/>
                </a:lnTo>
                <a:lnTo>
                  <a:pt x="2677" y="1704"/>
                </a:lnTo>
                <a:lnTo>
                  <a:pt x="2580" y="1923"/>
                </a:lnTo>
                <a:lnTo>
                  <a:pt x="2507" y="2142"/>
                </a:lnTo>
                <a:lnTo>
                  <a:pt x="2458" y="2385"/>
                </a:lnTo>
                <a:lnTo>
                  <a:pt x="2410" y="2604"/>
                </a:lnTo>
                <a:lnTo>
                  <a:pt x="2410" y="2799"/>
                </a:lnTo>
                <a:lnTo>
                  <a:pt x="2434" y="2994"/>
                </a:lnTo>
                <a:lnTo>
                  <a:pt x="2483" y="3188"/>
                </a:lnTo>
                <a:lnTo>
                  <a:pt x="2556" y="3359"/>
                </a:lnTo>
                <a:lnTo>
                  <a:pt x="2312" y="3407"/>
                </a:lnTo>
                <a:lnTo>
                  <a:pt x="2093" y="3480"/>
                </a:lnTo>
                <a:lnTo>
                  <a:pt x="1899" y="3602"/>
                </a:lnTo>
                <a:lnTo>
                  <a:pt x="1728" y="3748"/>
                </a:lnTo>
                <a:lnTo>
                  <a:pt x="1558" y="3918"/>
                </a:lnTo>
                <a:lnTo>
                  <a:pt x="1436" y="4113"/>
                </a:lnTo>
                <a:lnTo>
                  <a:pt x="1315" y="4307"/>
                </a:lnTo>
                <a:lnTo>
                  <a:pt x="1217" y="4526"/>
                </a:lnTo>
                <a:lnTo>
                  <a:pt x="1169" y="4745"/>
                </a:lnTo>
                <a:lnTo>
                  <a:pt x="1144" y="4964"/>
                </a:lnTo>
                <a:lnTo>
                  <a:pt x="1144" y="5183"/>
                </a:lnTo>
                <a:lnTo>
                  <a:pt x="1169" y="5402"/>
                </a:lnTo>
                <a:lnTo>
                  <a:pt x="1242" y="5597"/>
                </a:lnTo>
                <a:lnTo>
                  <a:pt x="1315" y="5816"/>
                </a:lnTo>
                <a:lnTo>
                  <a:pt x="1412" y="5986"/>
                </a:lnTo>
                <a:lnTo>
                  <a:pt x="1534" y="6181"/>
                </a:lnTo>
                <a:lnTo>
                  <a:pt x="1607" y="6254"/>
                </a:lnTo>
                <a:lnTo>
                  <a:pt x="1704" y="6327"/>
                </a:lnTo>
                <a:lnTo>
                  <a:pt x="1899" y="6449"/>
                </a:lnTo>
                <a:lnTo>
                  <a:pt x="2142" y="6522"/>
                </a:lnTo>
                <a:lnTo>
                  <a:pt x="2385" y="6570"/>
                </a:lnTo>
                <a:lnTo>
                  <a:pt x="2264" y="6814"/>
                </a:lnTo>
                <a:lnTo>
                  <a:pt x="2191" y="7081"/>
                </a:lnTo>
                <a:lnTo>
                  <a:pt x="2166" y="7349"/>
                </a:lnTo>
                <a:lnTo>
                  <a:pt x="2191" y="7617"/>
                </a:lnTo>
                <a:lnTo>
                  <a:pt x="2239" y="7884"/>
                </a:lnTo>
                <a:lnTo>
                  <a:pt x="2337" y="8152"/>
                </a:lnTo>
                <a:lnTo>
                  <a:pt x="2458" y="8395"/>
                </a:lnTo>
                <a:lnTo>
                  <a:pt x="2629" y="8614"/>
                </a:lnTo>
                <a:lnTo>
                  <a:pt x="2750" y="8712"/>
                </a:lnTo>
                <a:lnTo>
                  <a:pt x="2848" y="8809"/>
                </a:lnTo>
                <a:lnTo>
                  <a:pt x="2969" y="8906"/>
                </a:lnTo>
                <a:lnTo>
                  <a:pt x="3115" y="8955"/>
                </a:lnTo>
                <a:lnTo>
                  <a:pt x="3237" y="9004"/>
                </a:lnTo>
                <a:lnTo>
                  <a:pt x="3359" y="9052"/>
                </a:lnTo>
                <a:lnTo>
                  <a:pt x="3651" y="9077"/>
                </a:lnTo>
                <a:lnTo>
                  <a:pt x="3918" y="9052"/>
                </a:lnTo>
                <a:lnTo>
                  <a:pt x="4186" y="9004"/>
                </a:lnTo>
                <a:lnTo>
                  <a:pt x="4478" y="8882"/>
                </a:lnTo>
                <a:lnTo>
                  <a:pt x="4721" y="8736"/>
                </a:lnTo>
                <a:lnTo>
                  <a:pt x="4794" y="8687"/>
                </a:lnTo>
                <a:lnTo>
                  <a:pt x="4843" y="8906"/>
                </a:lnTo>
                <a:lnTo>
                  <a:pt x="4940" y="9101"/>
                </a:lnTo>
                <a:lnTo>
                  <a:pt x="5062" y="9296"/>
                </a:lnTo>
                <a:lnTo>
                  <a:pt x="5232" y="9442"/>
                </a:lnTo>
                <a:lnTo>
                  <a:pt x="5403" y="9588"/>
                </a:lnTo>
                <a:lnTo>
                  <a:pt x="5622" y="9685"/>
                </a:lnTo>
                <a:lnTo>
                  <a:pt x="5841" y="9782"/>
                </a:lnTo>
                <a:lnTo>
                  <a:pt x="6084" y="9855"/>
                </a:lnTo>
                <a:lnTo>
                  <a:pt x="6011" y="10074"/>
                </a:lnTo>
                <a:lnTo>
                  <a:pt x="5987" y="10293"/>
                </a:lnTo>
                <a:lnTo>
                  <a:pt x="5962" y="10537"/>
                </a:lnTo>
                <a:lnTo>
                  <a:pt x="5962" y="10780"/>
                </a:lnTo>
                <a:lnTo>
                  <a:pt x="5987" y="11267"/>
                </a:lnTo>
                <a:lnTo>
                  <a:pt x="6011" y="11705"/>
                </a:lnTo>
                <a:lnTo>
                  <a:pt x="5987" y="12459"/>
                </a:lnTo>
                <a:lnTo>
                  <a:pt x="5962" y="13213"/>
                </a:lnTo>
                <a:lnTo>
                  <a:pt x="5889" y="13943"/>
                </a:lnTo>
                <a:lnTo>
                  <a:pt x="5792" y="14697"/>
                </a:lnTo>
                <a:lnTo>
                  <a:pt x="5670" y="15403"/>
                </a:lnTo>
                <a:lnTo>
                  <a:pt x="5451" y="15379"/>
                </a:lnTo>
                <a:lnTo>
                  <a:pt x="5524" y="14843"/>
                </a:lnTo>
                <a:lnTo>
                  <a:pt x="5573" y="14308"/>
                </a:lnTo>
                <a:lnTo>
                  <a:pt x="5573" y="14065"/>
                </a:lnTo>
                <a:lnTo>
                  <a:pt x="5549" y="13797"/>
                </a:lnTo>
                <a:lnTo>
                  <a:pt x="5500" y="13529"/>
                </a:lnTo>
                <a:lnTo>
                  <a:pt x="5403" y="13262"/>
                </a:lnTo>
                <a:lnTo>
                  <a:pt x="5305" y="13043"/>
                </a:lnTo>
                <a:lnTo>
                  <a:pt x="5159" y="12799"/>
                </a:lnTo>
                <a:lnTo>
                  <a:pt x="5013" y="12580"/>
                </a:lnTo>
                <a:lnTo>
                  <a:pt x="4843" y="12361"/>
                </a:lnTo>
                <a:lnTo>
                  <a:pt x="4673" y="12167"/>
                </a:lnTo>
                <a:lnTo>
                  <a:pt x="4478" y="11972"/>
                </a:lnTo>
                <a:lnTo>
                  <a:pt x="4259" y="11802"/>
                </a:lnTo>
                <a:lnTo>
                  <a:pt x="4064" y="11656"/>
                </a:lnTo>
                <a:lnTo>
                  <a:pt x="3845" y="11510"/>
                </a:lnTo>
                <a:lnTo>
                  <a:pt x="3626" y="11388"/>
                </a:lnTo>
                <a:lnTo>
                  <a:pt x="3383" y="11291"/>
                </a:lnTo>
                <a:lnTo>
                  <a:pt x="3140" y="11218"/>
                </a:lnTo>
                <a:lnTo>
                  <a:pt x="2653" y="11072"/>
                </a:lnTo>
                <a:lnTo>
                  <a:pt x="2142" y="10975"/>
                </a:lnTo>
                <a:lnTo>
                  <a:pt x="1655" y="10877"/>
                </a:lnTo>
                <a:lnTo>
                  <a:pt x="1120" y="10804"/>
                </a:lnTo>
                <a:lnTo>
                  <a:pt x="852" y="10780"/>
                </a:lnTo>
                <a:lnTo>
                  <a:pt x="585" y="10780"/>
                </a:lnTo>
                <a:lnTo>
                  <a:pt x="342" y="10804"/>
                </a:lnTo>
                <a:lnTo>
                  <a:pt x="98" y="10877"/>
                </a:lnTo>
                <a:lnTo>
                  <a:pt x="25" y="10926"/>
                </a:lnTo>
                <a:lnTo>
                  <a:pt x="1" y="10999"/>
                </a:lnTo>
                <a:lnTo>
                  <a:pt x="1" y="11072"/>
                </a:lnTo>
                <a:lnTo>
                  <a:pt x="50" y="11145"/>
                </a:lnTo>
                <a:lnTo>
                  <a:pt x="25" y="11437"/>
                </a:lnTo>
                <a:lnTo>
                  <a:pt x="1" y="11729"/>
                </a:lnTo>
                <a:lnTo>
                  <a:pt x="1" y="12045"/>
                </a:lnTo>
                <a:lnTo>
                  <a:pt x="1" y="12337"/>
                </a:lnTo>
                <a:lnTo>
                  <a:pt x="25" y="12678"/>
                </a:lnTo>
                <a:lnTo>
                  <a:pt x="74" y="12994"/>
                </a:lnTo>
                <a:lnTo>
                  <a:pt x="123" y="13310"/>
                </a:lnTo>
                <a:lnTo>
                  <a:pt x="196" y="13627"/>
                </a:lnTo>
                <a:lnTo>
                  <a:pt x="293" y="13919"/>
                </a:lnTo>
                <a:lnTo>
                  <a:pt x="415" y="14235"/>
                </a:lnTo>
                <a:lnTo>
                  <a:pt x="536" y="14527"/>
                </a:lnTo>
                <a:lnTo>
                  <a:pt x="658" y="14819"/>
                </a:lnTo>
                <a:lnTo>
                  <a:pt x="828" y="15087"/>
                </a:lnTo>
                <a:lnTo>
                  <a:pt x="974" y="15330"/>
                </a:lnTo>
                <a:lnTo>
                  <a:pt x="1169" y="15549"/>
                </a:lnTo>
                <a:lnTo>
                  <a:pt x="1363" y="15768"/>
                </a:lnTo>
                <a:lnTo>
                  <a:pt x="1558" y="15938"/>
                </a:lnTo>
                <a:lnTo>
                  <a:pt x="1777" y="16060"/>
                </a:lnTo>
                <a:lnTo>
                  <a:pt x="1996" y="16182"/>
                </a:lnTo>
                <a:lnTo>
                  <a:pt x="2215" y="16303"/>
                </a:lnTo>
                <a:lnTo>
                  <a:pt x="2458" y="16376"/>
                </a:lnTo>
                <a:lnTo>
                  <a:pt x="2702" y="16425"/>
                </a:lnTo>
                <a:lnTo>
                  <a:pt x="2945" y="16474"/>
                </a:lnTo>
                <a:lnTo>
                  <a:pt x="3213" y="16498"/>
                </a:lnTo>
                <a:lnTo>
                  <a:pt x="3456" y="16474"/>
                </a:lnTo>
                <a:lnTo>
                  <a:pt x="3724" y="16474"/>
                </a:lnTo>
                <a:lnTo>
                  <a:pt x="3967" y="16425"/>
                </a:lnTo>
                <a:lnTo>
                  <a:pt x="4210" y="16352"/>
                </a:lnTo>
                <a:lnTo>
                  <a:pt x="4454" y="16279"/>
                </a:lnTo>
                <a:lnTo>
                  <a:pt x="4673" y="16157"/>
                </a:lnTo>
                <a:lnTo>
                  <a:pt x="4892" y="16036"/>
                </a:lnTo>
                <a:lnTo>
                  <a:pt x="5086" y="15890"/>
                </a:lnTo>
                <a:lnTo>
                  <a:pt x="5257" y="15890"/>
                </a:lnTo>
                <a:lnTo>
                  <a:pt x="5549" y="15914"/>
                </a:lnTo>
                <a:lnTo>
                  <a:pt x="5330" y="16693"/>
                </a:lnTo>
                <a:lnTo>
                  <a:pt x="5111" y="17471"/>
                </a:lnTo>
                <a:lnTo>
                  <a:pt x="4867" y="18128"/>
                </a:lnTo>
                <a:lnTo>
                  <a:pt x="4746" y="18445"/>
                </a:lnTo>
                <a:lnTo>
                  <a:pt x="4575" y="18761"/>
                </a:lnTo>
                <a:lnTo>
                  <a:pt x="4429" y="19004"/>
                </a:lnTo>
                <a:lnTo>
                  <a:pt x="4259" y="19272"/>
                </a:lnTo>
                <a:lnTo>
                  <a:pt x="4186" y="19394"/>
                </a:lnTo>
                <a:lnTo>
                  <a:pt x="4113" y="19540"/>
                </a:lnTo>
                <a:lnTo>
                  <a:pt x="4089" y="19686"/>
                </a:lnTo>
                <a:lnTo>
                  <a:pt x="4064" y="19832"/>
                </a:lnTo>
                <a:lnTo>
                  <a:pt x="4089" y="19880"/>
                </a:lnTo>
                <a:lnTo>
                  <a:pt x="4089" y="19929"/>
                </a:lnTo>
                <a:lnTo>
                  <a:pt x="4162" y="19977"/>
                </a:lnTo>
                <a:lnTo>
                  <a:pt x="4259" y="20002"/>
                </a:lnTo>
                <a:lnTo>
                  <a:pt x="4356" y="19953"/>
                </a:lnTo>
                <a:lnTo>
                  <a:pt x="4575" y="19734"/>
                </a:lnTo>
                <a:lnTo>
                  <a:pt x="4770" y="19491"/>
                </a:lnTo>
                <a:lnTo>
                  <a:pt x="4940" y="19223"/>
                </a:lnTo>
                <a:lnTo>
                  <a:pt x="5086" y="18931"/>
                </a:lnTo>
                <a:lnTo>
                  <a:pt x="5208" y="18639"/>
                </a:lnTo>
                <a:lnTo>
                  <a:pt x="5330" y="18347"/>
                </a:lnTo>
                <a:lnTo>
                  <a:pt x="5549" y="17763"/>
                </a:lnTo>
                <a:lnTo>
                  <a:pt x="5768" y="17082"/>
                </a:lnTo>
                <a:lnTo>
                  <a:pt x="5962" y="16376"/>
                </a:lnTo>
                <a:lnTo>
                  <a:pt x="6108" y="15695"/>
                </a:lnTo>
                <a:lnTo>
                  <a:pt x="6254" y="14989"/>
                </a:lnTo>
                <a:lnTo>
                  <a:pt x="6352" y="14308"/>
                </a:lnTo>
                <a:lnTo>
                  <a:pt x="6571" y="14357"/>
                </a:lnTo>
                <a:lnTo>
                  <a:pt x="6814" y="14357"/>
                </a:lnTo>
                <a:lnTo>
                  <a:pt x="7033" y="14332"/>
                </a:lnTo>
                <a:lnTo>
                  <a:pt x="7276" y="14259"/>
                </a:lnTo>
                <a:lnTo>
                  <a:pt x="7422" y="14332"/>
                </a:lnTo>
                <a:lnTo>
                  <a:pt x="7593" y="14405"/>
                </a:lnTo>
                <a:lnTo>
                  <a:pt x="7763" y="14454"/>
                </a:lnTo>
                <a:lnTo>
                  <a:pt x="7933" y="14478"/>
                </a:lnTo>
                <a:lnTo>
                  <a:pt x="8298" y="14527"/>
                </a:lnTo>
                <a:lnTo>
                  <a:pt x="8615" y="14478"/>
                </a:lnTo>
                <a:lnTo>
                  <a:pt x="8882" y="14430"/>
                </a:lnTo>
                <a:lnTo>
                  <a:pt x="9150" y="14332"/>
                </a:lnTo>
                <a:lnTo>
                  <a:pt x="9442" y="14211"/>
                </a:lnTo>
                <a:lnTo>
                  <a:pt x="9685" y="14065"/>
                </a:lnTo>
                <a:lnTo>
                  <a:pt x="9928" y="13894"/>
                </a:lnTo>
                <a:lnTo>
                  <a:pt x="10172" y="13724"/>
                </a:lnTo>
                <a:lnTo>
                  <a:pt x="10366" y="13505"/>
                </a:lnTo>
                <a:lnTo>
                  <a:pt x="10537" y="13286"/>
                </a:lnTo>
                <a:lnTo>
                  <a:pt x="10731" y="12994"/>
                </a:lnTo>
                <a:lnTo>
                  <a:pt x="10877" y="12702"/>
                </a:lnTo>
                <a:lnTo>
                  <a:pt x="10999" y="12386"/>
                </a:lnTo>
                <a:lnTo>
                  <a:pt x="11121" y="12069"/>
                </a:lnTo>
                <a:lnTo>
                  <a:pt x="11291" y="11413"/>
                </a:lnTo>
                <a:lnTo>
                  <a:pt x="11461" y="10756"/>
                </a:lnTo>
                <a:lnTo>
                  <a:pt x="11559" y="10391"/>
                </a:lnTo>
                <a:lnTo>
                  <a:pt x="11632" y="10172"/>
                </a:lnTo>
                <a:lnTo>
                  <a:pt x="11705" y="9928"/>
                </a:lnTo>
                <a:lnTo>
                  <a:pt x="11729" y="9709"/>
                </a:lnTo>
                <a:lnTo>
                  <a:pt x="11729" y="9490"/>
                </a:lnTo>
                <a:lnTo>
                  <a:pt x="11729" y="9393"/>
                </a:lnTo>
                <a:lnTo>
                  <a:pt x="11680" y="9296"/>
                </a:lnTo>
                <a:lnTo>
                  <a:pt x="11632" y="9223"/>
                </a:lnTo>
                <a:lnTo>
                  <a:pt x="11583" y="9174"/>
                </a:lnTo>
                <a:lnTo>
                  <a:pt x="11486" y="9125"/>
                </a:lnTo>
                <a:lnTo>
                  <a:pt x="11413" y="9150"/>
                </a:lnTo>
                <a:lnTo>
                  <a:pt x="11340" y="9174"/>
                </a:lnTo>
                <a:lnTo>
                  <a:pt x="11291" y="9247"/>
                </a:lnTo>
                <a:lnTo>
                  <a:pt x="11072" y="9223"/>
                </a:lnTo>
                <a:lnTo>
                  <a:pt x="10829" y="9247"/>
                </a:lnTo>
                <a:lnTo>
                  <a:pt x="10610" y="9296"/>
                </a:lnTo>
                <a:lnTo>
                  <a:pt x="10366" y="9344"/>
                </a:lnTo>
                <a:lnTo>
                  <a:pt x="9904" y="9490"/>
                </a:lnTo>
                <a:lnTo>
                  <a:pt x="9466" y="9661"/>
                </a:lnTo>
                <a:lnTo>
                  <a:pt x="8955" y="9880"/>
                </a:lnTo>
                <a:lnTo>
                  <a:pt x="8444" y="10147"/>
                </a:lnTo>
                <a:lnTo>
                  <a:pt x="8177" y="10293"/>
                </a:lnTo>
                <a:lnTo>
                  <a:pt x="7958" y="10439"/>
                </a:lnTo>
                <a:lnTo>
                  <a:pt x="7714" y="10610"/>
                </a:lnTo>
                <a:lnTo>
                  <a:pt x="7495" y="10804"/>
                </a:lnTo>
                <a:lnTo>
                  <a:pt x="7349" y="10950"/>
                </a:lnTo>
                <a:lnTo>
                  <a:pt x="7228" y="11145"/>
                </a:lnTo>
                <a:lnTo>
                  <a:pt x="7130" y="11340"/>
                </a:lnTo>
                <a:lnTo>
                  <a:pt x="7033" y="11559"/>
                </a:lnTo>
                <a:lnTo>
                  <a:pt x="6984" y="11778"/>
                </a:lnTo>
                <a:lnTo>
                  <a:pt x="6911" y="12021"/>
                </a:lnTo>
                <a:lnTo>
                  <a:pt x="6838" y="12459"/>
                </a:lnTo>
                <a:lnTo>
                  <a:pt x="6814" y="12726"/>
                </a:lnTo>
                <a:lnTo>
                  <a:pt x="6790" y="13091"/>
                </a:lnTo>
                <a:lnTo>
                  <a:pt x="6814" y="13286"/>
                </a:lnTo>
                <a:lnTo>
                  <a:pt x="6838" y="13481"/>
                </a:lnTo>
                <a:lnTo>
                  <a:pt x="6887" y="13627"/>
                </a:lnTo>
                <a:lnTo>
                  <a:pt x="6984" y="13748"/>
                </a:lnTo>
                <a:lnTo>
                  <a:pt x="6692" y="13846"/>
                </a:lnTo>
                <a:lnTo>
                  <a:pt x="6400" y="13967"/>
                </a:lnTo>
                <a:lnTo>
                  <a:pt x="6449" y="13116"/>
                </a:lnTo>
                <a:lnTo>
                  <a:pt x="6473" y="12240"/>
                </a:lnTo>
                <a:lnTo>
                  <a:pt x="6449" y="11656"/>
                </a:lnTo>
                <a:lnTo>
                  <a:pt x="6400" y="11072"/>
                </a:lnTo>
                <a:lnTo>
                  <a:pt x="6352" y="10488"/>
                </a:lnTo>
                <a:lnTo>
                  <a:pt x="6352" y="9904"/>
                </a:lnTo>
                <a:lnTo>
                  <a:pt x="6522" y="9928"/>
                </a:lnTo>
                <a:lnTo>
                  <a:pt x="6668" y="9928"/>
                </a:lnTo>
                <a:lnTo>
                  <a:pt x="6814" y="9904"/>
                </a:lnTo>
                <a:lnTo>
                  <a:pt x="6960" y="9880"/>
                </a:lnTo>
                <a:lnTo>
                  <a:pt x="7106" y="9831"/>
                </a:lnTo>
                <a:lnTo>
                  <a:pt x="7252" y="9782"/>
                </a:lnTo>
                <a:lnTo>
                  <a:pt x="7374" y="9709"/>
                </a:lnTo>
                <a:lnTo>
                  <a:pt x="7495" y="9636"/>
                </a:lnTo>
                <a:lnTo>
                  <a:pt x="7593" y="9539"/>
                </a:lnTo>
                <a:lnTo>
                  <a:pt x="7690" y="9417"/>
                </a:lnTo>
                <a:lnTo>
                  <a:pt x="7763" y="9320"/>
                </a:lnTo>
                <a:lnTo>
                  <a:pt x="7812" y="9174"/>
                </a:lnTo>
                <a:lnTo>
                  <a:pt x="7860" y="9052"/>
                </a:lnTo>
                <a:lnTo>
                  <a:pt x="7885" y="8906"/>
                </a:lnTo>
                <a:lnTo>
                  <a:pt x="7909" y="8736"/>
                </a:lnTo>
                <a:lnTo>
                  <a:pt x="7885" y="8566"/>
                </a:lnTo>
                <a:lnTo>
                  <a:pt x="8079" y="8687"/>
                </a:lnTo>
                <a:lnTo>
                  <a:pt x="8250" y="8785"/>
                </a:lnTo>
                <a:lnTo>
                  <a:pt x="8444" y="8858"/>
                </a:lnTo>
                <a:lnTo>
                  <a:pt x="8639" y="8882"/>
                </a:lnTo>
                <a:lnTo>
                  <a:pt x="9077" y="8882"/>
                </a:lnTo>
                <a:lnTo>
                  <a:pt x="9296" y="8809"/>
                </a:lnTo>
                <a:lnTo>
                  <a:pt x="9515" y="8736"/>
                </a:lnTo>
                <a:lnTo>
                  <a:pt x="9661" y="8663"/>
                </a:lnTo>
                <a:lnTo>
                  <a:pt x="9807" y="8590"/>
                </a:lnTo>
                <a:lnTo>
                  <a:pt x="9928" y="8493"/>
                </a:lnTo>
                <a:lnTo>
                  <a:pt x="10026" y="8395"/>
                </a:lnTo>
                <a:lnTo>
                  <a:pt x="10123" y="8274"/>
                </a:lnTo>
                <a:lnTo>
                  <a:pt x="10220" y="8152"/>
                </a:lnTo>
                <a:lnTo>
                  <a:pt x="10269" y="8006"/>
                </a:lnTo>
                <a:lnTo>
                  <a:pt x="10318" y="7884"/>
                </a:lnTo>
                <a:lnTo>
                  <a:pt x="10366" y="7738"/>
                </a:lnTo>
                <a:lnTo>
                  <a:pt x="10391" y="7592"/>
                </a:lnTo>
                <a:lnTo>
                  <a:pt x="10391" y="7446"/>
                </a:lnTo>
                <a:lnTo>
                  <a:pt x="10391" y="7300"/>
                </a:lnTo>
                <a:lnTo>
                  <a:pt x="10366" y="7154"/>
                </a:lnTo>
                <a:lnTo>
                  <a:pt x="10318" y="7008"/>
                </a:lnTo>
                <a:lnTo>
                  <a:pt x="10245" y="6862"/>
                </a:lnTo>
                <a:lnTo>
                  <a:pt x="10172" y="6716"/>
                </a:lnTo>
                <a:lnTo>
                  <a:pt x="10172" y="6692"/>
                </a:lnTo>
                <a:lnTo>
                  <a:pt x="10342" y="6668"/>
                </a:lnTo>
                <a:lnTo>
                  <a:pt x="10488" y="6619"/>
                </a:lnTo>
                <a:lnTo>
                  <a:pt x="10634" y="6546"/>
                </a:lnTo>
                <a:lnTo>
                  <a:pt x="10780" y="6449"/>
                </a:lnTo>
                <a:lnTo>
                  <a:pt x="10877" y="6327"/>
                </a:lnTo>
                <a:lnTo>
                  <a:pt x="10999" y="6205"/>
                </a:lnTo>
                <a:lnTo>
                  <a:pt x="11096" y="6059"/>
                </a:lnTo>
                <a:lnTo>
                  <a:pt x="11169" y="5913"/>
                </a:lnTo>
                <a:lnTo>
                  <a:pt x="11291" y="5597"/>
                </a:lnTo>
                <a:lnTo>
                  <a:pt x="11364" y="5256"/>
                </a:lnTo>
                <a:lnTo>
                  <a:pt x="11388" y="4916"/>
                </a:lnTo>
                <a:lnTo>
                  <a:pt x="11388" y="4599"/>
                </a:lnTo>
                <a:lnTo>
                  <a:pt x="11315" y="4307"/>
                </a:lnTo>
                <a:lnTo>
                  <a:pt x="11218" y="4088"/>
                </a:lnTo>
                <a:lnTo>
                  <a:pt x="11096" y="3894"/>
                </a:lnTo>
                <a:lnTo>
                  <a:pt x="10926" y="3748"/>
                </a:lnTo>
                <a:lnTo>
                  <a:pt x="10731" y="3626"/>
                </a:lnTo>
                <a:lnTo>
                  <a:pt x="10512" y="3553"/>
                </a:lnTo>
                <a:lnTo>
                  <a:pt x="10269" y="3529"/>
                </a:lnTo>
                <a:lnTo>
                  <a:pt x="10026" y="3505"/>
                </a:lnTo>
                <a:lnTo>
                  <a:pt x="10196" y="3310"/>
                </a:lnTo>
                <a:lnTo>
                  <a:pt x="10269" y="3188"/>
                </a:lnTo>
                <a:lnTo>
                  <a:pt x="10342" y="3042"/>
                </a:lnTo>
                <a:lnTo>
                  <a:pt x="10391" y="2896"/>
                </a:lnTo>
                <a:lnTo>
                  <a:pt x="10415" y="2726"/>
                </a:lnTo>
                <a:lnTo>
                  <a:pt x="10439" y="2580"/>
                </a:lnTo>
                <a:lnTo>
                  <a:pt x="10439" y="2434"/>
                </a:lnTo>
                <a:lnTo>
                  <a:pt x="10415" y="2264"/>
                </a:lnTo>
                <a:lnTo>
                  <a:pt x="10366" y="2118"/>
                </a:lnTo>
                <a:lnTo>
                  <a:pt x="10269" y="1826"/>
                </a:lnTo>
                <a:lnTo>
                  <a:pt x="10123" y="1534"/>
                </a:lnTo>
                <a:lnTo>
                  <a:pt x="9928" y="1290"/>
                </a:lnTo>
                <a:lnTo>
                  <a:pt x="9807" y="1193"/>
                </a:lnTo>
                <a:lnTo>
                  <a:pt x="9685" y="1096"/>
                </a:lnTo>
                <a:lnTo>
                  <a:pt x="9563" y="1023"/>
                </a:lnTo>
                <a:lnTo>
                  <a:pt x="9442" y="974"/>
                </a:lnTo>
                <a:lnTo>
                  <a:pt x="9198" y="901"/>
                </a:lnTo>
                <a:lnTo>
                  <a:pt x="8931" y="877"/>
                </a:lnTo>
                <a:lnTo>
                  <a:pt x="8663" y="901"/>
                </a:lnTo>
                <a:lnTo>
                  <a:pt x="8396" y="974"/>
                </a:lnTo>
                <a:lnTo>
                  <a:pt x="8152" y="1071"/>
                </a:lnTo>
                <a:lnTo>
                  <a:pt x="7909" y="1217"/>
                </a:lnTo>
                <a:lnTo>
                  <a:pt x="7714" y="1388"/>
                </a:lnTo>
                <a:lnTo>
                  <a:pt x="7714" y="1120"/>
                </a:lnTo>
                <a:lnTo>
                  <a:pt x="7666" y="852"/>
                </a:lnTo>
                <a:lnTo>
                  <a:pt x="7617" y="706"/>
                </a:lnTo>
                <a:lnTo>
                  <a:pt x="7568" y="560"/>
                </a:lnTo>
                <a:lnTo>
                  <a:pt x="7471" y="439"/>
                </a:lnTo>
                <a:lnTo>
                  <a:pt x="7374" y="317"/>
                </a:lnTo>
                <a:lnTo>
                  <a:pt x="7252" y="220"/>
                </a:lnTo>
                <a:lnTo>
                  <a:pt x="7130" y="147"/>
                </a:lnTo>
                <a:lnTo>
                  <a:pt x="6984" y="98"/>
                </a:lnTo>
                <a:lnTo>
                  <a:pt x="6838" y="49"/>
                </a:lnTo>
                <a:lnTo>
                  <a:pt x="6546" y="1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2209;p48">
            <a:extLst>
              <a:ext uri="{FF2B5EF4-FFF2-40B4-BE49-F238E27FC236}">
                <a16:creationId xmlns:a16="http://schemas.microsoft.com/office/drawing/2014/main" id="{99E38C2E-2068-FBEA-5CCB-EA5D3BCC878B}"/>
              </a:ext>
            </a:extLst>
          </p:cNvPr>
          <p:cNvSpPr/>
          <p:nvPr/>
        </p:nvSpPr>
        <p:spPr>
          <a:xfrm>
            <a:off x="3386558" y="4038243"/>
            <a:ext cx="256359" cy="437144"/>
          </a:xfrm>
          <a:custGeom>
            <a:avLst/>
            <a:gdLst/>
            <a:ahLst/>
            <a:cxnLst/>
            <a:rect l="l" t="t" r="r" b="b"/>
            <a:pathLst>
              <a:path w="11730" h="20002" extrusionOk="0">
                <a:moveTo>
                  <a:pt x="6425" y="414"/>
                </a:moveTo>
                <a:lnTo>
                  <a:pt x="6571" y="439"/>
                </a:lnTo>
                <a:lnTo>
                  <a:pt x="6692" y="487"/>
                </a:lnTo>
                <a:lnTo>
                  <a:pt x="6814" y="560"/>
                </a:lnTo>
                <a:lnTo>
                  <a:pt x="6936" y="633"/>
                </a:lnTo>
                <a:lnTo>
                  <a:pt x="7033" y="731"/>
                </a:lnTo>
                <a:lnTo>
                  <a:pt x="7130" y="828"/>
                </a:lnTo>
                <a:lnTo>
                  <a:pt x="7179" y="950"/>
                </a:lnTo>
                <a:lnTo>
                  <a:pt x="7228" y="1096"/>
                </a:lnTo>
                <a:lnTo>
                  <a:pt x="7252" y="1242"/>
                </a:lnTo>
                <a:lnTo>
                  <a:pt x="7276" y="1534"/>
                </a:lnTo>
                <a:lnTo>
                  <a:pt x="7228" y="1801"/>
                </a:lnTo>
                <a:lnTo>
                  <a:pt x="7155" y="2093"/>
                </a:lnTo>
                <a:lnTo>
                  <a:pt x="7033" y="2385"/>
                </a:lnTo>
                <a:lnTo>
                  <a:pt x="6790" y="2945"/>
                </a:lnTo>
                <a:lnTo>
                  <a:pt x="6522" y="3480"/>
                </a:lnTo>
                <a:lnTo>
                  <a:pt x="6303" y="3456"/>
                </a:lnTo>
                <a:lnTo>
                  <a:pt x="5938" y="3456"/>
                </a:lnTo>
                <a:lnTo>
                  <a:pt x="5646" y="2629"/>
                </a:lnTo>
                <a:lnTo>
                  <a:pt x="5427" y="2069"/>
                </a:lnTo>
                <a:lnTo>
                  <a:pt x="5305" y="1826"/>
                </a:lnTo>
                <a:lnTo>
                  <a:pt x="5208" y="1631"/>
                </a:lnTo>
                <a:lnTo>
                  <a:pt x="5184" y="1388"/>
                </a:lnTo>
                <a:lnTo>
                  <a:pt x="5208" y="1266"/>
                </a:lnTo>
                <a:lnTo>
                  <a:pt x="5232" y="1169"/>
                </a:lnTo>
                <a:lnTo>
                  <a:pt x="5281" y="1047"/>
                </a:lnTo>
                <a:lnTo>
                  <a:pt x="5330" y="925"/>
                </a:lnTo>
                <a:lnTo>
                  <a:pt x="5403" y="828"/>
                </a:lnTo>
                <a:lnTo>
                  <a:pt x="5500" y="731"/>
                </a:lnTo>
                <a:lnTo>
                  <a:pt x="5622" y="633"/>
                </a:lnTo>
                <a:lnTo>
                  <a:pt x="5743" y="536"/>
                </a:lnTo>
                <a:lnTo>
                  <a:pt x="5865" y="487"/>
                </a:lnTo>
                <a:lnTo>
                  <a:pt x="6011" y="439"/>
                </a:lnTo>
                <a:lnTo>
                  <a:pt x="6157" y="414"/>
                </a:lnTo>
                <a:close/>
                <a:moveTo>
                  <a:pt x="9052" y="1339"/>
                </a:moveTo>
                <a:lnTo>
                  <a:pt x="9198" y="1388"/>
                </a:lnTo>
                <a:lnTo>
                  <a:pt x="9344" y="1436"/>
                </a:lnTo>
                <a:lnTo>
                  <a:pt x="9490" y="1534"/>
                </a:lnTo>
                <a:lnTo>
                  <a:pt x="9588" y="1631"/>
                </a:lnTo>
                <a:lnTo>
                  <a:pt x="9709" y="1753"/>
                </a:lnTo>
                <a:lnTo>
                  <a:pt x="9782" y="1874"/>
                </a:lnTo>
                <a:lnTo>
                  <a:pt x="9855" y="2020"/>
                </a:lnTo>
                <a:lnTo>
                  <a:pt x="9904" y="2166"/>
                </a:lnTo>
                <a:lnTo>
                  <a:pt x="9928" y="2312"/>
                </a:lnTo>
                <a:lnTo>
                  <a:pt x="9928" y="2483"/>
                </a:lnTo>
                <a:lnTo>
                  <a:pt x="9928" y="2629"/>
                </a:lnTo>
                <a:lnTo>
                  <a:pt x="9904" y="2775"/>
                </a:lnTo>
                <a:lnTo>
                  <a:pt x="9831" y="2945"/>
                </a:lnTo>
                <a:lnTo>
                  <a:pt x="9758" y="3067"/>
                </a:lnTo>
                <a:lnTo>
                  <a:pt x="9661" y="3213"/>
                </a:lnTo>
                <a:lnTo>
                  <a:pt x="9442" y="3383"/>
                </a:lnTo>
                <a:lnTo>
                  <a:pt x="9198" y="3553"/>
                </a:lnTo>
                <a:lnTo>
                  <a:pt x="8931" y="3675"/>
                </a:lnTo>
                <a:lnTo>
                  <a:pt x="8615" y="3796"/>
                </a:lnTo>
                <a:lnTo>
                  <a:pt x="8323" y="3869"/>
                </a:lnTo>
                <a:lnTo>
                  <a:pt x="8006" y="3967"/>
                </a:lnTo>
                <a:lnTo>
                  <a:pt x="7447" y="4088"/>
                </a:lnTo>
                <a:lnTo>
                  <a:pt x="7349" y="3942"/>
                </a:lnTo>
                <a:lnTo>
                  <a:pt x="7228" y="3821"/>
                </a:lnTo>
                <a:lnTo>
                  <a:pt x="7106" y="3724"/>
                </a:lnTo>
                <a:lnTo>
                  <a:pt x="6960" y="3626"/>
                </a:lnTo>
                <a:lnTo>
                  <a:pt x="7228" y="3091"/>
                </a:lnTo>
                <a:lnTo>
                  <a:pt x="7447" y="2531"/>
                </a:lnTo>
                <a:lnTo>
                  <a:pt x="7568" y="2288"/>
                </a:lnTo>
                <a:lnTo>
                  <a:pt x="7690" y="2069"/>
                </a:lnTo>
                <a:lnTo>
                  <a:pt x="7836" y="1874"/>
                </a:lnTo>
                <a:lnTo>
                  <a:pt x="7982" y="1704"/>
                </a:lnTo>
                <a:lnTo>
                  <a:pt x="8177" y="1558"/>
                </a:lnTo>
                <a:lnTo>
                  <a:pt x="8371" y="1436"/>
                </a:lnTo>
                <a:lnTo>
                  <a:pt x="8590" y="1363"/>
                </a:lnTo>
                <a:lnTo>
                  <a:pt x="8858" y="1339"/>
                </a:lnTo>
                <a:close/>
                <a:moveTo>
                  <a:pt x="3991" y="1242"/>
                </a:moveTo>
                <a:lnTo>
                  <a:pt x="4162" y="1266"/>
                </a:lnTo>
                <a:lnTo>
                  <a:pt x="4308" y="1315"/>
                </a:lnTo>
                <a:lnTo>
                  <a:pt x="4454" y="1412"/>
                </a:lnTo>
                <a:lnTo>
                  <a:pt x="4575" y="1534"/>
                </a:lnTo>
                <a:lnTo>
                  <a:pt x="4697" y="1704"/>
                </a:lnTo>
                <a:lnTo>
                  <a:pt x="4819" y="1874"/>
                </a:lnTo>
                <a:lnTo>
                  <a:pt x="4916" y="2312"/>
                </a:lnTo>
                <a:lnTo>
                  <a:pt x="5086" y="2775"/>
                </a:lnTo>
                <a:lnTo>
                  <a:pt x="5184" y="2994"/>
                </a:lnTo>
                <a:lnTo>
                  <a:pt x="5305" y="3213"/>
                </a:lnTo>
                <a:lnTo>
                  <a:pt x="5427" y="3407"/>
                </a:lnTo>
                <a:lnTo>
                  <a:pt x="5573" y="3578"/>
                </a:lnTo>
                <a:lnTo>
                  <a:pt x="5476" y="3626"/>
                </a:lnTo>
                <a:lnTo>
                  <a:pt x="5305" y="3724"/>
                </a:lnTo>
                <a:lnTo>
                  <a:pt x="5135" y="3845"/>
                </a:lnTo>
                <a:lnTo>
                  <a:pt x="5013" y="4015"/>
                </a:lnTo>
                <a:lnTo>
                  <a:pt x="4892" y="4186"/>
                </a:lnTo>
                <a:lnTo>
                  <a:pt x="4794" y="4113"/>
                </a:lnTo>
                <a:lnTo>
                  <a:pt x="4697" y="4040"/>
                </a:lnTo>
                <a:lnTo>
                  <a:pt x="4478" y="3894"/>
                </a:lnTo>
                <a:lnTo>
                  <a:pt x="4016" y="3699"/>
                </a:lnTo>
                <a:lnTo>
                  <a:pt x="3578" y="3432"/>
                </a:lnTo>
                <a:lnTo>
                  <a:pt x="3213" y="3213"/>
                </a:lnTo>
                <a:lnTo>
                  <a:pt x="3115" y="3164"/>
                </a:lnTo>
                <a:lnTo>
                  <a:pt x="3018" y="3091"/>
                </a:lnTo>
                <a:lnTo>
                  <a:pt x="2969" y="2994"/>
                </a:lnTo>
                <a:lnTo>
                  <a:pt x="2921" y="2896"/>
                </a:lnTo>
                <a:lnTo>
                  <a:pt x="2921" y="2799"/>
                </a:lnTo>
                <a:lnTo>
                  <a:pt x="2921" y="2677"/>
                </a:lnTo>
                <a:lnTo>
                  <a:pt x="2969" y="2434"/>
                </a:lnTo>
                <a:lnTo>
                  <a:pt x="3067" y="2118"/>
                </a:lnTo>
                <a:lnTo>
                  <a:pt x="3213" y="1826"/>
                </a:lnTo>
                <a:lnTo>
                  <a:pt x="3310" y="1680"/>
                </a:lnTo>
                <a:lnTo>
                  <a:pt x="3432" y="1558"/>
                </a:lnTo>
                <a:lnTo>
                  <a:pt x="3529" y="1436"/>
                </a:lnTo>
                <a:lnTo>
                  <a:pt x="3675" y="1339"/>
                </a:lnTo>
                <a:lnTo>
                  <a:pt x="3845" y="1266"/>
                </a:lnTo>
                <a:lnTo>
                  <a:pt x="3991" y="1242"/>
                </a:lnTo>
                <a:close/>
                <a:moveTo>
                  <a:pt x="6157" y="3967"/>
                </a:moveTo>
                <a:lnTo>
                  <a:pt x="6181" y="4015"/>
                </a:lnTo>
                <a:lnTo>
                  <a:pt x="6084" y="4088"/>
                </a:lnTo>
                <a:lnTo>
                  <a:pt x="5962" y="4161"/>
                </a:lnTo>
                <a:lnTo>
                  <a:pt x="5768" y="4380"/>
                </a:lnTo>
                <a:lnTo>
                  <a:pt x="5597" y="4624"/>
                </a:lnTo>
                <a:lnTo>
                  <a:pt x="5451" y="4843"/>
                </a:lnTo>
                <a:lnTo>
                  <a:pt x="5305" y="5110"/>
                </a:lnTo>
                <a:lnTo>
                  <a:pt x="5281" y="4989"/>
                </a:lnTo>
                <a:lnTo>
                  <a:pt x="5281" y="4867"/>
                </a:lnTo>
                <a:lnTo>
                  <a:pt x="5281" y="4745"/>
                </a:lnTo>
                <a:lnTo>
                  <a:pt x="5330" y="4624"/>
                </a:lnTo>
                <a:lnTo>
                  <a:pt x="5378" y="4526"/>
                </a:lnTo>
                <a:lnTo>
                  <a:pt x="5524" y="4307"/>
                </a:lnTo>
                <a:lnTo>
                  <a:pt x="5695" y="4137"/>
                </a:lnTo>
                <a:lnTo>
                  <a:pt x="5816" y="4064"/>
                </a:lnTo>
                <a:lnTo>
                  <a:pt x="5914" y="4015"/>
                </a:lnTo>
                <a:lnTo>
                  <a:pt x="6035" y="3991"/>
                </a:lnTo>
                <a:lnTo>
                  <a:pt x="6157" y="3967"/>
                </a:lnTo>
                <a:close/>
                <a:moveTo>
                  <a:pt x="6425" y="4064"/>
                </a:moveTo>
                <a:lnTo>
                  <a:pt x="6595" y="4113"/>
                </a:lnTo>
                <a:lnTo>
                  <a:pt x="6741" y="4186"/>
                </a:lnTo>
                <a:lnTo>
                  <a:pt x="6571" y="4307"/>
                </a:lnTo>
                <a:lnTo>
                  <a:pt x="6400" y="4453"/>
                </a:lnTo>
                <a:lnTo>
                  <a:pt x="6254" y="4624"/>
                </a:lnTo>
                <a:lnTo>
                  <a:pt x="6108" y="4794"/>
                </a:lnTo>
                <a:lnTo>
                  <a:pt x="5987" y="4964"/>
                </a:lnTo>
                <a:lnTo>
                  <a:pt x="5841" y="5208"/>
                </a:lnTo>
                <a:lnTo>
                  <a:pt x="5743" y="5427"/>
                </a:lnTo>
                <a:lnTo>
                  <a:pt x="5695" y="5548"/>
                </a:lnTo>
                <a:lnTo>
                  <a:pt x="5670" y="5670"/>
                </a:lnTo>
                <a:lnTo>
                  <a:pt x="5573" y="5597"/>
                </a:lnTo>
                <a:lnTo>
                  <a:pt x="5500" y="5500"/>
                </a:lnTo>
                <a:lnTo>
                  <a:pt x="5549" y="5281"/>
                </a:lnTo>
                <a:lnTo>
                  <a:pt x="5646" y="5062"/>
                </a:lnTo>
                <a:lnTo>
                  <a:pt x="5768" y="4867"/>
                </a:lnTo>
                <a:lnTo>
                  <a:pt x="5914" y="4672"/>
                </a:lnTo>
                <a:lnTo>
                  <a:pt x="6157" y="4405"/>
                </a:lnTo>
                <a:lnTo>
                  <a:pt x="6303" y="4210"/>
                </a:lnTo>
                <a:lnTo>
                  <a:pt x="6425" y="4064"/>
                </a:lnTo>
                <a:close/>
                <a:moveTo>
                  <a:pt x="7009" y="4551"/>
                </a:moveTo>
                <a:lnTo>
                  <a:pt x="7033" y="4721"/>
                </a:lnTo>
                <a:lnTo>
                  <a:pt x="7009" y="4891"/>
                </a:lnTo>
                <a:lnTo>
                  <a:pt x="6960" y="5062"/>
                </a:lnTo>
                <a:lnTo>
                  <a:pt x="6887" y="5232"/>
                </a:lnTo>
                <a:lnTo>
                  <a:pt x="6790" y="5378"/>
                </a:lnTo>
                <a:lnTo>
                  <a:pt x="6644" y="5524"/>
                </a:lnTo>
                <a:lnTo>
                  <a:pt x="6498" y="5646"/>
                </a:lnTo>
                <a:lnTo>
                  <a:pt x="6327" y="5743"/>
                </a:lnTo>
                <a:lnTo>
                  <a:pt x="6376" y="5597"/>
                </a:lnTo>
                <a:lnTo>
                  <a:pt x="6692" y="4989"/>
                </a:lnTo>
                <a:lnTo>
                  <a:pt x="7009" y="4551"/>
                </a:lnTo>
                <a:close/>
                <a:moveTo>
                  <a:pt x="6814" y="4234"/>
                </a:moveTo>
                <a:lnTo>
                  <a:pt x="6911" y="4332"/>
                </a:lnTo>
                <a:lnTo>
                  <a:pt x="6790" y="4453"/>
                </a:lnTo>
                <a:lnTo>
                  <a:pt x="6692" y="4575"/>
                </a:lnTo>
                <a:lnTo>
                  <a:pt x="6571" y="4745"/>
                </a:lnTo>
                <a:lnTo>
                  <a:pt x="6376" y="5086"/>
                </a:lnTo>
                <a:lnTo>
                  <a:pt x="6206" y="5427"/>
                </a:lnTo>
                <a:lnTo>
                  <a:pt x="6108" y="5597"/>
                </a:lnTo>
                <a:lnTo>
                  <a:pt x="6011" y="5792"/>
                </a:lnTo>
                <a:lnTo>
                  <a:pt x="5865" y="5767"/>
                </a:lnTo>
                <a:lnTo>
                  <a:pt x="5962" y="5597"/>
                </a:lnTo>
                <a:lnTo>
                  <a:pt x="6035" y="5427"/>
                </a:lnTo>
                <a:lnTo>
                  <a:pt x="6108" y="5256"/>
                </a:lnTo>
                <a:lnTo>
                  <a:pt x="6181" y="5086"/>
                </a:lnTo>
                <a:lnTo>
                  <a:pt x="6303" y="4843"/>
                </a:lnTo>
                <a:lnTo>
                  <a:pt x="6473" y="4624"/>
                </a:lnTo>
                <a:lnTo>
                  <a:pt x="6619" y="4429"/>
                </a:lnTo>
                <a:lnTo>
                  <a:pt x="6814" y="4234"/>
                </a:lnTo>
                <a:close/>
                <a:moveTo>
                  <a:pt x="2848" y="3821"/>
                </a:moveTo>
                <a:lnTo>
                  <a:pt x="3067" y="3845"/>
                </a:lnTo>
                <a:lnTo>
                  <a:pt x="3310" y="3894"/>
                </a:lnTo>
                <a:lnTo>
                  <a:pt x="3456" y="3942"/>
                </a:lnTo>
                <a:lnTo>
                  <a:pt x="3626" y="4040"/>
                </a:lnTo>
                <a:lnTo>
                  <a:pt x="4016" y="4234"/>
                </a:lnTo>
                <a:lnTo>
                  <a:pt x="4210" y="4332"/>
                </a:lnTo>
                <a:lnTo>
                  <a:pt x="4405" y="4405"/>
                </a:lnTo>
                <a:lnTo>
                  <a:pt x="4575" y="4453"/>
                </a:lnTo>
                <a:lnTo>
                  <a:pt x="4770" y="4478"/>
                </a:lnTo>
                <a:lnTo>
                  <a:pt x="4697" y="4745"/>
                </a:lnTo>
                <a:lnTo>
                  <a:pt x="4697" y="4891"/>
                </a:lnTo>
                <a:lnTo>
                  <a:pt x="4697" y="5062"/>
                </a:lnTo>
                <a:lnTo>
                  <a:pt x="4527" y="5086"/>
                </a:lnTo>
                <a:lnTo>
                  <a:pt x="4356" y="5135"/>
                </a:lnTo>
                <a:lnTo>
                  <a:pt x="4186" y="5183"/>
                </a:lnTo>
                <a:lnTo>
                  <a:pt x="4040" y="5281"/>
                </a:lnTo>
                <a:lnTo>
                  <a:pt x="3724" y="5451"/>
                </a:lnTo>
                <a:lnTo>
                  <a:pt x="3432" y="5646"/>
                </a:lnTo>
                <a:lnTo>
                  <a:pt x="2896" y="5986"/>
                </a:lnTo>
                <a:lnTo>
                  <a:pt x="2604" y="6011"/>
                </a:lnTo>
                <a:lnTo>
                  <a:pt x="2312" y="6035"/>
                </a:lnTo>
                <a:lnTo>
                  <a:pt x="2191" y="6035"/>
                </a:lnTo>
                <a:lnTo>
                  <a:pt x="2069" y="5986"/>
                </a:lnTo>
                <a:lnTo>
                  <a:pt x="1947" y="5889"/>
                </a:lnTo>
                <a:lnTo>
                  <a:pt x="1826" y="5767"/>
                </a:lnTo>
                <a:lnTo>
                  <a:pt x="1753" y="5621"/>
                </a:lnTo>
                <a:lnTo>
                  <a:pt x="1680" y="5451"/>
                </a:lnTo>
                <a:lnTo>
                  <a:pt x="1655" y="5305"/>
                </a:lnTo>
                <a:lnTo>
                  <a:pt x="1631" y="5135"/>
                </a:lnTo>
                <a:lnTo>
                  <a:pt x="1631" y="4964"/>
                </a:lnTo>
                <a:lnTo>
                  <a:pt x="1655" y="4794"/>
                </a:lnTo>
                <a:lnTo>
                  <a:pt x="1704" y="4624"/>
                </a:lnTo>
                <a:lnTo>
                  <a:pt x="1753" y="4478"/>
                </a:lnTo>
                <a:lnTo>
                  <a:pt x="1874" y="4259"/>
                </a:lnTo>
                <a:lnTo>
                  <a:pt x="2020" y="4113"/>
                </a:lnTo>
                <a:lnTo>
                  <a:pt x="2215" y="3991"/>
                </a:lnTo>
                <a:lnTo>
                  <a:pt x="2410" y="3894"/>
                </a:lnTo>
                <a:lnTo>
                  <a:pt x="2629" y="3845"/>
                </a:lnTo>
                <a:lnTo>
                  <a:pt x="2848" y="3821"/>
                </a:lnTo>
                <a:close/>
                <a:moveTo>
                  <a:pt x="10220" y="3869"/>
                </a:moveTo>
                <a:lnTo>
                  <a:pt x="10488" y="3918"/>
                </a:lnTo>
                <a:lnTo>
                  <a:pt x="10658" y="3991"/>
                </a:lnTo>
                <a:lnTo>
                  <a:pt x="10756" y="4088"/>
                </a:lnTo>
                <a:lnTo>
                  <a:pt x="10853" y="4234"/>
                </a:lnTo>
                <a:lnTo>
                  <a:pt x="10902" y="4380"/>
                </a:lnTo>
                <a:lnTo>
                  <a:pt x="10950" y="4551"/>
                </a:lnTo>
                <a:lnTo>
                  <a:pt x="10975" y="4697"/>
                </a:lnTo>
                <a:lnTo>
                  <a:pt x="10975" y="5013"/>
                </a:lnTo>
                <a:lnTo>
                  <a:pt x="10950" y="5183"/>
                </a:lnTo>
                <a:lnTo>
                  <a:pt x="10902" y="5354"/>
                </a:lnTo>
                <a:lnTo>
                  <a:pt x="10853" y="5548"/>
                </a:lnTo>
                <a:lnTo>
                  <a:pt x="10780" y="5694"/>
                </a:lnTo>
                <a:lnTo>
                  <a:pt x="10683" y="5865"/>
                </a:lnTo>
                <a:lnTo>
                  <a:pt x="10561" y="6011"/>
                </a:lnTo>
                <a:lnTo>
                  <a:pt x="10439" y="6108"/>
                </a:lnTo>
                <a:lnTo>
                  <a:pt x="10293" y="6205"/>
                </a:lnTo>
                <a:lnTo>
                  <a:pt x="10123" y="6230"/>
                </a:lnTo>
                <a:lnTo>
                  <a:pt x="9953" y="6254"/>
                </a:lnTo>
                <a:lnTo>
                  <a:pt x="9782" y="6230"/>
                </a:lnTo>
                <a:lnTo>
                  <a:pt x="9612" y="6181"/>
                </a:lnTo>
                <a:lnTo>
                  <a:pt x="9344" y="6035"/>
                </a:lnTo>
                <a:lnTo>
                  <a:pt x="9052" y="5889"/>
                </a:lnTo>
                <a:lnTo>
                  <a:pt x="8833" y="5792"/>
                </a:lnTo>
                <a:lnTo>
                  <a:pt x="8590" y="5646"/>
                </a:lnTo>
                <a:lnTo>
                  <a:pt x="8347" y="5475"/>
                </a:lnTo>
                <a:lnTo>
                  <a:pt x="8104" y="5305"/>
                </a:lnTo>
                <a:lnTo>
                  <a:pt x="7860" y="5183"/>
                </a:lnTo>
                <a:lnTo>
                  <a:pt x="7714" y="5135"/>
                </a:lnTo>
                <a:lnTo>
                  <a:pt x="7593" y="5110"/>
                </a:lnTo>
                <a:lnTo>
                  <a:pt x="7617" y="5062"/>
                </a:lnTo>
                <a:lnTo>
                  <a:pt x="7641" y="4867"/>
                </a:lnTo>
                <a:lnTo>
                  <a:pt x="7641" y="4672"/>
                </a:lnTo>
                <a:lnTo>
                  <a:pt x="7812" y="4502"/>
                </a:lnTo>
                <a:lnTo>
                  <a:pt x="8225" y="4405"/>
                </a:lnTo>
                <a:lnTo>
                  <a:pt x="8639" y="4283"/>
                </a:lnTo>
                <a:lnTo>
                  <a:pt x="9052" y="4137"/>
                </a:lnTo>
                <a:lnTo>
                  <a:pt x="9417" y="3967"/>
                </a:lnTo>
                <a:lnTo>
                  <a:pt x="9685" y="3894"/>
                </a:lnTo>
                <a:lnTo>
                  <a:pt x="9953" y="3869"/>
                </a:lnTo>
                <a:close/>
                <a:moveTo>
                  <a:pt x="7349" y="5646"/>
                </a:moveTo>
                <a:lnTo>
                  <a:pt x="7617" y="5767"/>
                </a:lnTo>
                <a:lnTo>
                  <a:pt x="7885" y="5913"/>
                </a:lnTo>
                <a:lnTo>
                  <a:pt x="8152" y="6059"/>
                </a:lnTo>
                <a:lnTo>
                  <a:pt x="8444" y="6205"/>
                </a:lnTo>
                <a:lnTo>
                  <a:pt x="8542" y="6278"/>
                </a:lnTo>
                <a:lnTo>
                  <a:pt x="8882" y="6424"/>
                </a:lnTo>
                <a:lnTo>
                  <a:pt x="9198" y="6546"/>
                </a:lnTo>
                <a:lnTo>
                  <a:pt x="9369" y="6643"/>
                </a:lnTo>
                <a:lnTo>
                  <a:pt x="9515" y="6741"/>
                </a:lnTo>
                <a:lnTo>
                  <a:pt x="9612" y="6838"/>
                </a:lnTo>
                <a:lnTo>
                  <a:pt x="9709" y="6984"/>
                </a:lnTo>
                <a:lnTo>
                  <a:pt x="9782" y="7106"/>
                </a:lnTo>
                <a:lnTo>
                  <a:pt x="9855" y="7252"/>
                </a:lnTo>
                <a:lnTo>
                  <a:pt x="9880" y="7398"/>
                </a:lnTo>
                <a:lnTo>
                  <a:pt x="9880" y="7568"/>
                </a:lnTo>
                <a:lnTo>
                  <a:pt x="9855" y="7738"/>
                </a:lnTo>
                <a:lnTo>
                  <a:pt x="9807" y="7860"/>
                </a:lnTo>
                <a:lnTo>
                  <a:pt x="9734" y="7957"/>
                </a:lnTo>
                <a:lnTo>
                  <a:pt x="9636" y="8055"/>
                </a:lnTo>
                <a:lnTo>
                  <a:pt x="9539" y="8152"/>
                </a:lnTo>
                <a:lnTo>
                  <a:pt x="9296" y="8274"/>
                </a:lnTo>
                <a:lnTo>
                  <a:pt x="9052" y="8347"/>
                </a:lnTo>
                <a:lnTo>
                  <a:pt x="8931" y="8371"/>
                </a:lnTo>
                <a:lnTo>
                  <a:pt x="8809" y="8395"/>
                </a:lnTo>
                <a:lnTo>
                  <a:pt x="8688" y="8371"/>
                </a:lnTo>
                <a:lnTo>
                  <a:pt x="8590" y="8371"/>
                </a:lnTo>
                <a:lnTo>
                  <a:pt x="8396" y="8298"/>
                </a:lnTo>
                <a:lnTo>
                  <a:pt x="8201" y="8176"/>
                </a:lnTo>
                <a:lnTo>
                  <a:pt x="8055" y="8006"/>
                </a:lnTo>
                <a:lnTo>
                  <a:pt x="7909" y="7836"/>
                </a:lnTo>
                <a:lnTo>
                  <a:pt x="7787" y="7641"/>
                </a:lnTo>
                <a:lnTo>
                  <a:pt x="7666" y="7446"/>
                </a:lnTo>
                <a:lnTo>
                  <a:pt x="7568" y="7227"/>
                </a:lnTo>
                <a:lnTo>
                  <a:pt x="7495" y="6984"/>
                </a:lnTo>
                <a:lnTo>
                  <a:pt x="7349" y="6546"/>
                </a:lnTo>
                <a:lnTo>
                  <a:pt x="7276" y="6205"/>
                </a:lnTo>
                <a:lnTo>
                  <a:pt x="7228" y="6035"/>
                </a:lnTo>
                <a:lnTo>
                  <a:pt x="7155" y="5889"/>
                </a:lnTo>
                <a:lnTo>
                  <a:pt x="7349" y="5646"/>
                </a:lnTo>
                <a:close/>
                <a:moveTo>
                  <a:pt x="4721" y="5256"/>
                </a:moveTo>
                <a:lnTo>
                  <a:pt x="4819" y="5475"/>
                </a:lnTo>
                <a:lnTo>
                  <a:pt x="4916" y="5719"/>
                </a:lnTo>
                <a:lnTo>
                  <a:pt x="5062" y="5913"/>
                </a:lnTo>
                <a:lnTo>
                  <a:pt x="5257" y="6084"/>
                </a:lnTo>
                <a:lnTo>
                  <a:pt x="5184" y="6351"/>
                </a:lnTo>
                <a:lnTo>
                  <a:pt x="5159" y="6668"/>
                </a:lnTo>
                <a:lnTo>
                  <a:pt x="5135" y="6935"/>
                </a:lnTo>
                <a:lnTo>
                  <a:pt x="5013" y="7325"/>
                </a:lnTo>
                <a:lnTo>
                  <a:pt x="4916" y="7690"/>
                </a:lnTo>
                <a:lnTo>
                  <a:pt x="4867" y="7787"/>
                </a:lnTo>
                <a:lnTo>
                  <a:pt x="4721" y="8030"/>
                </a:lnTo>
                <a:lnTo>
                  <a:pt x="4527" y="8225"/>
                </a:lnTo>
                <a:lnTo>
                  <a:pt x="4308" y="8395"/>
                </a:lnTo>
                <a:lnTo>
                  <a:pt x="4064" y="8493"/>
                </a:lnTo>
                <a:lnTo>
                  <a:pt x="3943" y="8541"/>
                </a:lnTo>
                <a:lnTo>
                  <a:pt x="3797" y="8566"/>
                </a:lnTo>
                <a:lnTo>
                  <a:pt x="3553" y="8566"/>
                </a:lnTo>
                <a:lnTo>
                  <a:pt x="3407" y="8541"/>
                </a:lnTo>
                <a:lnTo>
                  <a:pt x="3286" y="8493"/>
                </a:lnTo>
                <a:lnTo>
                  <a:pt x="3164" y="8420"/>
                </a:lnTo>
                <a:lnTo>
                  <a:pt x="3067" y="8322"/>
                </a:lnTo>
                <a:lnTo>
                  <a:pt x="2969" y="8225"/>
                </a:lnTo>
                <a:lnTo>
                  <a:pt x="2872" y="8128"/>
                </a:lnTo>
                <a:lnTo>
                  <a:pt x="2750" y="7884"/>
                </a:lnTo>
                <a:lnTo>
                  <a:pt x="2677" y="7641"/>
                </a:lnTo>
                <a:lnTo>
                  <a:pt x="2677" y="7398"/>
                </a:lnTo>
                <a:lnTo>
                  <a:pt x="2702" y="7154"/>
                </a:lnTo>
                <a:lnTo>
                  <a:pt x="2775" y="6911"/>
                </a:lnTo>
                <a:lnTo>
                  <a:pt x="2896" y="6692"/>
                </a:lnTo>
                <a:lnTo>
                  <a:pt x="3091" y="6497"/>
                </a:lnTo>
                <a:lnTo>
                  <a:pt x="3261" y="6327"/>
                </a:lnTo>
                <a:lnTo>
                  <a:pt x="3480" y="6157"/>
                </a:lnTo>
                <a:lnTo>
                  <a:pt x="3894" y="5865"/>
                </a:lnTo>
                <a:lnTo>
                  <a:pt x="4332" y="5573"/>
                </a:lnTo>
                <a:lnTo>
                  <a:pt x="4721" y="5256"/>
                </a:lnTo>
                <a:close/>
                <a:moveTo>
                  <a:pt x="6619" y="6278"/>
                </a:moveTo>
                <a:lnTo>
                  <a:pt x="6741" y="6522"/>
                </a:lnTo>
                <a:lnTo>
                  <a:pt x="6838" y="6789"/>
                </a:lnTo>
                <a:lnTo>
                  <a:pt x="6984" y="7252"/>
                </a:lnTo>
                <a:lnTo>
                  <a:pt x="7130" y="7690"/>
                </a:lnTo>
                <a:lnTo>
                  <a:pt x="7325" y="8201"/>
                </a:lnTo>
                <a:lnTo>
                  <a:pt x="7398" y="8444"/>
                </a:lnTo>
                <a:lnTo>
                  <a:pt x="7422" y="8712"/>
                </a:lnTo>
                <a:lnTo>
                  <a:pt x="7422" y="8906"/>
                </a:lnTo>
                <a:lnTo>
                  <a:pt x="7349" y="9052"/>
                </a:lnTo>
                <a:lnTo>
                  <a:pt x="7276" y="9174"/>
                </a:lnTo>
                <a:lnTo>
                  <a:pt x="7155" y="9296"/>
                </a:lnTo>
                <a:lnTo>
                  <a:pt x="7009" y="9369"/>
                </a:lnTo>
                <a:lnTo>
                  <a:pt x="6863" y="9417"/>
                </a:lnTo>
                <a:lnTo>
                  <a:pt x="6692" y="9442"/>
                </a:lnTo>
                <a:lnTo>
                  <a:pt x="6522" y="9442"/>
                </a:lnTo>
                <a:lnTo>
                  <a:pt x="6279" y="9417"/>
                </a:lnTo>
                <a:lnTo>
                  <a:pt x="6060" y="9369"/>
                </a:lnTo>
                <a:lnTo>
                  <a:pt x="5841" y="9296"/>
                </a:lnTo>
                <a:lnTo>
                  <a:pt x="5622" y="9174"/>
                </a:lnTo>
                <a:lnTo>
                  <a:pt x="5500" y="9077"/>
                </a:lnTo>
                <a:lnTo>
                  <a:pt x="5378" y="8979"/>
                </a:lnTo>
                <a:lnTo>
                  <a:pt x="5305" y="8858"/>
                </a:lnTo>
                <a:lnTo>
                  <a:pt x="5257" y="8736"/>
                </a:lnTo>
                <a:lnTo>
                  <a:pt x="5232" y="8590"/>
                </a:lnTo>
                <a:lnTo>
                  <a:pt x="5232" y="8444"/>
                </a:lnTo>
                <a:lnTo>
                  <a:pt x="5257" y="8128"/>
                </a:lnTo>
                <a:lnTo>
                  <a:pt x="5354" y="7957"/>
                </a:lnTo>
                <a:lnTo>
                  <a:pt x="5451" y="7763"/>
                </a:lnTo>
                <a:lnTo>
                  <a:pt x="5500" y="7568"/>
                </a:lnTo>
                <a:lnTo>
                  <a:pt x="5549" y="7398"/>
                </a:lnTo>
                <a:lnTo>
                  <a:pt x="5622" y="7008"/>
                </a:lnTo>
                <a:lnTo>
                  <a:pt x="5695" y="6741"/>
                </a:lnTo>
                <a:lnTo>
                  <a:pt x="5841" y="6376"/>
                </a:lnTo>
                <a:lnTo>
                  <a:pt x="6011" y="6400"/>
                </a:lnTo>
                <a:lnTo>
                  <a:pt x="6181" y="6400"/>
                </a:lnTo>
                <a:lnTo>
                  <a:pt x="6400" y="6351"/>
                </a:lnTo>
                <a:lnTo>
                  <a:pt x="6619" y="6278"/>
                </a:lnTo>
                <a:close/>
                <a:moveTo>
                  <a:pt x="11194" y="9734"/>
                </a:moveTo>
                <a:lnTo>
                  <a:pt x="11194" y="9782"/>
                </a:lnTo>
                <a:lnTo>
                  <a:pt x="10999" y="10512"/>
                </a:lnTo>
                <a:lnTo>
                  <a:pt x="10756" y="11461"/>
                </a:lnTo>
                <a:lnTo>
                  <a:pt x="10634" y="11923"/>
                </a:lnTo>
                <a:lnTo>
                  <a:pt x="10488" y="12361"/>
                </a:lnTo>
                <a:lnTo>
                  <a:pt x="10366" y="12653"/>
                </a:lnTo>
                <a:lnTo>
                  <a:pt x="10220" y="12897"/>
                </a:lnTo>
                <a:lnTo>
                  <a:pt x="10050" y="13116"/>
                </a:lnTo>
                <a:lnTo>
                  <a:pt x="9831" y="13335"/>
                </a:lnTo>
                <a:lnTo>
                  <a:pt x="9612" y="13529"/>
                </a:lnTo>
                <a:lnTo>
                  <a:pt x="9369" y="13675"/>
                </a:lnTo>
                <a:lnTo>
                  <a:pt x="9101" y="13821"/>
                </a:lnTo>
                <a:lnTo>
                  <a:pt x="8833" y="13943"/>
                </a:lnTo>
                <a:lnTo>
                  <a:pt x="8615" y="14016"/>
                </a:lnTo>
                <a:lnTo>
                  <a:pt x="8371" y="14040"/>
                </a:lnTo>
                <a:lnTo>
                  <a:pt x="8128" y="14040"/>
                </a:lnTo>
                <a:lnTo>
                  <a:pt x="7885" y="14016"/>
                </a:lnTo>
                <a:lnTo>
                  <a:pt x="7812" y="13992"/>
                </a:lnTo>
                <a:lnTo>
                  <a:pt x="8055" y="13846"/>
                </a:lnTo>
                <a:lnTo>
                  <a:pt x="8298" y="13675"/>
                </a:lnTo>
                <a:lnTo>
                  <a:pt x="8688" y="13359"/>
                </a:lnTo>
                <a:lnTo>
                  <a:pt x="8906" y="13140"/>
                </a:lnTo>
                <a:lnTo>
                  <a:pt x="9150" y="12897"/>
                </a:lnTo>
                <a:lnTo>
                  <a:pt x="9393" y="12629"/>
                </a:lnTo>
                <a:lnTo>
                  <a:pt x="9612" y="12313"/>
                </a:lnTo>
                <a:lnTo>
                  <a:pt x="9807" y="12021"/>
                </a:lnTo>
                <a:lnTo>
                  <a:pt x="9953" y="11680"/>
                </a:lnTo>
                <a:lnTo>
                  <a:pt x="10074" y="11364"/>
                </a:lnTo>
                <a:lnTo>
                  <a:pt x="10099" y="11194"/>
                </a:lnTo>
                <a:lnTo>
                  <a:pt x="10099" y="11048"/>
                </a:lnTo>
                <a:lnTo>
                  <a:pt x="10099" y="10975"/>
                </a:lnTo>
                <a:lnTo>
                  <a:pt x="10050" y="10902"/>
                </a:lnTo>
                <a:lnTo>
                  <a:pt x="10001" y="10853"/>
                </a:lnTo>
                <a:lnTo>
                  <a:pt x="9953" y="10829"/>
                </a:lnTo>
                <a:lnTo>
                  <a:pt x="9880" y="10829"/>
                </a:lnTo>
                <a:lnTo>
                  <a:pt x="9807" y="10853"/>
                </a:lnTo>
                <a:lnTo>
                  <a:pt x="9734" y="10877"/>
                </a:lnTo>
                <a:lnTo>
                  <a:pt x="9685" y="10926"/>
                </a:lnTo>
                <a:lnTo>
                  <a:pt x="9539" y="11169"/>
                </a:lnTo>
                <a:lnTo>
                  <a:pt x="9417" y="11413"/>
                </a:lnTo>
                <a:lnTo>
                  <a:pt x="9296" y="11680"/>
                </a:lnTo>
                <a:lnTo>
                  <a:pt x="9174" y="11923"/>
                </a:lnTo>
                <a:lnTo>
                  <a:pt x="9004" y="12167"/>
                </a:lnTo>
                <a:lnTo>
                  <a:pt x="8809" y="12410"/>
                </a:lnTo>
                <a:lnTo>
                  <a:pt x="8615" y="12653"/>
                </a:lnTo>
                <a:lnTo>
                  <a:pt x="8396" y="12872"/>
                </a:lnTo>
                <a:lnTo>
                  <a:pt x="8152" y="13067"/>
                </a:lnTo>
                <a:lnTo>
                  <a:pt x="7909" y="13262"/>
                </a:lnTo>
                <a:lnTo>
                  <a:pt x="7666" y="13432"/>
                </a:lnTo>
                <a:lnTo>
                  <a:pt x="7398" y="13578"/>
                </a:lnTo>
                <a:lnTo>
                  <a:pt x="7301" y="13627"/>
                </a:lnTo>
                <a:lnTo>
                  <a:pt x="7276" y="13432"/>
                </a:lnTo>
                <a:lnTo>
                  <a:pt x="7252" y="13262"/>
                </a:lnTo>
                <a:lnTo>
                  <a:pt x="7252" y="13018"/>
                </a:lnTo>
                <a:lnTo>
                  <a:pt x="7252" y="12799"/>
                </a:lnTo>
                <a:lnTo>
                  <a:pt x="7325" y="12337"/>
                </a:lnTo>
                <a:lnTo>
                  <a:pt x="7422" y="11972"/>
                </a:lnTo>
                <a:lnTo>
                  <a:pt x="7544" y="11607"/>
                </a:lnTo>
                <a:lnTo>
                  <a:pt x="7617" y="11461"/>
                </a:lnTo>
                <a:lnTo>
                  <a:pt x="7714" y="11291"/>
                </a:lnTo>
                <a:lnTo>
                  <a:pt x="7836" y="11145"/>
                </a:lnTo>
                <a:lnTo>
                  <a:pt x="7982" y="11023"/>
                </a:lnTo>
                <a:lnTo>
                  <a:pt x="8323" y="10756"/>
                </a:lnTo>
                <a:lnTo>
                  <a:pt x="8688" y="10512"/>
                </a:lnTo>
                <a:lnTo>
                  <a:pt x="9077" y="10318"/>
                </a:lnTo>
                <a:lnTo>
                  <a:pt x="9490" y="10147"/>
                </a:lnTo>
                <a:lnTo>
                  <a:pt x="9904" y="10001"/>
                </a:lnTo>
                <a:lnTo>
                  <a:pt x="10342" y="9880"/>
                </a:lnTo>
                <a:lnTo>
                  <a:pt x="10780" y="9782"/>
                </a:lnTo>
                <a:lnTo>
                  <a:pt x="11194" y="9734"/>
                </a:lnTo>
                <a:close/>
                <a:moveTo>
                  <a:pt x="390" y="11218"/>
                </a:moveTo>
                <a:lnTo>
                  <a:pt x="731" y="11267"/>
                </a:lnTo>
                <a:lnTo>
                  <a:pt x="1071" y="11291"/>
                </a:lnTo>
                <a:lnTo>
                  <a:pt x="1412" y="11315"/>
                </a:lnTo>
                <a:lnTo>
                  <a:pt x="1753" y="11364"/>
                </a:lnTo>
                <a:lnTo>
                  <a:pt x="2239" y="11437"/>
                </a:lnTo>
                <a:lnTo>
                  <a:pt x="2702" y="11583"/>
                </a:lnTo>
                <a:lnTo>
                  <a:pt x="3164" y="11729"/>
                </a:lnTo>
                <a:lnTo>
                  <a:pt x="3602" y="11948"/>
                </a:lnTo>
                <a:lnTo>
                  <a:pt x="3797" y="12069"/>
                </a:lnTo>
                <a:lnTo>
                  <a:pt x="3991" y="12215"/>
                </a:lnTo>
                <a:lnTo>
                  <a:pt x="4162" y="12361"/>
                </a:lnTo>
                <a:lnTo>
                  <a:pt x="4332" y="12556"/>
                </a:lnTo>
                <a:lnTo>
                  <a:pt x="4478" y="12726"/>
                </a:lnTo>
                <a:lnTo>
                  <a:pt x="4624" y="12921"/>
                </a:lnTo>
                <a:lnTo>
                  <a:pt x="4867" y="13335"/>
                </a:lnTo>
                <a:lnTo>
                  <a:pt x="4989" y="13578"/>
                </a:lnTo>
                <a:lnTo>
                  <a:pt x="5038" y="13797"/>
                </a:lnTo>
                <a:lnTo>
                  <a:pt x="5062" y="14040"/>
                </a:lnTo>
                <a:lnTo>
                  <a:pt x="5038" y="14284"/>
                </a:lnTo>
                <a:lnTo>
                  <a:pt x="4989" y="14746"/>
                </a:lnTo>
                <a:lnTo>
                  <a:pt x="4916" y="15233"/>
                </a:lnTo>
                <a:lnTo>
                  <a:pt x="4746" y="15160"/>
                </a:lnTo>
                <a:lnTo>
                  <a:pt x="4551" y="15062"/>
                </a:lnTo>
                <a:lnTo>
                  <a:pt x="4210" y="14843"/>
                </a:lnTo>
                <a:lnTo>
                  <a:pt x="3870" y="14576"/>
                </a:lnTo>
                <a:lnTo>
                  <a:pt x="3529" y="14284"/>
                </a:lnTo>
                <a:lnTo>
                  <a:pt x="3091" y="13919"/>
                </a:lnTo>
                <a:lnTo>
                  <a:pt x="2702" y="13529"/>
                </a:lnTo>
                <a:lnTo>
                  <a:pt x="2531" y="13335"/>
                </a:lnTo>
                <a:lnTo>
                  <a:pt x="2385" y="13116"/>
                </a:lnTo>
                <a:lnTo>
                  <a:pt x="2239" y="12897"/>
                </a:lnTo>
                <a:lnTo>
                  <a:pt x="2069" y="12726"/>
                </a:lnTo>
                <a:lnTo>
                  <a:pt x="2020" y="12702"/>
                </a:lnTo>
                <a:lnTo>
                  <a:pt x="1972" y="12702"/>
                </a:lnTo>
                <a:lnTo>
                  <a:pt x="1923" y="12726"/>
                </a:lnTo>
                <a:lnTo>
                  <a:pt x="1899" y="12775"/>
                </a:lnTo>
                <a:lnTo>
                  <a:pt x="1874" y="12921"/>
                </a:lnTo>
                <a:lnTo>
                  <a:pt x="1874" y="13043"/>
                </a:lnTo>
                <a:lnTo>
                  <a:pt x="1899" y="13189"/>
                </a:lnTo>
                <a:lnTo>
                  <a:pt x="1947" y="13335"/>
                </a:lnTo>
                <a:lnTo>
                  <a:pt x="2020" y="13456"/>
                </a:lnTo>
                <a:lnTo>
                  <a:pt x="2118" y="13602"/>
                </a:lnTo>
                <a:lnTo>
                  <a:pt x="2337" y="13870"/>
                </a:lnTo>
                <a:lnTo>
                  <a:pt x="2580" y="14113"/>
                </a:lnTo>
                <a:lnTo>
                  <a:pt x="2823" y="14357"/>
                </a:lnTo>
                <a:lnTo>
                  <a:pt x="3261" y="14722"/>
                </a:lnTo>
                <a:lnTo>
                  <a:pt x="3578" y="14989"/>
                </a:lnTo>
                <a:lnTo>
                  <a:pt x="3918" y="15257"/>
                </a:lnTo>
                <a:lnTo>
                  <a:pt x="4259" y="15476"/>
                </a:lnTo>
                <a:lnTo>
                  <a:pt x="4600" y="15671"/>
                </a:lnTo>
                <a:lnTo>
                  <a:pt x="4210" y="15841"/>
                </a:lnTo>
                <a:lnTo>
                  <a:pt x="3797" y="15938"/>
                </a:lnTo>
                <a:lnTo>
                  <a:pt x="3383" y="15987"/>
                </a:lnTo>
                <a:lnTo>
                  <a:pt x="3188" y="16011"/>
                </a:lnTo>
                <a:lnTo>
                  <a:pt x="2994" y="15987"/>
                </a:lnTo>
                <a:lnTo>
                  <a:pt x="2799" y="15963"/>
                </a:lnTo>
                <a:lnTo>
                  <a:pt x="2604" y="15914"/>
                </a:lnTo>
                <a:lnTo>
                  <a:pt x="2410" y="15865"/>
                </a:lnTo>
                <a:lnTo>
                  <a:pt x="2215" y="15768"/>
                </a:lnTo>
                <a:lnTo>
                  <a:pt x="2045" y="15671"/>
                </a:lnTo>
                <a:lnTo>
                  <a:pt x="1850" y="15549"/>
                </a:lnTo>
                <a:lnTo>
                  <a:pt x="1680" y="15403"/>
                </a:lnTo>
                <a:lnTo>
                  <a:pt x="1509" y="15233"/>
                </a:lnTo>
                <a:lnTo>
                  <a:pt x="1339" y="15038"/>
                </a:lnTo>
                <a:lnTo>
                  <a:pt x="1193" y="14819"/>
                </a:lnTo>
                <a:lnTo>
                  <a:pt x="1071" y="14600"/>
                </a:lnTo>
                <a:lnTo>
                  <a:pt x="950" y="14357"/>
                </a:lnTo>
                <a:lnTo>
                  <a:pt x="852" y="14113"/>
                </a:lnTo>
                <a:lnTo>
                  <a:pt x="779" y="13846"/>
                </a:lnTo>
                <a:lnTo>
                  <a:pt x="658" y="13335"/>
                </a:lnTo>
                <a:lnTo>
                  <a:pt x="585" y="12799"/>
                </a:lnTo>
                <a:lnTo>
                  <a:pt x="512" y="12288"/>
                </a:lnTo>
                <a:lnTo>
                  <a:pt x="463" y="11753"/>
                </a:lnTo>
                <a:lnTo>
                  <a:pt x="390" y="11218"/>
                </a:lnTo>
                <a:close/>
                <a:moveTo>
                  <a:pt x="6230" y="1"/>
                </a:moveTo>
                <a:lnTo>
                  <a:pt x="5914" y="25"/>
                </a:lnTo>
                <a:lnTo>
                  <a:pt x="5622" y="122"/>
                </a:lnTo>
                <a:lnTo>
                  <a:pt x="5451" y="195"/>
                </a:lnTo>
                <a:lnTo>
                  <a:pt x="5305" y="293"/>
                </a:lnTo>
                <a:lnTo>
                  <a:pt x="5159" y="390"/>
                </a:lnTo>
                <a:lnTo>
                  <a:pt x="5062" y="536"/>
                </a:lnTo>
                <a:lnTo>
                  <a:pt x="4965" y="658"/>
                </a:lnTo>
                <a:lnTo>
                  <a:pt x="4892" y="804"/>
                </a:lnTo>
                <a:lnTo>
                  <a:pt x="4843" y="974"/>
                </a:lnTo>
                <a:lnTo>
                  <a:pt x="4794" y="1120"/>
                </a:lnTo>
                <a:lnTo>
                  <a:pt x="4648" y="998"/>
                </a:lnTo>
                <a:lnTo>
                  <a:pt x="4454" y="877"/>
                </a:lnTo>
                <a:lnTo>
                  <a:pt x="4283" y="804"/>
                </a:lnTo>
                <a:lnTo>
                  <a:pt x="4089" y="779"/>
                </a:lnTo>
                <a:lnTo>
                  <a:pt x="3894" y="779"/>
                </a:lnTo>
                <a:lnTo>
                  <a:pt x="3675" y="804"/>
                </a:lnTo>
                <a:lnTo>
                  <a:pt x="3480" y="877"/>
                </a:lnTo>
                <a:lnTo>
                  <a:pt x="3286" y="998"/>
                </a:lnTo>
                <a:lnTo>
                  <a:pt x="3115" y="1144"/>
                </a:lnTo>
                <a:lnTo>
                  <a:pt x="2945" y="1315"/>
                </a:lnTo>
                <a:lnTo>
                  <a:pt x="2799" y="1509"/>
                </a:lnTo>
                <a:lnTo>
                  <a:pt x="2677" y="1704"/>
                </a:lnTo>
                <a:lnTo>
                  <a:pt x="2580" y="1923"/>
                </a:lnTo>
                <a:lnTo>
                  <a:pt x="2507" y="2142"/>
                </a:lnTo>
                <a:lnTo>
                  <a:pt x="2458" y="2385"/>
                </a:lnTo>
                <a:lnTo>
                  <a:pt x="2410" y="2604"/>
                </a:lnTo>
                <a:lnTo>
                  <a:pt x="2410" y="2799"/>
                </a:lnTo>
                <a:lnTo>
                  <a:pt x="2434" y="2994"/>
                </a:lnTo>
                <a:lnTo>
                  <a:pt x="2483" y="3188"/>
                </a:lnTo>
                <a:lnTo>
                  <a:pt x="2556" y="3359"/>
                </a:lnTo>
                <a:lnTo>
                  <a:pt x="2312" y="3407"/>
                </a:lnTo>
                <a:lnTo>
                  <a:pt x="2093" y="3480"/>
                </a:lnTo>
                <a:lnTo>
                  <a:pt x="1899" y="3602"/>
                </a:lnTo>
                <a:lnTo>
                  <a:pt x="1728" y="3748"/>
                </a:lnTo>
                <a:lnTo>
                  <a:pt x="1558" y="3918"/>
                </a:lnTo>
                <a:lnTo>
                  <a:pt x="1436" y="4113"/>
                </a:lnTo>
                <a:lnTo>
                  <a:pt x="1315" y="4307"/>
                </a:lnTo>
                <a:lnTo>
                  <a:pt x="1217" y="4526"/>
                </a:lnTo>
                <a:lnTo>
                  <a:pt x="1169" y="4745"/>
                </a:lnTo>
                <a:lnTo>
                  <a:pt x="1144" y="4964"/>
                </a:lnTo>
                <a:lnTo>
                  <a:pt x="1144" y="5183"/>
                </a:lnTo>
                <a:lnTo>
                  <a:pt x="1169" y="5402"/>
                </a:lnTo>
                <a:lnTo>
                  <a:pt x="1242" y="5597"/>
                </a:lnTo>
                <a:lnTo>
                  <a:pt x="1315" y="5816"/>
                </a:lnTo>
                <a:lnTo>
                  <a:pt x="1412" y="5986"/>
                </a:lnTo>
                <a:lnTo>
                  <a:pt x="1534" y="6181"/>
                </a:lnTo>
                <a:lnTo>
                  <a:pt x="1607" y="6254"/>
                </a:lnTo>
                <a:lnTo>
                  <a:pt x="1704" y="6327"/>
                </a:lnTo>
                <a:lnTo>
                  <a:pt x="1899" y="6449"/>
                </a:lnTo>
                <a:lnTo>
                  <a:pt x="2142" y="6522"/>
                </a:lnTo>
                <a:lnTo>
                  <a:pt x="2385" y="6570"/>
                </a:lnTo>
                <a:lnTo>
                  <a:pt x="2264" y="6814"/>
                </a:lnTo>
                <a:lnTo>
                  <a:pt x="2191" y="7081"/>
                </a:lnTo>
                <a:lnTo>
                  <a:pt x="2166" y="7349"/>
                </a:lnTo>
                <a:lnTo>
                  <a:pt x="2191" y="7617"/>
                </a:lnTo>
                <a:lnTo>
                  <a:pt x="2239" y="7884"/>
                </a:lnTo>
                <a:lnTo>
                  <a:pt x="2337" y="8152"/>
                </a:lnTo>
                <a:lnTo>
                  <a:pt x="2458" y="8395"/>
                </a:lnTo>
                <a:lnTo>
                  <a:pt x="2629" y="8614"/>
                </a:lnTo>
                <a:lnTo>
                  <a:pt x="2750" y="8712"/>
                </a:lnTo>
                <a:lnTo>
                  <a:pt x="2848" y="8809"/>
                </a:lnTo>
                <a:lnTo>
                  <a:pt x="2969" y="8906"/>
                </a:lnTo>
                <a:lnTo>
                  <a:pt x="3115" y="8955"/>
                </a:lnTo>
                <a:lnTo>
                  <a:pt x="3237" y="9004"/>
                </a:lnTo>
                <a:lnTo>
                  <a:pt x="3359" y="9052"/>
                </a:lnTo>
                <a:lnTo>
                  <a:pt x="3651" y="9077"/>
                </a:lnTo>
                <a:lnTo>
                  <a:pt x="3918" y="9052"/>
                </a:lnTo>
                <a:lnTo>
                  <a:pt x="4186" y="9004"/>
                </a:lnTo>
                <a:lnTo>
                  <a:pt x="4478" y="8882"/>
                </a:lnTo>
                <a:lnTo>
                  <a:pt x="4721" y="8736"/>
                </a:lnTo>
                <a:lnTo>
                  <a:pt x="4794" y="8687"/>
                </a:lnTo>
                <a:lnTo>
                  <a:pt x="4843" y="8906"/>
                </a:lnTo>
                <a:lnTo>
                  <a:pt x="4940" y="9101"/>
                </a:lnTo>
                <a:lnTo>
                  <a:pt x="5062" y="9296"/>
                </a:lnTo>
                <a:lnTo>
                  <a:pt x="5232" y="9442"/>
                </a:lnTo>
                <a:lnTo>
                  <a:pt x="5403" y="9588"/>
                </a:lnTo>
                <a:lnTo>
                  <a:pt x="5622" y="9685"/>
                </a:lnTo>
                <a:lnTo>
                  <a:pt x="5841" y="9782"/>
                </a:lnTo>
                <a:lnTo>
                  <a:pt x="6084" y="9855"/>
                </a:lnTo>
                <a:lnTo>
                  <a:pt x="6011" y="10074"/>
                </a:lnTo>
                <a:lnTo>
                  <a:pt x="5987" y="10293"/>
                </a:lnTo>
                <a:lnTo>
                  <a:pt x="5962" y="10537"/>
                </a:lnTo>
                <a:lnTo>
                  <a:pt x="5962" y="10780"/>
                </a:lnTo>
                <a:lnTo>
                  <a:pt x="5987" y="11267"/>
                </a:lnTo>
                <a:lnTo>
                  <a:pt x="6011" y="11705"/>
                </a:lnTo>
                <a:lnTo>
                  <a:pt x="5987" y="12459"/>
                </a:lnTo>
                <a:lnTo>
                  <a:pt x="5962" y="13213"/>
                </a:lnTo>
                <a:lnTo>
                  <a:pt x="5889" y="13943"/>
                </a:lnTo>
                <a:lnTo>
                  <a:pt x="5792" y="14697"/>
                </a:lnTo>
                <a:lnTo>
                  <a:pt x="5670" y="15403"/>
                </a:lnTo>
                <a:lnTo>
                  <a:pt x="5451" y="15379"/>
                </a:lnTo>
                <a:lnTo>
                  <a:pt x="5524" y="14843"/>
                </a:lnTo>
                <a:lnTo>
                  <a:pt x="5573" y="14308"/>
                </a:lnTo>
                <a:lnTo>
                  <a:pt x="5573" y="14065"/>
                </a:lnTo>
                <a:lnTo>
                  <a:pt x="5549" y="13797"/>
                </a:lnTo>
                <a:lnTo>
                  <a:pt x="5500" y="13529"/>
                </a:lnTo>
                <a:lnTo>
                  <a:pt x="5403" y="13262"/>
                </a:lnTo>
                <a:lnTo>
                  <a:pt x="5305" y="13043"/>
                </a:lnTo>
                <a:lnTo>
                  <a:pt x="5159" y="12799"/>
                </a:lnTo>
                <a:lnTo>
                  <a:pt x="5013" y="12580"/>
                </a:lnTo>
                <a:lnTo>
                  <a:pt x="4843" y="12361"/>
                </a:lnTo>
                <a:lnTo>
                  <a:pt x="4673" y="12167"/>
                </a:lnTo>
                <a:lnTo>
                  <a:pt x="4478" y="11972"/>
                </a:lnTo>
                <a:lnTo>
                  <a:pt x="4259" y="11802"/>
                </a:lnTo>
                <a:lnTo>
                  <a:pt x="4064" y="11656"/>
                </a:lnTo>
                <a:lnTo>
                  <a:pt x="3845" y="11510"/>
                </a:lnTo>
                <a:lnTo>
                  <a:pt x="3626" y="11388"/>
                </a:lnTo>
                <a:lnTo>
                  <a:pt x="3383" y="11291"/>
                </a:lnTo>
                <a:lnTo>
                  <a:pt x="3140" y="11218"/>
                </a:lnTo>
                <a:lnTo>
                  <a:pt x="2653" y="11072"/>
                </a:lnTo>
                <a:lnTo>
                  <a:pt x="2142" y="10975"/>
                </a:lnTo>
                <a:lnTo>
                  <a:pt x="1655" y="10877"/>
                </a:lnTo>
                <a:lnTo>
                  <a:pt x="1120" y="10804"/>
                </a:lnTo>
                <a:lnTo>
                  <a:pt x="852" y="10780"/>
                </a:lnTo>
                <a:lnTo>
                  <a:pt x="585" y="10780"/>
                </a:lnTo>
                <a:lnTo>
                  <a:pt x="342" y="10804"/>
                </a:lnTo>
                <a:lnTo>
                  <a:pt x="98" y="10877"/>
                </a:lnTo>
                <a:lnTo>
                  <a:pt x="25" y="10926"/>
                </a:lnTo>
                <a:lnTo>
                  <a:pt x="1" y="10999"/>
                </a:lnTo>
                <a:lnTo>
                  <a:pt x="1" y="11072"/>
                </a:lnTo>
                <a:lnTo>
                  <a:pt x="50" y="11145"/>
                </a:lnTo>
                <a:lnTo>
                  <a:pt x="25" y="11437"/>
                </a:lnTo>
                <a:lnTo>
                  <a:pt x="1" y="11729"/>
                </a:lnTo>
                <a:lnTo>
                  <a:pt x="1" y="12045"/>
                </a:lnTo>
                <a:lnTo>
                  <a:pt x="1" y="12337"/>
                </a:lnTo>
                <a:lnTo>
                  <a:pt x="25" y="12678"/>
                </a:lnTo>
                <a:lnTo>
                  <a:pt x="74" y="12994"/>
                </a:lnTo>
                <a:lnTo>
                  <a:pt x="123" y="13310"/>
                </a:lnTo>
                <a:lnTo>
                  <a:pt x="196" y="13627"/>
                </a:lnTo>
                <a:lnTo>
                  <a:pt x="293" y="13919"/>
                </a:lnTo>
                <a:lnTo>
                  <a:pt x="415" y="14235"/>
                </a:lnTo>
                <a:lnTo>
                  <a:pt x="536" y="14527"/>
                </a:lnTo>
                <a:lnTo>
                  <a:pt x="658" y="14819"/>
                </a:lnTo>
                <a:lnTo>
                  <a:pt x="828" y="15087"/>
                </a:lnTo>
                <a:lnTo>
                  <a:pt x="974" y="15330"/>
                </a:lnTo>
                <a:lnTo>
                  <a:pt x="1169" y="15549"/>
                </a:lnTo>
                <a:lnTo>
                  <a:pt x="1363" y="15768"/>
                </a:lnTo>
                <a:lnTo>
                  <a:pt x="1558" y="15938"/>
                </a:lnTo>
                <a:lnTo>
                  <a:pt x="1777" y="16060"/>
                </a:lnTo>
                <a:lnTo>
                  <a:pt x="1996" y="16182"/>
                </a:lnTo>
                <a:lnTo>
                  <a:pt x="2215" y="16303"/>
                </a:lnTo>
                <a:lnTo>
                  <a:pt x="2458" y="16376"/>
                </a:lnTo>
                <a:lnTo>
                  <a:pt x="2702" y="16425"/>
                </a:lnTo>
                <a:lnTo>
                  <a:pt x="2945" y="16474"/>
                </a:lnTo>
                <a:lnTo>
                  <a:pt x="3213" y="16498"/>
                </a:lnTo>
                <a:lnTo>
                  <a:pt x="3456" y="16474"/>
                </a:lnTo>
                <a:lnTo>
                  <a:pt x="3724" y="16474"/>
                </a:lnTo>
                <a:lnTo>
                  <a:pt x="3967" y="16425"/>
                </a:lnTo>
                <a:lnTo>
                  <a:pt x="4210" y="16352"/>
                </a:lnTo>
                <a:lnTo>
                  <a:pt x="4454" y="16279"/>
                </a:lnTo>
                <a:lnTo>
                  <a:pt x="4673" y="16157"/>
                </a:lnTo>
                <a:lnTo>
                  <a:pt x="4892" y="16036"/>
                </a:lnTo>
                <a:lnTo>
                  <a:pt x="5086" y="15890"/>
                </a:lnTo>
                <a:lnTo>
                  <a:pt x="5257" y="15890"/>
                </a:lnTo>
                <a:lnTo>
                  <a:pt x="5549" y="15914"/>
                </a:lnTo>
                <a:lnTo>
                  <a:pt x="5330" y="16693"/>
                </a:lnTo>
                <a:lnTo>
                  <a:pt x="5111" y="17471"/>
                </a:lnTo>
                <a:lnTo>
                  <a:pt x="4867" y="18128"/>
                </a:lnTo>
                <a:lnTo>
                  <a:pt x="4746" y="18445"/>
                </a:lnTo>
                <a:lnTo>
                  <a:pt x="4575" y="18761"/>
                </a:lnTo>
                <a:lnTo>
                  <a:pt x="4429" y="19004"/>
                </a:lnTo>
                <a:lnTo>
                  <a:pt x="4259" y="19272"/>
                </a:lnTo>
                <a:lnTo>
                  <a:pt x="4186" y="19394"/>
                </a:lnTo>
                <a:lnTo>
                  <a:pt x="4113" y="19540"/>
                </a:lnTo>
                <a:lnTo>
                  <a:pt x="4089" y="19686"/>
                </a:lnTo>
                <a:lnTo>
                  <a:pt x="4064" y="19832"/>
                </a:lnTo>
                <a:lnTo>
                  <a:pt x="4089" y="19880"/>
                </a:lnTo>
                <a:lnTo>
                  <a:pt x="4089" y="19929"/>
                </a:lnTo>
                <a:lnTo>
                  <a:pt x="4162" y="19977"/>
                </a:lnTo>
                <a:lnTo>
                  <a:pt x="4259" y="20002"/>
                </a:lnTo>
                <a:lnTo>
                  <a:pt x="4356" y="19953"/>
                </a:lnTo>
                <a:lnTo>
                  <a:pt x="4575" y="19734"/>
                </a:lnTo>
                <a:lnTo>
                  <a:pt x="4770" y="19491"/>
                </a:lnTo>
                <a:lnTo>
                  <a:pt x="4940" y="19223"/>
                </a:lnTo>
                <a:lnTo>
                  <a:pt x="5086" y="18931"/>
                </a:lnTo>
                <a:lnTo>
                  <a:pt x="5208" y="18639"/>
                </a:lnTo>
                <a:lnTo>
                  <a:pt x="5330" y="18347"/>
                </a:lnTo>
                <a:lnTo>
                  <a:pt x="5549" y="17763"/>
                </a:lnTo>
                <a:lnTo>
                  <a:pt x="5768" y="17082"/>
                </a:lnTo>
                <a:lnTo>
                  <a:pt x="5962" y="16376"/>
                </a:lnTo>
                <a:lnTo>
                  <a:pt x="6108" y="15695"/>
                </a:lnTo>
                <a:lnTo>
                  <a:pt x="6254" y="14989"/>
                </a:lnTo>
                <a:lnTo>
                  <a:pt x="6352" y="14308"/>
                </a:lnTo>
                <a:lnTo>
                  <a:pt x="6571" y="14357"/>
                </a:lnTo>
                <a:lnTo>
                  <a:pt x="6814" y="14357"/>
                </a:lnTo>
                <a:lnTo>
                  <a:pt x="7033" y="14332"/>
                </a:lnTo>
                <a:lnTo>
                  <a:pt x="7276" y="14259"/>
                </a:lnTo>
                <a:lnTo>
                  <a:pt x="7422" y="14332"/>
                </a:lnTo>
                <a:lnTo>
                  <a:pt x="7593" y="14405"/>
                </a:lnTo>
                <a:lnTo>
                  <a:pt x="7763" y="14454"/>
                </a:lnTo>
                <a:lnTo>
                  <a:pt x="7933" y="14478"/>
                </a:lnTo>
                <a:lnTo>
                  <a:pt x="8298" y="14527"/>
                </a:lnTo>
                <a:lnTo>
                  <a:pt x="8615" y="14478"/>
                </a:lnTo>
                <a:lnTo>
                  <a:pt x="8882" y="14430"/>
                </a:lnTo>
                <a:lnTo>
                  <a:pt x="9150" y="14332"/>
                </a:lnTo>
                <a:lnTo>
                  <a:pt x="9442" y="14211"/>
                </a:lnTo>
                <a:lnTo>
                  <a:pt x="9685" y="14065"/>
                </a:lnTo>
                <a:lnTo>
                  <a:pt x="9928" y="13894"/>
                </a:lnTo>
                <a:lnTo>
                  <a:pt x="10172" y="13724"/>
                </a:lnTo>
                <a:lnTo>
                  <a:pt x="10366" y="13505"/>
                </a:lnTo>
                <a:lnTo>
                  <a:pt x="10537" y="13286"/>
                </a:lnTo>
                <a:lnTo>
                  <a:pt x="10731" y="12994"/>
                </a:lnTo>
                <a:lnTo>
                  <a:pt x="10877" y="12702"/>
                </a:lnTo>
                <a:lnTo>
                  <a:pt x="10999" y="12386"/>
                </a:lnTo>
                <a:lnTo>
                  <a:pt x="11121" y="12069"/>
                </a:lnTo>
                <a:lnTo>
                  <a:pt x="11291" y="11413"/>
                </a:lnTo>
                <a:lnTo>
                  <a:pt x="11461" y="10756"/>
                </a:lnTo>
                <a:lnTo>
                  <a:pt x="11559" y="10391"/>
                </a:lnTo>
                <a:lnTo>
                  <a:pt x="11632" y="10172"/>
                </a:lnTo>
                <a:lnTo>
                  <a:pt x="11705" y="9928"/>
                </a:lnTo>
                <a:lnTo>
                  <a:pt x="11729" y="9709"/>
                </a:lnTo>
                <a:lnTo>
                  <a:pt x="11729" y="9490"/>
                </a:lnTo>
                <a:lnTo>
                  <a:pt x="11729" y="9393"/>
                </a:lnTo>
                <a:lnTo>
                  <a:pt x="11680" y="9296"/>
                </a:lnTo>
                <a:lnTo>
                  <a:pt x="11632" y="9223"/>
                </a:lnTo>
                <a:lnTo>
                  <a:pt x="11583" y="9174"/>
                </a:lnTo>
                <a:lnTo>
                  <a:pt x="11486" y="9125"/>
                </a:lnTo>
                <a:lnTo>
                  <a:pt x="11413" y="9150"/>
                </a:lnTo>
                <a:lnTo>
                  <a:pt x="11340" y="9174"/>
                </a:lnTo>
                <a:lnTo>
                  <a:pt x="11291" y="9247"/>
                </a:lnTo>
                <a:lnTo>
                  <a:pt x="11072" y="9223"/>
                </a:lnTo>
                <a:lnTo>
                  <a:pt x="10829" y="9247"/>
                </a:lnTo>
                <a:lnTo>
                  <a:pt x="10610" y="9296"/>
                </a:lnTo>
                <a:lnTo>
                  <a:pt x="10366" y="9344"/>
                </a:lnTo>
                <a:lnTo>
                  <a:pt x="9904" y="9490"/>
                </a:lnTo>
                <a:lnTo>
                  <a:pt x="9466" y="9661"/>
                </a:lnTo>
                <a:lnTo>
                  <a:pt x="8955" y="9880"/>
                </a:lnTo>
                <a:lnTo>
                  <a:pt x="8444" y="10147"/>
                </a:lnTo>
                <a:lnTo>
                  <a:pt x="8177" y="10293"/>
                </a:lnTo>
                <a:lnTo>
                  <a:pt x="7958" y="10439"/>
                </a:lnTo>
                <a:lnTo>
                  <a:pt x="7714" y="10610"/>
                </a:lnTo>
                <a:lnTo>
                  <a:pt x="7495" y="10804"/>
                </a:lnTo>
                <a:lnTo>
                  <a:pt x="7349" y="10950"/>
                </a:lnTo>
                <a:lnTo>
                  <a:pt x="7228" y="11145"/>
                </a:lnTo>
                <a:lnTo>
                  <a:pt x="7130" y="11340"/>
                </a:lnTo>
                <a:lnTo>
                  <a:pt x="7033" y="11559"/>
                </a:lnTo>
                <a:lnTo>
                  <a:pt x="6984" y="11778"/>
                </a:lnTo>
                <a:lnTo>
                  <a:pt x="6911" y="12021"/>
                </a:lnTo>
                <a:lnTo>
                  <a:pt x="6838" y="12459"/>
                </a:lnTo>
                <a:lnTo>
                  <a:pt x="6814" y="12726"/>
                </a:lnTo>
                <a:lnTo>
                  <a:pt x="6790" y="13091"/>
                </a:lnTo>
                <a:lnTo>
                  <a:pt x="6814" y="13286"/>
                </a:lnTo>
                <a:lnTo>
                  <a:pt x="6838" y="13481"/>
                </a:lnTo>
                <a:lnTo>
                  <a:pt x="6887" y="13627"/>
                </a:lnTo>
                <a:lnTo>
                  <a:pt x="6984" y="13748"/>
                </a:lnTo>
                <a:lnTo>
                  <a:pt x="6692" y="13846"/>
                </a:lnTo>
                <a:lnTo>
                  <a:pt x="6400" y="13967"/>
                </a:lnTo>
                <a:lnTo>
                  <a:pt x="6449" y="13116"/>
                </a:lnTo>
                <a:lnTo>
                  <a:pt x="6473" y="12240"/>
                </a:lnTo>
                <a:lnTo>
                  <a:pt x="6449" y="11656"/>
                </a:lnTo>
                <a:lnTo>
                  <a:pt x="6400" y="11072"/>
                </a:lnTo>
                <a:lnTo>
                  <a:pt x="6352" y="10488"/>
                </a:lnTo>
                <a:lnTo>
                  <a:pt x="6352" y="9904"/>
                </a:lnTo>
                <a:lnTo>
                  <a:pt x="6522" y="9928"/>
                </a:lnTo>
                <a:lnTo>
                  <a:pt x="6668" y="9928"/>
                </a:lnTo>
                <a:lnTo>
                  <a:pt x="6814" y="9904"/>
                </a:lnTo>
                <a:lnTo>
                  <a:pt x="6960" y="9880"/>
                </a:lnTo>
                <a:lnTo>
                  <a:pt x="7106" y="9831"/>
                </a:lnTo>
                <a:lnTo>
                  <a:pt x="7252" y="9782"/>
                </a:lnTo>
                <a:lnTo>
                  <a:pt x="7374" y="9709"/>
                </a:lnTo>
                <a:lnTo>
                  <a:pt x="7495" y="9636"/>
                </a:lnTo>
                <a:lnTo>
                  <a:pt x="7593" y="9539"/>
                </a:lnTo>
                <a:lnTo>
                  <a:pt x="7690" y="9417"/>
                </a:lnTo>
                <a:lnTo>
                  <a:pt x="7763" y="9320"/>
                </a:lnTo>
                <a:lnTo>
                  <a:pt x="7812" y="9174"/>
                </a:lnTo>
                <a:lnTo>
                  <a:pt x="7860" y="9052"/>
                </a:lnTo>
                <a:lnTo>
                  <a:pt x="7885" y="8906"/>
                </a:lnTo>
                <a:lnTo>
                  <a:pt x="7909" y="8736"/>
                </a:lnTo>
                <a:lnTo>
                  <a:pt x="7885" y="8566"/>
                </a:lnTo>
                <a:lnTo>
                  <a:pt x="8079" y="8687"/>
                </a:lnTo>
                <a:lnTo>
                  <a:pt x="8250" y="8785"/>
                </a:lnTo>
                <a:lnTo>
                  <a:pt x="8444" y="8858"/>
                </a:lnTo>
                <a:lnTo>
                  <a:pt x="8639" y="8882"/>
                </a:lnTo>
                <a:lnTo>
                  <a:pt x="9077" y="8882"/>
                </a:lnTo>
                <a:lnTo>
                  <a:pt x="9296" y="8809"/>
                </a:lnTo>
                <a:lnTo>
                  <a:pt x="9515" y="8736"/>
                </a:lnTo>
                <a:lnTo>
                  <a:pt x="9661" y="8663"/>
                </a:lnTo>
                <a:lnTo>
                  <a:pt x="9807" y="8590"/>
                </a:lnTo>
                <a:lnTo>
                  <a:pt x="9928" y="8493"/>
                </a:lnTo>
                <a:lnTo>
                  <a:pt x="10026" y="8395"/>
                </a:lnTo>
                <a:lnTo>
                  <a:pt x="10123" y="8274"/>
                </a:lnTo>
                <a:lnTo>
                  <a:pt x="10220" y="8152"/>
                </a:lnTo>
                <a:lnTo>
                  <a:pt x="10269" y="8006"/>
                </a:lnTo>
                <a:lnTo>
                  <a:pt x="10318" y="7884"/>
                </a:lnTo>
                <a:lnTo>
                  <a:pt x="10366" y="7738"/>
                </a:lnTo>
                <a:lnTo>
                  <a:pt x="10391" y="7592"/>
                </a:lnTo>
                <a:lnTo>
                  <a:pt x="10391" y="7446"/>
                </a:lnTo>
                <a:lnTo>
                  <a:pt x="10391" y="7300"/>
                </a:lnTo>
                <a:lnTo>
                  <a:pt x="10366" y="7154"/>
                </a:lnTo>
                <a:lnTo>
                  <a:pt x="10318" y="7008"/>
                </a:lnTo>
                <a:lnTo>
                  <a:pt x="10245" y="6862"/>
                </a:lnTo>
                <a:lnTo>
                  <a:pt x="10172" y="6716"/>
                </a:lnTo>
                <a:lnTo>
                  <a:pt x="10172" y="6692"/>
                </a:lnTo>
                <a:lnTo>
                  <a:pt x="10342" y="6668"/>
                </a:lnTo>
                <a:lnTo>
                  <a:pt x="10488" y="6619"/>
                </a:lnTo>
                <a:lnTo>
                  <a:pt x="10634" y="6546"/>
                </a:lnTo>
                <a:lnTo>
                  <a:pt x="10780" y="6449"/>
                </a:lnTo>
                <a:lnTo>
                  <a:pt x="10877" y="6327"/>
                </a:lnTo>
                <a:lnTo>
                  <a:pt x="10999" y="6205"/>
                </a:lnTo>
                <a:lnTo>
                  <a:pt x="11096" y="6059"/>
                </a:lnTo>
                <a:lnTo>
                  <a:pt x="11169" y="5913"/>
                </a:lnTo>
                <a:lnTo>
                  <a:pt x="11291" y="5597"/>
                </a:lnTo>
                <a:lnTo>
                  <a:pt x="11364" y="5256"/>
                </a:lnTo>
                <a:lnTo>
                  <a:pt x="11388" y="4916"/>
                </a:lnTo>
                <a:lnTo>
                  <a:pt x="11388" y="4599"/>
                </a:lnTo>
                <a:lnTo>
                  <a:pt x="11315" y="4307"/>
                </a:lnTo>
                <a:lnTo>
                  <a:pt x="11218" y="4088"/>
                </a:lnTo>
                <a:lnTo>
                  <a:pt x="11096" y="3894"/>
                </a:lnTo>
                <a:lnTo>
                  <a:pt x="10926" y="3748"/>
                </a:lnTo>
                <a:lnTo>
                  <a:pt x="10731" y="3626"/>
                </a:lnTo>
                <a:lnTo>
                  <a:pt x="10512" y="3553"/>
                </a:lnTo>
                <a:lnTo>
                  <a:pt x="10269" y="3529"/>
                </a:lnTo>
                <a:lnTo>
                  <a:pt x="10026" y="3505"/>
                </a:lnTo>
                <a:lnTo>
                  <a:pt x="10196" y="3310"/>
                </a:lnTo>
                <a:lnTo>
                  <a:pt x="10269" y="3188"/>
                </a:lnTo>
                <a:lnTo>
                  <a:pt x="10342" y="3042"/>
                </a:lnTo>
                <a:lnTo>
                  <a:pt x="10391" y="2896"/>
                </a:lnTo>
                <a:lnTo>
                  <a:pt x="10415" y="2726"/>
                </a:lnTo>
                <a:lnTo>
                  <a:pt x="10439" y="2580"/>
                </a:lnTo>
                <a:lnTo>
                  <a:pt x="10439" y="2434"/>
                </a:lnTo>
                <a:lnTo>
                  <a:pt x="10415" y="2264"/>
                </a:lnTo>
                <a:lnTo>
                  <a:pt x="10366" y="2118"/>
                </a:lnTo>
                <a:lnTo>
                  <a:pt x="10269" y="1826"/>
                </a:lnTo>
                <a:lnTo>
                  <a:pt x="10123" y="1534"/>
                </a:lnTo>
                <a:lnTo>
                  <a:pt x="9928" y="1290"/>
                </a:lnTo>
                <a:lnTo>
                  <a:pt x="9807" y="1193"/>
                </a:lnTo>
                <a:lnTo>
                  <a:pt x="9685" y="1096"/>
                </a:lnTo>
                <a:lnTo>
                  <a:pt x="9563" y="1023"/>
                </a:lnTo>
                <a:lnTo>
                  <a:pt x="9442" y="974"/>
                </a:lnTo>
                <a:lnTo>
                  <a:pt x="9198" y="901"/>
                </a:lnTo>
                <a:lnTo>
                  <a:pt x="8931" y="877"/>
                </a:lnTo>
                <a:lnTo>
                  <a:pt x="8663" y="901"/>
                </a:lnTo>
                <a:lnTo>
                  <a:pt x="8396" y="974"/>
                </a:lnTo>
                <a:lnTo>
                  <a:pt x="8152" y="1071"/>
                </a:lnTo>
                <a:lnTo>
                  <a:pt x="7909" y="1217"/>
                </a:lnTo>
                <a:lnTo>
                  <a:pt x="7714" y="1388"/>
                </a:lnTo>
                <a:lnTo>
                  <a:pt x="7714" y="1120"/>
                </a:lnTo>
                <a:lnTo>
                  <a:pt x="7666" y="852"/>
                </a:lnTo>
                <a:lnTo>
                  <a:pt x="7617" y="706"/>
                </a:lnTo>
                <a:lnTo>
                  <a:pt x="7568" y="560"/>
                </a:lnTo>
                <a:lnTo>
                  <a:pt x="7471" y="439"/>
                </a:lnTo>
                <a:lnTo>
                  <a:pt x="7374" y="317"/>
                </a:lnTo>
                <a:lnTo>
                  <a:pt x="7252" y="220"/>
                </a:lnTo>
                <a:lnTo>
                  <a:pt x="7130" y="147"/>
                </a:lnTo>
                <a:lnTo>
                  <a:pt x="6984" y="98"/>
                </a:lnTo>
                <a:lnTo>
                  <a:pt x="6838" y="49"/>
                </a:lnTo>
                <a:lnTo>
                  <a:pt x="6546" y="1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Google Shape;2209;p48">
            <a:extLst>
              <a:ext uri="{FF2B5EF4-FFF2-40B4-BE49-F238E27FC236}">
                <a16:creationId xmlns:a16="http://schemas.microsoft.com/office/drawing/2014/main" id="{C129C248-FA1F-D0FF-51EB-90956ED17521}"/>
              </a:ext>
            </a:extLst>
          </p:cNvPr>
          <p:cNvSpPr/>
          <p:nvPr/>
        </p:nvSpPr>
        <p:spPr>
          <a:xfrm flipH="1">
            <a:off x="2220759" y="4038243"/>
            <a:ext cx="294198" cy="437144"/>
          </a:xfrm>
          <a:custGeom>
            <a:avLst/>
            <a:gdLst/>
            <a:ahLst/>
            <a:cxnLst/>
            <a:rect l="l" t="t" r="r" b="b"/>
            <a:pathLst>
              <a:path w="11730" h="20002" extrusionOk="0">
                <a:moveTo>
                  <a:pt x="6425" y="414"/>
                </a:moveTo>
                <a:lnTo>
                  <a:pt x="6571" y="439"/>
                </a:lnTo>
                <a:lnTo>
                  <a:pt x="6692" y="487"/>
                </a:lnTo>
                <a:lnTo>
                  <a:pt x="6814" y="560"/>
                </a:lnTo>
                <a:lnTo>
                  <a:pt x="6936" y="633"/>
                </a:lnTo>
                <a:lnTo>
                  <a:pt x="7033" y="731"/>
                </a:lnTo>
                <a:lnTo>
                  <a:pt x="7130" y="828"/>
                </a:lnTo>
                <a:lnTo>
                  <a:pt x="7179" y="950"/>
                </a:lnTo>
                <a:lnTo>
                  <a:pt x="7228" y="1096"/>
                </a:lnTo>
                <a:lnTo>
                  <a:pt x="7252" y="1242"/>
                </a:lnTo>
                <a:lnTo>
                  <a:pt x="7276" y="1534"/>
                </a:lnTo>
                <a:lnTo>
                  <a:pt x="7228" y="1801"/>
                </a:lnTo>
                <a:lnTo>
                  <a:pt x="7155" y="2093"/>
                </a:lnTo>
                <a:lnTo>
                  <a:pt x="7033" y="2385"/>
                </a:lnTo>
                <a:lnTo>
                  <a:pt x="6790" y="2945"/>
                </a:lnTo>
                <a:lnTo>
                  <a:pt x="6522" y="3480"/>
                </a:lnTo>
                <a:lnTo>
                  <a:pt x="6303" y="3456"/>
                </a:lnTo>
                <a:lnTo>
                  <a:pt x="5938" y="3456"/>
                </a:lnTo>
                <a:lnTo>
                  <a:pt x="5646" y="2629"/>
                </a:lnTo>
                <a:lnTo>
                  <a:pt x="5427" y="2069"/>
                </a:lnTo>
                <a:lnTo>
                  <a:pt x="5305" y="1826"/>
                </a:lnTo>
                <a:lnTo>
                  <a:pt x="5208" y="1631"/>
                </a:lnTo>
                <a:lnTo>
                  <a:pt x="5184" y="1388"/>
                </a:lnTo>
                <a:lnTo>
                  <a:pt x="5208" y="1266"/>
                </a:lnTo>
                <a:lnTo>
                  <a:pt x="5232" y="1169"/>
                </a:lnTo>
                <a:lnTo>
                  <a:pt x="5281" y="1047"/>
                </a:lnTo>
                <a:lnTo>
                  <a:pt x="5330" y="925"/>
                </a:lnTo>
                <a:lnTo>
                  <a:pt x="5403" y="828"/>
                </a:lnTo>
                <a:lnTo>
                  <a:pt x="5500" y="731"/>
                </a:lnTo>
                <a:lnTo>
                  <a:pt x="5622" y="633"/>
                </a:lnTo>
                <a:lnTo>
                  <a:pt x="5743" y="536"/>
                </a:lnTo>
                <a:lnTo>
                  <a:pt x="5865" y="487"/>
                </a:lnTo>
                <a:lnTo>
                  <a:pt x="6011" y="439"/>
                </a:lnTo>
                <a:lnTo>
                  <a:pt x="6157" y="414"/>
                </a:lnTo>
                <a:close/>
                <a:moveTo>
                  <a:pt x="9052" y="1339"/>
                </a:moveTo>
                <a:lnTo>
                  <a:pt x="9198" y="1388"/>
                </a:lnTo>
                <a:lnTo>
                  <a:pt x="9344" y="1436"/>
                </a:lnTo>
                <a:lnTo>
                  <a:pt x="9490" y="1534"/>
                </a:lnTo>
                <a:lnTo>
                  <a:pt x="9588" y="1631"/>
                </a:lnTo>
                <a:lnTo>
                  <a:pt x="9709" y="1753"/>
                </a:lnTo>
                <a:lnTo>
                  <a:pt x="9782" y="1874"/>
                </a:lnTo>
                <a:lnTo>
                  <a:pt x="9855" y="2020"/>
                </a:lnTo>
                <a:lnTo>
                  <a:pt x="9904" y="2166"/>
                </a:lnTo>
                <a:lnTo>
                  <a:pt x="9928" y="2312"/>
                </a:lnTo>
                <a:lnTo>
                  <a:pt x="9928" y="2483"/>
                </a:lnTo>
                <a:lnTo>
                  <a:pt x="9928" y="2629"/>
                </a:lnTo>
                <a:lnTo>
                  <a:pt x="9904" y="2775"/>
                </a:lnTo>
                <a:lnTo>
                  <a:pt x="9831" y="2945"/>
                </a:lnTo>
                <a:lnTo>
                  <a:pt x="9758" y="3067"/>
                </a:lnTo>
                <a:lnTo>
                  <a:pt x="9661" y="3213"/>
                </a:lnTo>
                <a:lnTo>
                  <a:pt x="9442" y="3383"/>
                </a:lnTo>
                <a:lnTo>
                  <a:pt x="9198" y="3553"/>
                </a:lnTo>
                <a:lnTo>
                  <a:pt x="8931" y="3675"/>
                </a:lnTo>
                <a:lnTo>
                  <a:pt x="8615" y="3796"/>
                </a:lnTo>
                <a:lnTo>
                  <a:pt x="8323" y="3869"/>
                </a:lnTo>
                <a:lnTo>
                  <a:pt x="8006" y="3967"/>
                </a:lnTo>
                <a:lnTo>
                  <a:pt x="7447" y="4088"/>
                </a:lnTo>
                <a:lnTo>
                  <a:pt x="7349" y="3942"/>
                </a:lnTo>
                <a:lnTo>
                  <a:pt x="7228" y="3821"/>
                </a:lnTo>
                <a:lnTo>
                  <a:pt x="7106" y="3724"/>
                </a:lnTo>
                <a:lnTo>
                  <a:pt x="6960" y="3626"/>
                </a:lnTo>
                <a:lnTo>
                  <a:pt x="7228" y="3091"/>
                </a:lnTo>
                <a:lnTo>
                  <a:pt x="7447" y="2531"/>
                </a:lnTo>
                <a:lnTo>
                  <a:pt x="7568" y="2288"/>
                </a:lnTo>
                <a:lnTo>
                  <a:pt x="7690" y="2069"/>
                </a:lnTo>
                <a:lnTo>
                  <a:pt x="7836" y="1874"/>
                </a:lnTo>
                <a:lnTo>
                  <a:pt x="7982" y="1704"/>
                </a:lnTo>
                <a:lnTo>
                  <a:pt x="8177" y="1558"/>
                </a:lnTo>
                <a:lnTo>
                  <a:pt x="8371" y="1436"/>
                </a:lnTo>
                <a:lnTo>
                  <a:pt x="8590" y="1363"/>
                </a:lnTo>
                <a:lnTo>
                  <a:pt x="8858" y="1339"/>
                </a:lnTo>
                <a:close/>
                <a:moveTo>
                  <a:pt x="3991" y="1242"/>
                </a:moveTo>
                <a:lnTo>
                  <a:pt x="4162" y="1266"/>
                </a:lnTo>
                <a:lnTo>
                  <a:pt x="4308" y="1315"/>
                </a:lnTo>
                <a:lnTo>
                  <a:pt x="4454" y="1412"/>
                </a:lnTo>
                <a:lnTo>
                  <a:pt x="4575" y="1534"/>
                </a:lnTo>
                <a:lnTo>
                  <a:pt x="4697" y="1704"/>
                </a:lnTo>
                <a:lnTo>
                  <a:pt x="4819" y="1874"/>
                </a:lnTo>
                <a:lnTo>
                  <a:pt x="4916" y="2312"/>
                </a:lnTo>
                <a:lnTo>
                  <a:pt x="5086" y="2775"/>
                </a:lnTo>
                <a:lnTo>
                  <a:pt x="5184" y="2994"/>
                </a:lnTo>
                <a:lnTo>
                  <a:pt x="5305" y="3213"/>
                </a:lnTo>
                <a:lnTo>
                  <a:pt x="5427" y="3407"/>
                </a:lnTo>
                <a:lnTo>
                  <a:pt x="5573" y="3578"/>
                </a:lnTo>
                <a:lnTo>
                  <a:pt x="5476" y="3626"/>
                </a:lnTo>
                <a:lnTo>
                  <a:pt x="5305" y="3724"/>
                </a:lnTo>
                <a:lnTo>
                  <a:pt x="5135" y="3845"/>
                </a:lnTo>
                <a:lnTo>
                  <a:pt x="5013" y="4015"/>
                </a:lnTo>
                <a:lnTo>
                  <a:pt x="4892" y="4186"/>
                </a:lnTo>
                <a:lnTo>
                  <a:pt x="4794" y="4113"/>
                </a:lnTo>
                <a:lnTo>
                  <a:pt x="4697" y="4040"/>
                </a:lnTo>
                <a:lnTo>
                  <a:pt x="4478" y="3894"/>
                </a:lnTo>
                <a:lnTo>
                  <a:pt x="4016" y="3699"/>
                </a:lnTo>
                <a:lnTo>
                  <a:pt x="3578" y="3432"/>
                </a:lnTo>
                <a:lnTo>
                  <a:pt x="3213" y="3213"/>
                </a:lnTo>
                <a:lnTo>
                  <a:pt x="3115" y="3164"/>
                </a:lnTo>
                <a:lnTo>
                  <a:pt x="3018" y="3091"/>
                </a:lnTo>
                <a:lnTo>
                  <a:pt x="2969" y="2994"/>
                </a:lnTo>
                <a:lnTo>
                  <a:pt x="2921" y="2896"/>
                </a:lnTo>
                <a:lnTo>
                  <a:pt x="2921" y="2799"/>
                </a:lnTo>
                <a:lnTo>
                  <a:pt x="2921" y="2677"/>
                </a:lnTo>
                <a:lnTo>
                  <a:pt x="2969" y="2434"/>
                </a:lnTo>
                <a:lnTo>
                  <a:pt x="3067" y="2118"/>
                </a:lnTo>
                <a:lnTo>
                  <a:pt x="3213" y="1826"/>
                </a:lnTo>
                <a:lnTo>
                  <a:pt x="3310" y="1680"/>
                </a:lnTo>
                <a:lnTo>
                  <a:pt x="3432" y="1558"/>
                </a:lnTo>
                <a:lnTo>
                  <a:pt x="3529" y="1436"/>
                </a:lnTo>
                <a:lnTo>
                  <a:pt x="3675" y="1339"/>
                </a:lnTo>
                <a:lnTo>
                  <a:pt x="3845" y="1266"/>
                </a:lnTo>
                <a:lnTo>
                  <a:pt x="3991" y="1242"/>
                </a:lnTo>
                <a:close/>
                <a:moveTo>
                  <a:pt x="6157" y="3967"/>
                </a:moveTo>
                <a:lnTo>
                  <a:pt x="6181" y="4015"/>
                </a:lnTo>
                <a:lnTo>
                  <a:pt x="6084" y="4088"/>
                </a:lnTo>
                <a:lnTo>
                  <a:pt x="5962" y="4161"/>
                </a:lnTo>
                <a:lnTo>
                  <a:pt x="5768" y="4380"/>
                </a:lnTo>
                <a:lnTo>
                  <a:pt x="5597" y="4624"/>
                </a:lnTo>
                <a:lnTo>
                  <a:pt x="5451" y="4843"/>
                </a:lnTo>
                <a:lnTo>
                  <a:pt x="5305" y="5110"/>
                </a:lnTo>
                <a:lnTo>
                  <a:pt x="5281" y="4989"/>
                </a:lnTo>
                <a:lnTo>
                  <a:pt x="5281" y="4867"/>
                </a:lnTo>
                <a:lnTo>
                  <a:pt x="5281" y="4745"/>
                </a:lnTo>
                <a:lnTo>
                  <a:pt x="5330" y="4624"/>
                </a:lnTo>
                <a:lnTo>
                  <a:pt x="5378" y="4526"/>
                </a:lnTo>
                <a:lnTo>
                  <a:pt x="5524" y="4307"/>
                </a:lnTo>
                <a:lnTo>
                  <a:pt x="5695" y="4137"/>
                </a:lnTo>
                <a:lnTo>
                  <a:pt x="5816" y="4064"/>
                </a:lnTo>
                <a:lnTo>
                  <a:pt x="5914" y="4015"/>
                </a:lnTo>
                <a:lnTo>
                  <a:pt x="6035" y="3991"/>
                </a:lnTo>
                <a:lnTo>
                  <a:pt x="6157" y="3967"/>
                </a:lnTo>
                <a:close/>
                <a:moveTo>
                  <a:pt x="6425" y="4064"/>
                </a:moveTo>
                <a:lnTo>
                  <a:pt x="6595" y="4113"/>
                </a:lnTo>
                <a:lnTo>
                  <a:pt x="6741" y="4186"/>
                </a:lnTo>
                <a:lnTo>
                  <a:pt x="6571" y="4307"/>
                </a:lnTo>
                <a:lnTo>
                  <a:pt x="6400" y="4453"/>
                </a:lnTo>
                <a:lnTo>
                  <a:pt x="6254" y="4624"/>
                </a:lnTo>
                <a:lnTo>
                  <a:pt x="6108" y="4794"/>
                </a:lnTo>
                <a:lnTo>
                  <a:pt x="5987" y="4964"/>
                </a:lnTo>
                <a:lnTo>
                  <a:pt x="5841" y="5208"/>
                </a:lnTo>
                <a:lnTo>
                  <a:pt x="5743" y="5427"/>
                </a:lnTo>
                <a:lnTo>
                  <a:pt x="5695" y="5548"/>
                </a:lnTo>
                <a:lnTo>
                  <a:pt x="5670" y="5670"/>
                </a:lnTo>
                <a:lnTo>
                  <a:pt x="5573" y="5597"/>
                </a:lnTo>
                <a:lnTo>
                  <a:pt x="5500" y="5500"/>
                </a:lnTo>
                <a:lnTo>
                  <a:pt x="5549" y="5281"/>
                </a:lnTo>
                <a:lnTo>
                  <a:pt x="5646" y="5062"/>
                </a:lnTo>
                <a:lnTo>
                  <a:pt x="5768" y="4867"/>
                </a:lnTo>
                <a:lnTo>
                  <a:pt x="5914" y="4672"/>
                </a:lnTo>
                <a:lnTo>
                  <a:pt x="6157" y="4405"/>
                </a:lnTo>
                <a:lnTo>
                  <a:pt x="6303" y="4210"/>
                </a:lnTo>
                <a:lnTo>
                  <a:pt x="6425" y="4064"/>
                </a:lnTo>
                <a:close/>
                <a:moveTo>
                  <a:pt x="7009" y="4551"/>
                </a:moveTo>
                <a:lnTo>
                  <a:pt x="7033" y="4721"/>
                </a:lnTo>
                <a:lnTo>
                  <a:pt x="7009" y="4891"/>
                </a:lnTo>
                <a:lnTo>
                  <a:pt x="6960" y="5062"/>
                </a:lnTo>
                <a:lnTo>
                  <a:pt x="6887" y="5232"/>
                </a:lnTo>
                <a:lnTo>
                  <a:pt x="6790" y="5378"/>
                </a:lnTo>
                <a:lnTo>
                  <a:pt x="6644" y="5524"/>
                </a:lnTo>
                <a:lnTo>
                  <a:pt x="6498" y="5646"/>
                </a:lnTo>
                <a:lnTo>
                  <a:pt x="6327" y="5743"/>
                </a:lnTo>
                <a:lnTo>
                  <a:pt x="6376" y="5597"/>
                </a:lnTo>
                <a:lnTo>
                  <a:pt x="6692" y="4989"/>
                </a:lnTo>
                <a:lnTo>
                  <a:pt x="7009" y="4551"/>
                </a:lnTo>
                <a:close/>
                <a:moveTo>
                  <a:pt x="6814" y="4234"/>
                </a:moveTo>
                <a:lnTo>
                  <a:pt x="6911" y="4332"/>
                </a:lnTo>
                <a:lnTo>
                  <a:pt x="6790" y="4453"/>
                </a:lnTo>
                <a:lnTo>
                  <a:pt x="6692" y="4575"/>
                </a:lnTo>
                <a:lnTo>
                  <a:pt x="6571" y="4745"/>
                </a:lnTo>
                <a:lnTo>
                  <a:pt x="6376" y="5086"/>
                </a:lnTo>
                <a:lnTo>
                  <a:pt x="6206" y="5427"/>
                </a:lnTo>
                <a:lnTo>
                  <a:pt x="6108" y="5597"/>
                </a:lnTo>
                <a:lnTo>
                  <a:pt x="6011" y="5792"/>
                </a:lnTo>
                <a:lnTo>
                  <a:pt x="5865" y="5767"/>
                </a:lnTo>
                <a:lnTo>
                  <a:pt x="5962" y="5597"/>
                </a:lnTo>
                <a:lnTo>
                  <a:pt x="6035" y="5427"/>
                </a:lnTo>
                <a:lnTo>
                  <a:pt x="6108" y="5256"/>
                </a:lnTo>
                <a:lnTo>
                  <a:pt x="6181" y="5086"/>
                </a:lnTo>
                <a:lnTo>
                  <a:pt x="6303" y="4843"/>
                </a:lnTo>
                <a:lnTo>
                  <a:pt x="6473" y="4624"/>
                </a:lnTo>
                <a:lnTo>
                  <a:pt x="6619" y="4429"/>
                </a:lnTo>
                <a:lnTo>
                  <a:pt x="6814" y="4234"/>
                </a:lnTo>
                <a:close/>
                <a:moveTo>
                  <a:pt x="2848" y="3821"/>
                </a:moveTo>
                <a:lnTo>
                  <a:pt x="3067" y="3845"/>
                </a:lnTo>
                <a:lnTo>
                  <a:pt x="3310" y="3894"/>
                </a:lnTo>
                <a:lnTo>
                  <a:pt x="3456" y="3942"/>
                </a:lnTo>
                <a:lnTo>
                  <a:pt x="3626" y="4040"/>
                </a:lnTo>
                <a:lnTo>
                  <a:pt x="4016" y="4234"/>
                </a:lnTo>
                <a:lnTo>
                  <a:pt x="4210" y="4332"/>
                </a:lnTo>
                <a:lnTo>
                  <a:pt x="4405" y="4405"/>
                </a:lnTo>
                <a:lnTo>
                  <a:pt x="4575" y="4453"/>
                </a:lnTo>
                <a:lnTo>
                  <a:pt x="4770" y="4478"/>
                </a:lnTo>
                <a:lnTo>
                  <a:pt x="4697" y="4745"/>
                </a:lnTo>
                <a:lnTo>
                  <a:pt x="4697" y="4891"/>
                </a:lnTo>
                <a:lnTo>
                  <a:pt x="4697" y="5062"/>
                </a:lnTo>
                <a:lnTo>
                  <a:pt x="4527" y="5086"/>
                </a:lnTo>
                <a:lnTo>
                  <a:pt x="4356" y="5135"/>
                </a:lnTo>
                <a:lnTo>
                  <a:pt x="4186" y="5183"/>
                </a:lnTo>
                <a:lnTo>
                  <a:pt x="4040" y="5281"/>
                </a:lnTo>
                <a:lnTo>
                  <a:pt x="3724" y="5451"/>
                </a:lnTo>
                <a:lnTo>
                  <a:pt x="3432" y="5646"/>
                </a:lnTo>
                <a:lnTo>
                  <a:pt x="2896" y="5986"/>
                </a:lnTo>
                <a:lnTo>
                  <a:pt x="2604" y="6011"/>
                </a:lnTo>
                <a:lnTo>
                  <a:pt x="2312" y="6035"/>
                </a:lnTo>
                <a:lnTo>
                  <a:pt x="2191" y="6035"/>
                </a:lnTo>
                <a:lnTo>
                  <a:pt x="2069" y="5986"/>
                </a:lnTo>
                <a:lnTo>
                  <a:pt x="1947" y="5889"/>
                </a:lnTo>
                <a:lnTo>
                  <a:pt x="1826" y="5767"/>
                </a:lnTo>
                <a:lnTo>
                  <a:pt x="1753" y="5621"/>
                </a:lnTo>
                <a:lnTo>
                  <a:pt x="1680" y="5451"/>
                </a:lnTo>
                <a:lnTo>
                  <a:pt x="1655" y="5305"/>
                </a:lnTo>
                <a:lnTo>
                  <a:pt x="1631" y="5135"/>
                </a:lnTo>
                <a:lnTo>
                  <a:pt x="1631" y="4964"/>
                </a:lnTo>
                <a:lnTo>
                  <a:pt x="1655" y="4794"/>
                </a:lnTo>
                <a:lnTo>
                  <a:pt x="1704" y="4624"/>
                </a:lnTo>
                <a:lnTo>
                  <a:pt x="1753" y="4478"/>
                </a:lnTo>
                <a:lnTo>
                  <a:pt x="1874" y="4259"/>
                </a:lnTo>
                <a:lnTo>
                  <a:pt x="2020" y="4113"/>
                </a:lnTo>
                <a:lnTo>
                  <a:pt x="2215" y="3991"/>
                </a:lnTo>
                <a:lnTo>
                  <a:pt x="2410" y="3894"/>
                </a:lnTo>
                <a:lnTo>
                  <a:pt x="2629" y="3845"/>
                </a:lnTo>
                <a:lnTo>
                  <a:pt x="2848" y="3821"/>
                </a:lnTo>
                <a:close/>
                <a:moveTo>
                  <a:pt x="10220" y="3869"/>
                </a:moveTo>
                <a:lnTo>
                  <a:pt x="10488" y="3918"/>
                </a:lnTo>
                <a:lnTo>
                  <a:pt x="10658" y="3991"/>
                </a:lnTo>
                <a:lnTo>
                  <a:pt x="10756" y="4088"/>
                </a:lnTo>
                <a:lnTo>
                  <a:pt x="10853" y="4234"/>
                </a:lnTo>
                <a:lnTo>
                  <a:pt x="10902" y="4380"/>
                </a:lnTo>
                <a:lnTo>
                  <a:pt x="10950" y="4551"/>
                </a:lnTo>
                <a:lnTo>
                  <a:pt x="10975" y="4697"/>
                </a:lnTo>
                <a:lnTo>
                  <a:pt x="10975" y="5013"/>
                </a:lnTo>
                <a:lnTo>
                  <a:pt x="10950" y="5183"/>
                </a:lnTo>
                <a:lnTo>
                  <a:pt x="10902" y="5354"/>
                </a:lnTo>
                <a:lnTo>
                  <a:pt x="10853" y="5548"/>
                </a:lnTo>
                <a:lnTo>
                  <a:pt x="10780" y="5694"/>
                </a:lnTo>
                <a:lnTo>
                  <a:pt x="10683" y="5865"/>
                </a:lnTo>
                <a:lnTo>
                  <a:pt x="10561" y="6011"/>
                </a:lnTo>
                <a:lnTo>
                  <a:pt x="10439" y="6108"/>
                </a:lnTo>
                <a:lnTo>
                  <a:pt x="10293" y="6205"/>
                </a:lnTo>
                <a:lnTo>
                  <a:pt x="10123" y="6230"/>
                </a:lnTo>
                <a:lnTo>
                  <a:pt x="9953" y="6254"/>
                </a:lnTo>
                <a:lnTo>
                  <a:pt x="9782" y="6230"/>
                </a:lnTo>
                <a:lnTo>
                  <a:pt x="9612" y="6181"/>
                </a:lnTo>
                <a:lnTo>
                  <a:pt x="9344" y="6035"/>
                </a:lnTo>
                <a:lnTo>
                  <a:pt x="9052" y="5889"/>
                </a:lnTo>
                <a:lnTo>
                  <a:pt x="8833" y="5792"/>
                </a:lnTo>
                <a:lnTo>
                  <a:pt x="8590" y="5646"/>
                </a:lnTo>
                <a:lnTo>
                  <a:pt x="8347" y="5475"/>
                </a:lnTo>
                <a:lnTo>
                  <a:pt x="8104" y="5305"/>
                </a:lnTo>
                <a:lnTo>
                  <a:pt x="7860" y="5183"/>
                </a:lnTo>
                <a:lnTo>
                  <a:pt x="7714" y="5135"/>
                </a:lnTo>
                <a:lnTo>
                  <a:pt x="7593" y="5110"/>
                </a:lnTo>
                <a:lnTo>
                  <a:pt x="7617" y="5062"/>
                </a:lnTo>
                <a:lnTo>
                  <a:pt x="7641" y="4867"/>
                </a:lnTo>
                <a:lnTo>
                  <a:pt x="7641" y="4672"/>
                </a:lnTo>
                <a:lnTo>
                  <a:pt x="7812" y="4502"/>
                </a:lnTo>
                <a:lnTo>
                  <a:pt x="8225" y="4405"/>
                </a:lnTo>
                <a:lnTo>
                  <a:pt x="8639" y="4283"/>
                </a:lnTo>
                <a:lnTo>
                  <a:pt x="9052" y="4137"/>
                </a:lnTo>
                <a:lnTo>
                  <a:pt x="9417" y="3967"/>
                </a:lnTo>
                <a:lnTo>
                  <a:pt x="9685" y="3894"/>
                </a:lnTo>
                <a:lnTo>
                  <a:pt x="9953" y="3869"/>
                </a:lnTo>
                <a:close/>
                <a:moveTo>
                  <a:pt x="7349" y="5646"/>
                </a:moveTo>
                <a:lnTo>
                  <a:pt x="7617" y="5767"/>
                </a:lnTo>
                <a:lnTo>
                  <a:pt x="7885" y="5913"/>
                </a:lnTo>
                <a:lnTo>
                  <a:pt x="8152" y="6059"/>
                </a:lnTo>
                <a:lnTo>
                  <a:pt x="8444" y="6205"/>
                </a:lnTo>
                <a:lnTo>
                  <a:pt x="8542" y="6278"/>
                </a:lnTo>
                <a:lnTo>
                  <a:pt x="8882" y="6424"/>
                </a:lnTo>
                <a:lnTo>
                  <a:pt x="9198" y="6546"/>
                </a:lnTo>
                <a:lnTo>
                  <a:pt x="9369" y="6643"/>
                </a:lnTo>
                <a:lnTo>
                  <a:pt x="9515" y="6741"/>
                </a:lnTo>
                <a:lnTo>
                  <a:pt x="9612" y="6838"/>
                </a:lnTo>
                <a:lnTo>
                  <a:pt x="9709" y="6984"/>
                </a:lnTo>
                <a:lnTo>
                  <a:pt x="9782" y="7106"/>
                </a:lnTo>
                <a:lnTo>
                  <a:pt x="9855" y="7252"/>
                </a:lnTo>
                <a:lnTo>
                  <a:pt x="9880" y="7398"/>
                </a:lnTo>
                <a:lnTo>
                  <a:pt x="9880" y="7568"/>
                </a:lnTo>
                <a:lnTo>
                  <a:pt x="9855" y="7738"/>
                </a:lnTo>
                <a:lnTo>
                  <a:pt x="9807" y="7860"/>
                </a:lnTo>
                <a:lnTo>
                  <a:pt x="9734" y="7957"/>
                </a:lnTo>
                <a:lnTo>
                  <a:pt x="9636" y="8055"/>
                </a:lnTo>
                <a:lnTo>
                  <a:pt x="9539" y="8152"/>
                </a:lnTo>
                <a:lnTo>
                  <a:pt x="9296" y="8274"/>
                </a:lnTo>
                <a:lnTo>
                  <a:pt x="9052" y="8347"/>
                </a:lnTo>
                <a:lnTo>
                  <a:pt x="8931" y="8371"/>
                </a:lnTo>
                <a:lnTo>
                  <a:pt x="8809" y="8395"/>
                </a:lnTo>
                <a:lnTo>
                  <a:pt x="8688" y="8371"/>
                </a:lnTo>
                <a:lnTo>
                  <a:pt x="8590" y="8371"/>
                </a:lnTo>
                <a:lnTo>
                  <a:pt x="8396" y="8298"/>
                </a:lnTo>
                <a:lnTo>
                  <a:pt x="8201" y="8176"/>
                </a:lnTo>
                <a:lnTo>
                  <a:pt x="8055" y="8006"/>
                </a:lnTo>
                <a:lnTo>
                  <a:pt x="7909" y="7836"/>
                </a:lnTo>
                <a:lnTo>
                  <a:pt x="7787" y="7641"/>
                </a:lnTo>
                <a:lnTo>
                  <a:pt x="7666" y="7446"/>
                </a:lnTo>
                <a:lnTo>
                  <a:pt x="7568" y="7227"/>
                </a:lnTo>
                <a:lnTo>
                  <a:pt x="7495" y="6984"/>
                </a:lnTo>
                <a:lnTo>
                  <a:pt x="7349" y="6546"/>
                </a:lnTo>
                <a:lnTo>
                  <a:pt x="7276" y="6205"/>
                </a:lnTo>
                <a:lnTo>
                  <a:pt x="7228" y="6035"/>
                </a:lnTo>
                <a:lnTo>
                  <a:pt x="7155" y="5889"/>
                </a:lnTo>
                <a:lnTo>
                  <a:pt x="7349" y="5646"/>
                </a:lnTo>
                <a:close/>
                <a:moveTo>
                  <a:pt x="4721" y="5256"/>
                </a:moveTo>
                <a:lnTo>
                  <a:pt x="4819" y="5475"/>
                </a:lnTo>
                <a:lnTo>
                  <a:pt x="4916" y="5719"/>
                </a:lnTo>
                <a:lnTo>
                  <a:pt x="5062" y="5913"/>
                </a:lnTo>
                <a:lnTo>
                  <a:pt x="5257" y="6084"/>
                </a:lnTo>
                <a:lnTo>
                  <a:pt x="5184" y="6351"/>
                </a:lnTo>
                <a:lnTo>
                  <a:pt x="5159" y="6668"/>
                </a:lnTo>
                <a:lnTo>
                  <a:pt x="5135" y="6935"/>
                </a:lnTo>
                <a:lnTo>
                  <a:pt x="5013" y="7325"/>
                </a:lnTo>
                <a:lnTo>
                  <a:pt x="4916" y="7690"/>
                </a:lnTo>
                <a:lnTo>
                  <a:pt x="4867" y="7787"/>
                </a:lnTo>
                <a:lnTo>
                  <a:pt x="4721" y="8030"/>
                </a:lnTo>
                <a:lnTo>
                  <a:pt x="4527" y="8225"/>
                </a:lnTo>
                <a:lnTo>
                  <a:pt x="4308" y="8395"/>
                </a:lnTo>
                <a:lnTo>
                  <a:pt x="4064" y="8493"/>
                </a:lnTo>
                <a:lnTo>
                  <a:pt x="3943" y="8541"/>
                </a:lnTo>
                <a:lnTo>
                  <a:pt x="3797" y="8566"/>
                </a:lnTo>
                <a:lnTo>
                  <a:pt x="3553" y="8566"/>
                </a:lnTo>
                <a:lnTo>
                  <a:pt x="3407" y="8541"/>
                </a:lnTo>
                <a:lnTo>
                  <a:pt x="3286" y="8493"/>
                </a:lnTo>
                <a:lnTo>
                  <a:pt x="3164" y="8420"/>
                </a:lnTo>
                <a:lnTo>
                  <a:pt x="3067" y="8322"/>
                </a:lnTo>
                <a:lnTo>
                  <a:pt x="2969" y="8225"/>
                </a:lnTo>
                <a:lnTo>
                  <a:pt x="2872" y="8128"/>
                </a:lnTo>
                <a:lnTo>
                  <a:pt x="2750" y="7884"/>
                </a:lnTo>
                <a:lnTo>
                  <a:pt x="2677" y="7641"/>
                </a:lnTo>
                <a:lnTo>
                  <a:pt x="2677" y="7398"/>
                </a:lnTo>
                <a:lnTo>
                  <a:pt x="2702" y="7154"/>
                </a:lnTo>
                <a:lnTo>
                  <a:pt x="2775" y="6911"/>
                </a:lnTo>
                <a:lnTo>
                  <a:pt x="2896" y="6692"/>
                </a:lnTo>
                <a:lnTo>
                  <a:pt x="3091" y="6497"/>
                </a:lnTo>
                <a:lnTo>
                  <a:pt x="3261" y="6327"/>
                </a:lnTo>
                <a:lnTo>
                  <a:pt x="3480" y="6157"/>
                </a:lnTo>
                <a:lnTo>
                  <a:pt x="3894" y="5865"/>
                </a:lnTo>
                <a:lnTo>
                  <a:pt x="4332" y="5573"/>
                </a:lnTo>
                <a:lnTo>
                  <a:pt x="4721" y="5256"/>
                </a:lnTo>
                <a:close/>
                <a:moveTo>
                  <a:pt x="6619" y="6278"/>
                </a:moveTo>
                <a:lnTo>
                  <a:pt x="6741" y="6522"/>
                </a:lnTo>
                <a:lnTo>
                  <a:pt x="6838" y="6789"/>
                </a:lnTo>
                <a:lnTo>
                  <a:pt x="6984" y="7252"/>
                </a:lnTo>
                <a:lnTo>
                  <a:pt x="7130" y="7690"/>
                </a:lnTo>
                <a:lnTo>
                  <a:pt x="7325" y="8201"/>
                </a:lnTo>
                <a:lnTo>
                  <a:pt x="7398" y="8444"/>
                </a:lnTo>
                <a:lnTo>
                  <a:pt x="7422" y="8712"/>
                </a:lnTo>
                <a:lnTo>
                  <a:pt x="7422" y="8906"/>
                </a:lnTo>
                <a:lnTo>
                  <a:pt x="7349" y="9052"/>
                </a:lnTo>
                <a:lnTo>
                  <a:pt x="7276" y="9174"/>
                </a:lnTo>
                <a:lnTo>
                  <a:pt x="7155" y="9296"/>
                </a:lnTo>
                <a:lnTo>
                  <a:pt x="7009" y="9369"/>
                </a:lnTo>
                <a:lnTo>
                  <a:pt x="6863" y="9417"/>
                </a:lnTo>
                <a:lnTo>
                  <a:pt x="6692" y="9442"/>
                </a:lnTo>
                <a:lnTo>
                  <a:pt x="6522" y="9442"/>
                </a:lnTo>
                <a:lnTo>
                  <a:pt x="6279" y="9417"/>
                </a:lnTo>
                <a:lnTo>
                  <a:pt x="6060" y="9369"/>
                </a:lnTo>
                <a:lnTo>
                  <a:pt x="5841" y="9296"/>
                </a:lnTo>
                <a:lnTo>
                  <a:pt x="5622" y="9174"/>
                </a:lnTo>
                <a:lnTo>
                  <a:pt x="5500" y="9077"/>
                </a:lnTo>
                <a:lnTo>
                  <a:pt x="5378" y="8979"/>
                </a:lnTo>
                <a:lnTo>
                  <a:pt x="5305" y="8858"/>
                </a:lnTo>
                <a:lnTo>
                  <a:pt x="5257" y="8736"/>
                </a:lnTo>
                <a:lnTo>
                  <a:pt x="5232" y="8590"/>
                </a:lnTo>
                <a:lnTo>
                  <a:pt x="5232" y="8444"/>
                </a:lnTo>
                <a:lnTo>
                  <a:pt x="5257" y="8128"/>
                </a:lnTo>
                <a:lnTo>
                  <a:pt x="5354" y="7957"/>
                </a:lnTo>
                <a:lnTo>
                  <a:pt x="5451" y="7763"/>
                </a:lnTo>
                <a:lnTo>
                  <a:pt x="5500" y="7568"/>
                </a:lnTo>
                <a:lnTo>
                  <a:pt x="5549" y="7398"/>
                </a:lnTo>
                <a:lnTo>
                  <a:pt x="5622" y="7008"/>
                </a:lnTo>
                <a:lnTo>
                  <a:pt x="5695" y="6741"/>
                </a:lnTo>
                <a:lnTo>
                  <a:pt x="5841" y="6376"/>
                </a:lnTo>
                <a:lnTo>
                  <a:pt x="6011" y="6400"/>
                </a:lnTo>
                <a:lnTo>
                  <a:pt x="6181" y="6400"/>
                </a:lnTo>
                <a:lnTo>
                  <a:pt x="6400" y="6351"/>
                </a:lnTo>
                <a:lnTo>
                  <a:pt x="6619" y="6278"/>
                </a:lnTo>
                <a:close/>
                <a:moveTo>
                  <a:pt x="11194" y="9734"/>
                </a:moveTo>
                <a:lnTo>
                  <a:pt x="11194" y="9782"/>
                </a:lnTo>
                <a:lnTo>
                  <a:pt x="10999" y="10512"/>
                </a:lnTo>
                <a:lnTo>
                  <a:pt x="10756" y="11461"/>
                </a:lnTo>
                <a:lnTo>
                  <a:pt x="10634" y="11923"/>
                </a:lnTo>
                <a:lnTo>
                  <a:pt x="10488" y="12361"/>
                </a:lnTo>
                <a:lnTo>
                  <a:pt x="10366" y="12653"/>
                </a:lnTo>
                <a:lnTo>
                  <a:pt x="10220" y="12897"/>
                </a:lnTo>
                <a:lnTo>
                  <a:pt x="10050" y="13116"/>
                </a:lnTo>
                <a:lnTo>
                  <a:pt x="9831" y="13335"/>
                </a:lnTo>
                <a:lnTo>
                  <a:pt x="9612" y="13529"/>
                </a:lnTo>
                <a:lnTo>
                  <a:pt x="9369" y="13675"/>
                </a:lnTo>
                <a:lnTo>
                  <a:pt x="9101" y="13821"/>
                </a:lnTo>
                <a:lnTo>
                  <a:pt x="8833" y="13943"/>
                </a:lnTo>
                <a:lnTo>
                  <a:pt x="8615" y="14016"/>
                </a:lnTo>
                <a:lnTo>
                  <a:pt x="8371" y="14040"/>
                </a:lnTo>
                <a:lnTo>
                  <a:pt x="8128" y="14040"/>
                </a:lnTo>
                <a:lnTo>
                  <a:pt x="7885" y="14016"/>
                </a:lnTo>
                <a:lnTo>
                  <a:pt x="7812" y="13992"/>
                </a:lnTo>
                <a:lnTo>
                  <a:pt x="8055" y="13846"/>
                </a:lnTo>
                <a:lnTo>
                  <a:pt x="8298" y="13675"/>
                </a:lnTo>
                <a:lnTo>
                  <a:pt x="8688" y="13359"/>
                </a:lnTo>
                <a:lnTo>
                  <a:pt x="8906" y="13140"/>
                </a:lnTo>
                <a:lnTo>
                  <a:pt x="9150" y="12897"/>
                </a:lnTo>
                <a:lnTo>
                  <a:pt x="9393" y="12629"/>
                </a:lnTo>
                <a:lnTo>
                  <a:pt x="9612" y="12313"/>
                </a:lnTo>
                <a:lnTo>
                  <a:pt x="9807" y="12021"/>
                </a:lnTo>
                <a:lnTo>
                  <a:pt x="9953" y="11680"/>
                </a:lnTo>
                <a:lnTo>
                  <a:pt x="10074" y="11364"/>
                </a:lnTo>
                <a:lnTo>
                  <a:pt x="10099" y="11194"/>
                </a:lnTo>
                <a:lnTo>
                  <a:pt x="10099" y="11048"/>
                </a:lnTo>
                <a:lnTo>
                  <a:pt x="10099" y="10975"/>
                </a:lnTo>
                <a:lnTo>
                  <a:pt x="10050" y="10902"/>
                </a:lnTo>
                <a:lnTo>
                  <a:pt x="10001" y="10853"/>
                </a:lnTo>
                <a:lnTo>
                  <a:pt x="9953" y="10829"/>
                </a:lnTo>
                <a:lnTo>
                  <a:pt x="9880" y="10829"/>
                </a:lnTo>
                <a:lnTo>
                  <a:pt x="9807" y="10853"/>
                </a:lnTo>
                <a:lnTo>
                  <a:pt x="9734" y="10877"/>
                </a:lnTo>
                <a:lnTo>
                  <a:pt x="9685" y="10926"/>
                </a:lnTo>
                <a:lnTo>
                  <a:pt x="9539" y="11169"/>
                </a:lnTo>
                <a:lnTo>
                  <a:pt x="9417" y="11413"/>
                </a:lnTo>
                <a:lnTo>
                  <a:pt x="9296" y="11680"/>
                </a:lnTo>
                <a:lnTo>
                  <a:pt x="9174" y="11923"/>
                </a:lnTo>
                <a:lnTo>
                  <a:pt x="9004" y="12167"/>
                </a:lnTo>
                <a:lnTo>
                  <a:pt x="8809" y="12410"/>
                </a:lnTo>
                <a:lnTo>
                  <a:pt x="8615" y="12653"/>
                </a:lnTo>
                <a:lnTo>
                  <a:pt x="8396" y="12872"/>
                </a:lnTo>
                <a:lnTo>
                  <a:pt x="8152" y="13067"/>
                </a:lnTo>
                <a:lnTo>
                  <a:pt x="7909" y="13262"/>
                </a:lnTo>
                <a:lnTo>
                  <a:pt x="7666" y="13432"/>
                </a:lnTo>
                <a:lnTo>
                  <a:pt x="7398" y="13578"/>
                </a:lnTo>
                <a:lnTo>
                  <a:pt x="7301" y="13627"/>
                </a:lnTo>
                <a:lnTo>
                  <a:pt x="7276" y="13432"/>
                </a:lnTo>
                <a:lnTo>
                  <a:pt x="7252" y="13262"/>
                </a:lnTo>
                <a:lnTo>
                  <a:pt x="7252" y="13018"/>
                </a:lnTo>
                <a:lnTo>
                  <a:pt x="7252" y="12799"/>
                </a:lnTo>
                <a:lnTo>
                  <a:pt x="7325" y="12337"/>
                </a:lnTo>
                <a:lnTo>
                  <a:pt x="7422" y="11972"/>
                </a:lnTo>
                <a:lnTo>
                  <a:pt x="7544" y="11607"/>
                </a:lnTo>
                <a:lnTo>
                  <a:pt x="7617" y="11461"/>
                </a:lnTo>
                <a:lnTo>
                  <a:pt x="7714" y="11291"/>
                </a:lnTo>
                <a:lnTo>
                  <a:pt x="7836" y="11145"/>
                </a:lnTo>
                <a:lnTo>
                  <a:pt x="7982" y="11023"/>
                </a:lnTo>
                <a:lnTo>
                  <a:pt x="8323" y="10756"/>
                </a:lnTo>
                <a:lnTo>
                  <a:pt x="8688" y="10512"/>
                </a:lnTo>
                <a:lnTo>
                  <a:pt x="9077" y="10318"/>
                </a:lnTo>
                <a:lnTo>
                  <a:pt x="9490" y="10147"/>
                </a:lnTo>
                <a:lnTo>
                  <a:pt x="9904" y="10001"/>
                </a:lnTo>
                <a:lnTo>
                  <a:pt x="10342" y="9880"/>
                </a:lnTo>
                <a:lnTo>
                  <a:pt x="10780" y="9782"/>
                </a:lnTo>
                <a:lnTo>
                  <a:pt x="11194" y="9734"/>
                </a:lnTo>
                <a:close/>
                <a:moveTo>
                  <a:pt x="390" y="11218"/>
                </a:moveTo>
                <a:lnTo>
                  <a:pt x="731" y="11267"/>
                </a:lnTo>
                <a:lnTo>
                  <a:pt x="1071" y="11291"/>
                </a:lnTo>
                <a:lnTo>
                  <a:pt x="1412" y="11315"/>
                </a:lnTo>
                <a:lnTo>
                  <a:pt x="1753" y="11364"/>
                </a:lnTo>
                <a:lnTo>
                  <a:pt x="2239" y="11437"/>
                </a:lnTo>
                <a:lnTo>
                  <a:pt x="2702" y="11583"/>
                </a:lnTo>
                <a:lnTo>
                  <a:pt x="3164" y="11729"/>
                </a:lnTo>
                <a:lnTo>
                  <a:pt x="3602" y="11948"/>
                </a:lnTo>
                <a:lnTo>
                  <a:pt x="3797" y="12069"/>
                </a:lnTo>
                <a:lnTo>
                  <a:pt x="3991" y="12215"/>
                </a:lnTo>
                <a:lnTo>
                  <a:pt x="4162" y="12361"/>
                </a:lnTo>
                <a:lnTo>
                  <a:pt x="4332" y="12556"/>
                </a:lnTo>
                <a:lnTo>
                  <a:pt x="4478" y="12726"/>
                </a:lnTo>
                <a:lnTo>
                  <a:pt x="4624" y="12921"/>
                </a:lnTo>
                <a:lnTo>
                  <a:pt x="4867" y="13335"/>
                </a:lnTo>
                <a:lnTo>
                  <a:pt x="4989" y="13578"/>
                </a:lnTo>
                <a:lnTo>
                  <a:pt x="5038" y="13797"/>
                </a:lnTo>
                <a:lnTo>
                  <a:pt x="5062" y="14040"/>
                </a:lnTo>
                <a:lnTo>
                  <a:pt x="5038" y="14284"/>
                </a:lnTo>
                <a:lnTo>
                  <a:pt x="4989" y="14746"/>
                </a:lnTo>
                <a:lnTo>
                  <a:pt x="4916" y="15233"/>
                </a:lnTo>
                <a:lnTo>
                  <a:pt x="4746" y="15160"/>
                </a:lnTo>
                <a:lnTo>
                  <a:pt x="4551" y="15062"/>
                </a:lnTo>
                <a:lnTo>
                  <a:pt x="4210" y="14843"/>
                </a:lnTo>
                <a:lnTo>
                  <a:pt x="3870" y="14576"/>
                </a:lnTo>
                <a:lnTo>
                  <a:pt x="3529" y="14284"/>
                </a:lnTo>
                <a:lnTo>
                  <a:pt x="3091" y="13919"/>
                </a:lnTo>
                <a:lnTo>
                  <a:pt x="2702" y="13529"/>
                </a:lnTo>
                <a:lnTo>
                  <a:pt x="2531" y="13335"/>
                </a:lnTo>
                <a:lnTo>
                  <a:pt x="2385" y="13116"/>
                </a:lnTo>
                <a:lnTo>
                  <a:pt x="2239" y="12897"/>
                </a:lnTo>
                <a:lnTo>
                  <a:pt x="2069" y="12726"/>
                </a:lnTo>
                <a:lnTo>
                  <a:pt x="2020" y="12702"/>
                </a:lnTo>
                <a:lnTo>
                  <a:pt x="1972" y="12702"/>
                </a:lnTo>
                <a:lnTo>
                  <a:pt x="1923" y="12726"/>
                </a:lnTo>
                <a:lnTo>
                  <a:pt x="1899" y="12775"/>
                </a:lnTo>
                <a:lnTo>
                  <a:pt x="1874" y="12921"/>
                </a:lnTo>
                <a:lnTo>
                  <a:pt x="1874" y="13043"/>
                </a:lnTo>
                <a:lnTo>
                  <a:pt x="1899" y="13189"/>
                </a:lnTo>
                <a:lnTo>
                  <a:pt x="1947" y="13335"/>
                </a:lnTo>
                <a:lnTo>
                  <a:pt x="2020" y="13456"/>
                </a:lnTo>
                <a:lnTo>
                  <a:pt x="2118" y="13602"/>
                </a:lnTo>
                <a:lnTo>
                  <a:pt x="2337" y="13870"/>
                </a:lnTo>
                <a:lnTo>
                  <a:pt x="2580" y="14113"/>
                </a:lnTo>
                <a:lnTo>
                  <a:pt x="2823" y="14357"/>
                </a:lnTo>
                <a:lnTo>
                  <a:pt x="3261" y="14722"/>
                </a:lnTo>
                <a:lnTo>
                  <a:pt x="3578" y="14989"/>
                </a:lnTo>
                <a:lnTo>
                  <a:pt x="3918" y="15257"/>
                </a:lnTo>
                <a:lnTo>
                  <a:pt x="4259" y="15476"/>
                </a:lnTo>
                <a:lnTo>
                  <a:pt x="4600" y="15671"/>
                </a:lnTo>
                <a:lnTo>
                  <a:pt x="4210" y="15841"/>
                </a:lnTo>
                <a:lnTo>
                  <a:pt x="3797" y="15938"/>
                </a:lnTo>
                <a:lnTo>
                  <a:pt x="3383" y="15987"/>
                </a:lnTo>
                <a:lnTo>
                  <a:pt x="3188" y="16011"/>
                </a:lnTo>
                <a:lnTo>
                  <a:pt x="2994" y="15987"/>
                </a:lnTo>
                <a:lnTo>
                  <a:pt x="2799" y="15963"/>
                </a:lnTo>
                <a:lnTo>
                  <a:pt x="2604" y="15914"/>
                </a:lnTo>
                <a:lnTo>
                  <a:pt x="2410" y="15865"/>
                </a:lnTo>
                <a:lnTo>
                  <a:pt x="2215" y="15768"/>
                </a:lnTo>
                <a:lnTo>
                  <a:pt x="2045" y="15671"/>
                </a:lnTo>
                <a:lnTo>
                  <a:pt x="1850" y="15549"/>
                </a:lnTo>
                <a:lnTo>
                  <a:pt x="1680" y="15403"/>
                </a:lnTo>
                <a:lnTo>
                  <a:pt x="1509" y="15233"/>
                </a:lnTo>
                <a:lnTo>
                  <a:pt x="1339" y="15038"/>
                </a:lnTo>
                <a:lnTo>
                  <a:pt x="1193" y="14819"/>
                </a:lnTo>
                <a:lnTo>
                  <a:pt x="1071" y="14600"/>
                </a:lnTo>
                <a:lnTo>
                  <a:pt x="950" y="14357"/>
                </a:lnTo>
                <a:lnTo>
                  <a:pt x="852" y="14113"/>
                </a:lnTo>
                <a:lnTo>
                  <a:pt x="779" y="13846"/>
                </a:lnTo>
                <a:lnTo>
                  <a:pt x="658" y="13335"/>
                </a:lnTo>
                <a:lnTo>
                  <a:pt x="585" y="12799"/>
                </a:lnTo>
                <a:lnTo>
                  <a:pt x="512" y="12288"/>
                </a:lnTo>
                <a:lnTo>
                  <a:pt x="463" y="11753"/>
                </a:lnTo>
                <a:lnTo>
                  <a:pt x="390" y="11218"/>
                </a:lnTo>
                <a:close/>
                <a:moveTo>
                  <a:pt x="6230" y="1"/>
                </a:moveTo>
                <a:lnTo>
                  <a:pt x="5914" y="25"/>
                </a:lnTo>
                <a:lnTo>
                  <a:pt x="5622" y="122"/>
                </a:lnTo>
                <a:lnTo>
                  <a:pt x="5451" y="195"/>
                </a:lnTo>
                <a:lnTo>
                  <a:pt x="5305" y="293"/>
                </a:lnTo>
                <a:lnTo>
                  <a:pt x="5159" y="390"/>
                </a:lnTo>
                <a:lnTo>
                  <a:pt x="5062" y="536"/>
                </a:lnTo>
                <a:lnTo>
                  <a:pt x="4965" y="658"/>
                </a:lnTo>
                <a:lnTo>
                  <a:pt x="4892" y="804"/>
                </a:lnTo>
                <a:lnTo>
                  <a:pt x="4843" y="974"/>
                </a:lnTo>
                <a:lnTo>
                  <a:pt x="4794" y="1120"/>
                </a:lnTo>
                <a:lnTo>
                  <a:pt x="4648" y="998"/>
                </a:lnTo>
                <a:lnTo>
                  <a:pt x="4454" y="877"/>
                </a:lnTo>
                <a:lnTo>
                  <a:pt x="4283" y="804"/>
                </a:lnTo>
                <a:lnTo>
                  <a:pt x="4089" y="779"/>
                </a:lnTo>
                <a:lnTo>
                  <a:pt x="3894" y="779"/>
                </a:lnTo>
                <a:lnTo>
                  <a:pt x="3675" y="804"/>
                </a:lnTo>
                <a:lnTo>
                  <a:pt x="3480" y="877"/>
                </a:lnTo>
                <a:lnTo>
                  <a:pt x="3286" y="998"/>
                </a:lnTo>
                <a:lnTo>
                  <a:pt x="3115" y="1144"/>
                </a:lnTo>
                <a:lnTo>
                  <a:pt x="2945" y="1315"/>
                </a:lnTo>
                <a:lnTo>
                  <a:pt x="2799" y="1509"/>
                </a:lnTo>
                <a:lnTo>
                  <a:pt x="2677" y="1704"/>
                </a:lnTo>
                <a:lnTo>
                  <a:pt x="2580" y="1923"/>
                </a:lnTo>
                <a:lnTo>
                  <a:pt x="2507" y="2142"/>
                </a:lnTo>
                <a:lnTo>
                  <a:pt x="2458" y="2385"/>
                </a:lnTo>
                <a:lnTo>
                  <a:pt x="2410" y="2604"/>
                </a:lnTo>
                <a:lnTo>
                  <a:pt x="2410" y="2799"/>
                </a:lnTo>
                <a:lnTo>
                  <a:pt x="2434" y="2994"/>
                </a:lnTo>
                <a:lnTo>
                  <a:pt x="2483" y="3188"/>
                </a:lnTo>
                <a:lnTo>
                  <a:pt x="2556" y="3359"/>
                </a:lnTo>
                <a:lnTo>
                  <a:pt x="2312" y="3407"/>
                </a:lnTo>
                <a:lnTo>
                  <a:pt x="2093" y="3480"/>
                </a:lnTo>
                <a:lnTo>
                  <a:pt x="1899" y="3602"/>
                </a:lnTo>
                <a:lnTo>
                  <a:pt x="1728" y="3748"/>
                </a:lnTo>
                <a:lnTo>
                  <a:pt x="1558" y="3918"/>
                </a:lnTo>
                <a:lnTo>
                  <a:pt x="1436" y="4113"/>
                </a:lnTo>
                <a:lnTo>
                  <a:pt x="1315" y="4307"/>
                </a:lnTo>
                <a:lnTo>
                  <a:pt x="1217" y="4526"/>
                </a:lnTo>
                <a:lnTo>
                  <a:pt x="1169" y="4745"/>
                </a:lnTo>
                <a:lnTo>
                  <a:pt x="1144" y="4964"/>
                </a:lnTo>
                <a:lnTo>
                  <a:pt x="1144" y="5183"/>
                </a:lnTo>
                <a:lnTo>
                  <a:pt x="1169" y="5402"/>
                </a:lnTo>
                <a:lnTo>
                  <a:pt x="1242" y="5597"/>
                </a:lnTo>
                <a:lnTo>
                  <a:pt x="1315" y="5816"/>
                </a:lnTo>
                <a:lnTo>
                  <a:pt x="1412" y="5986"/>
                </a:lnTo>
                <a:lnTo>
                  <a:pt x="1534" y="6181"/>
                </a:lnTo>
                <a:lnTo>
                  <a:pt x="1607" y="6254"/>
                </a:lnTo>
                <a:lnTo>
                  <a:pt x="1704" y="6327"/>
                </a:lnTo>
                <a:lnTo>
                  <a:pt x="1899" y="6449"/>
                </a:lnTo>
                <a:lnTo>
                  <a:pt x="2142" y="6522"/>
                </a:lnTo>
                <a:lnTo>
                  <a:pt x="2385" y="6570"/>
                </a:lnTo>
                <a:lnTo>
                  <a:pt x="2264" y="6814"/>
                </a:lnTo>
                <a:lnTo>
                  <a:pt x="2191" y="7081"/>
                </a:lnTo>
                <a:lnTo>
                  <a:pt x="2166" y="7349"/>
                </a:lnTo>
                <a:lnTo>
                  <a:pt x="2191" y="7617"/>
                </a:lnTo>
                <a:lnTo>
                  <a:pt x="2239" y="7884"/>
                </a:lnTo>
                <a:lnTo>
                  <a:pt x="2337" y="8152"/>
                </a:lnTo>
                <a:lnTo>
                  <a:pt x="2458" y="8395"/>
                </a:lnTo>
                <a:lnTo>
                  <a:pt x="2629" y="8614"/>
                </a:lnTo>
                <a:lnTo>
                  <a:pt x="2750" y="8712"/>
                </a:lnTo>
                <a:lnTo>
                  <a:pt x="2848" y="8809"/>
                </a:lnTo>
                <a:lnTo>
                  <a:pt x="2969" y="8906"/>
                </a:lnTo>
                <a:lnTo>
                  <a:pt x="3115" y="8955"/>
                </a:lnTo>
                <a:lnTo>
                  <a:pt x="3237" y="9004"/>
                </a:lnTo>
                <a:lnTo>
                  <a:pt x="3359" y="9052"/>
                </a:lnTo>
                <a:lnTo>
                  <a:pt x="3651" y="9077"/>
                </a:lnTo>
                <a:lnTo>
                  <a:pt x="3918" y="9052"/>
                </a:lnTo>
                <a:lnTo>
                  <a:pt x="4186" y="9004"/>
                </a:lnTo>
                <a:lnTo>
                  <a:pt x="4478" y="8882"/>
                </a:lnTo>
                <a:lnTo>
                  <a:pt x="4721" y="8736"/>
                </a:lnTo>
                <a:lnTo>
                  <a:pt x="4794" y="8687"/>
                </a:lnTo>
                <a:lnTo>
                  <a:pt x="4843" y="8906"/>
                </a:lnTo>
                <a:lnTo>
                  <a:pt x="4940" y="9101"/>
                </a:lnTo>
                <a:lnTo>
                  <a:pt x="5062" y="9296"/>
                </a:lnTo>
                <a:lnTo>
                  <a:pt x="5232" y="9442"/>
                </a:lnTo>
                <a:lnTo>
                  <a:pt x="5403" y="9588"/>
                </a:lnTo>
                <a:lnTo>
                  <a:pt x="5622" y="9685"/>
                </a:lnTo>
                <a:lnTo>
                  <a:pt x="5841" y="9782"/>
                </a:lnTo>
                <a:lnTo>
                  <a:pt x="6084" y="9855"/>
                </a:lnTo>
                <a:lnTo>
                  <a:pt x="6011" y="10074"/>
                </a:lnTo>
                <a:lnTo>
                  <a:pt x="5987" y="10293"/>
                </a:lnTo>
                <a:lnTo>
                  <a:pt x="5962" y="10537"/>
                </a:lnTo>
                <a:lnTo>
                  <a:pt x="5962" y="10780"/>
                </a:lnTo>
                <a:lnTo>
                  <a:pt x="5987" y="11267"/>
                </a:lnTo>
                <a:lnTo>
                  <a:pt x="6011" y="11705"/>
                </a:lnTo>
                <a:lnTo>
                  <a:pt x="5987" y="12459"/>
                </a:lnTo>
                <a:lnTo>
                  <a:pt x="5962" y="13213"/>
                </a:lnTo>
                <a:lnTo>
                  <a:pt x="5889" y="13943"/>
                </a:lnTo>
                <a:lnTo>
                  <a:pt x="5792" y="14697"/>
                </a:lnTo>
                <a:lnTo>
                  <a:pt x="5670" y="15403"/>
                </a:lnTo>
                <a:lnTo>
                  <a:pt x="5451" y="15379"/>
                </a:lnTo>
                <a:lnTo>
                  <a:pt x="5524" y="14843"/>
                </a:lnTo>
                <a:lnTo>
                  <a:pt x="5573" y="14308"/>
                </a:lnTo>
                <a:lnTo>
                  <a:pt x="5573" y="14065"/>
                </a:lnTo>
                <a:lnTo>
                  <a:pt x="5549" y="13797"/>
                </a:lnTo>
                <a:lnTo>
                  <a:pt x="5500" y="13529"/>
                </a:lnTo>
                <a:lnTo>
                  <a:pt x="5403" y="13262"/>
                </a:lnTo>
                <a:lnTo>
                  <a:pt x="5305" y="13043"/>
                </a:lnTo>
                <a:lnTo>
                  <a:pt x="5159" y="12799"/>
                </a:lnTo>
                <a:lnTo>
                  <a:pt x="5013" y="12580"/>
                </a:lnTo>
                <a:lnTo>
                  <a:pt x="4843" y="12361"/>
                </a:lnTo>
                <a:lnTo>
                  <a:pt x="4673" y="12167"/>
                </a:lnTo>
                <a:lnTo>
                  <a:pt x="4478" y="11972"/>
                </a:lnTo>
                <a:lnTo>
                  <a:pt x="4259" y="11802"/>
                </a:lnTo>
                <a:lnTo>
                  <a:pt x="4064" y="11656"/>
                </a:lnTo>
                <a:lnTo>
                  <a:pt x="3845" y="11510"/>
                </a:lnTo>
                <a:lnTo>
                  <a:pt x="3626" y="11388"/>
                </a:lnTo>
                <a:lnTo>
                  <a:pt x="3383" y="11291"/>
                </a:lnTo>
                <a:lnTo>
                  <a:pt x="3140" y="11218"/>
                </a:lnTo>
                <a:lnTo>
                  <a:pt x="2653" y="11072"/>
                </a:lnTo>
                <a:lnTo>
                  <a:pt x="2142" y="10975"/>
                </a:lnTo>
                <a:lnTo>
                  <a:pt x="1655" y="10877"/>
                </a:lnTo>
                <a:lnTo>
                  <a:pt x="1120" y="10804"/>
                </a:lnTo>
                <a:lnTo>
                  <a:pt x="852" y="10780"/>
                </a:lnTo>
                <a:lnTo>
                  <a:pt x="585" y="10780"/>
                </a:lnTo>
                <a:lnTo>
                  <a:pt x="342" y="10804"/>
                </a:lnTo>
                <a:lnTo>
                  <a:pt x="98" y="10877"/>
                </a:lnTo>
                <a:lnTo>
                  <a:pt x="25" y="10926"/>
                </a:lnTo>
                <a:lnTo>
                  <a:pt x="1" y="10999"/>
                </a:lnTo>
                <a:lnTo>
                  <a:pt x="1" y="11072"/>
                </a:lnTo>
                <a:lnTo>
                  <a:pt x="50" y="11145"/>
                </a:lnTo>
                <a:lnTo>
                  <a:pt x="25" y="11437"/>
                </a:lnTo>
                <a:lnTo>
                  <a:pt x="1" y="11729"/>
                </a:lnTo>
                <a:lnTo>
                  <a:pt x="1" y="12045"/>
                </a:lnTo>
                <a:lnTo>
                  <a:pt x="1" y="12337"/>
                </a:lnTo>
                <a:lnTo>
                  <a:pt x="25" y="12678"/>
                </a:lnTo>
                <a:lnTo>
                  <a:pt x="74" y="12994"/>
                </a:lnTo>
                <a:lnTo>
                  <a:pt x="123" y="13310"/>
                </a:lnTo>
                <a:lnTo>
                  <a:pt x="196" y="13627"/>
                </a:lnTo>
                <a:lnTo>
                  <a:pt x="293" y="13919"/>
                </a:lnTo>
                <a:lnTo>
                  <a:pt x="415" y="14235"/>
                </a:lnTo>
                <a:lnTo>
                  <a:pt x="536" y="14527"/>
                </a:lnTo>
                <a:lnTo>
                  <a:pt x="658" y="14819"/>
                </a:lnTo>
                <a:lnTo>
                  <a:pt x="828" y="15087"/>
                </a:lnTo>
                <a:lnTo>
                  <a:pt x="974" y="15330"/>
                </a:lnTo>
                <a:lnTo>
                  <a:pt x="1169" y="15549"/>
                </a:lnTo>
                <a:lnTo>
                  <a:pt x="1363" y="15768"/>
                </a:lnTo>
                <a:lnTo>
                  <a:pt x="1558" y="15938"/>
                </a:lnTo>
                <a:lnTo>
                  <a:pt x="1777" y="16060"/>
                </a:lnTo>
                <a:lnTo>
                  <a:pt x="1996" y="16182"/>
                </a:lnTo>
                <a:lnTo>
                  <a:pt x="2215" y="16303"/>
                </a:lnTo>
                <a:lnTo>
                  <a:pt x="2458" y="16376"/>
                </a:lnTo>
                <a:lnTo>
                  <a:pt x="2702" y="16425"/>
                </a:lnTo>
                <a:lnTo>
                  <a:pt x="2945" y="16474"/>
                </a:lnTo>
                <a:lnTo>
                  <a:pt x="3213" y="16498"/>
                </a:lnTo>
                <a:lnTo>
                  <a:pt x="3456" y="16474"/>
                </a:lnTo>
                <a:lnTo>
                  <a:pt x="3724" y="16474"/>
                </a:lnTo>
                <a:lnTo>
                  <a:pt x="3967" y="16425"/>
                </a:lnTo>
                <a:lnTo>
                  <a:pt x="4210" y="16352"/>
                </a:lnTo>
                <a:lnTo>
                  <a:pt x="4454" y="16279"/>
                </a:lnTo>
                <a:lnTo>
                  <a:pt x="4673" y="16157"/>
                </a:lnTo>
                <a:lnTo>
                  <a:pt x="4892" y="16036"/>
                </a:lnTo>
                <a:lnTo>
                  <a:pt x="5086" y="15890"/>
                </a:lnTo>
                <a:lnTo>
                  <a:pt x="5257" y="15890"/>
                </a:lnTo>
                <a:lnTo>
                  <a:pt x="5549" y="15914"/>
                </a:lnTo>
                <a:lnTo>
                  <a:pt x="5330" y="16693"/>
                </a:lnTo>
                <a:lnTo>
                  <a:pt x="5111" y="17471"/>
                </a:lnTo>
                <a:lnTo>
                  <a:pt x="4867" y="18128"/>
                </a:lnTo>
                <a:lnTo>
                  <a:pt x="4746" y="18445"/>
                </a:lnTo>
                <a:lnTo>
                  <a:pt x="4575" y="18761"/>
                </a:lnTo>
                <a:lnTo>
                  <a:pt x="4429" y="19004"/>
                </a:lnTo>
                <a:lnTo>
                  <a:pt x="4259" y="19272"/>
                </a:lnTo>
                <a:lnTo>
                  <a:pt x="4186" y="19394"/>
                </a:lnTo>
                <a:lnTo>
                  <a:pt x="4113" y="19540"/>
                </a:lnTo>
                <a:lnTo>
                  <a:pt x="4089" y="19686"/>
                </a:lnTo>
                <a:lnTo>
                  <a:pt x="4064" y="19832"/>
                </a:lnTo>
                <a:lnTo>
                  <a:pt x="4089" y="19880"/>
                </a:lnTo>
                <a:lnTo>
                  <a:pt x="4089" y="19929"/>
                </a:lnTo>
                <a:lnTo>
                  <a:pt x="4162" y="19977"/>
                </a:lnTo>
                <a:lnTo>
                  <a:pt x="4259" y="20002"/>
                </a:lnTo>
                <a:lnTo>
                  <a:pt x="4356" y="19953"/>
                </a:lnTo>
                <a:lnTo>
                  <a:pt x="4575" y="19734"/>
                </a:lnTo>
                <a:lnTo>
                  <a:pt x="4770" y="19491"/>
                </a:lnTo>
                <a:lnTo>
                  <a:pt x="4940" y="19223"/>
                </a:lnTo>
                <a:lnTo>
                  <a:pt x="5086" y="18931"/>
                </a:lnTo>
                <a:lnTo>
                  <a:pt x="5208" y="18639"/>
                </a:lnTo>
                <a:lnTo>
                  <a:pt x="5330" y="18347"/>
                </a:lnTo>
                <a:lnTo>
                  <a:pt x="5549" y="17763"/>
                </a:lnTo>
                <a:lnTo>
                  <a:pt x="5768" y="17082"/>
                </a:lnTo>
                <a:lnTo>
                  <a:pt x="5962" y="16376"/>
                </a:lnTo>
                <a:lnTo>
                  <a:pt x="6108" y="15695"/>
                </a:lnTo>
                <a:lnTo>
                  <a:pt x="6254" y="14989"/>
                </a:lnTo>
                <a:lnTo>
                  <a:pt x="6352" y="14308"/>
                </a:lnTo>
                <a:lnTo>
                  <a:pt x="6571" y="14357"/>
                </a:lnTo>
                <a:lnTo>
                  <a:pt x="6814" y="14357"/>
                </a:lnTo>
                <a:lnTo>
                  <a:pt x="7033" y="14332"/>
                </a:lnTo>
                <a:lnTo>
                  <a:pt x="7276" y="14259"/>
                </a:lnTo>
                <a:lnTo>
                  <a:pt x="7422" y="14332"/>
                </a:lnTo>
                <a:lnTo>
                  <a:pt x="7593" y="14405"/>
                </a:lnTo>
                <a:lnTo>
                  <a:pt x="7763" y="14454"/>
                </a:lnTo>
                <a:lnTo>
                  <a:pt x="7933" y="14478"/>
                </a:lnTo>
                <a:lnTo>
                  <a:pt x="8298" y="14527"/>
                </a:lnTo>
                <a:lnTo>
                  <a:pt x="8615" y="14478"/>
                </a:lnTo>
                <a:lnTo>
                  <a:pt x="8882" y="14430"/>
                </a:lnTo>
                <a:lnTo>
                  <a:pt x="9150" y="14332"/>
                </a:lnTo>
                <a:lnTo>
                  <a:pt x="9442" y="14211"/>
                </a:lnTo>
                <a:lnTo>
                  <a:pt x="9685" y="14065"/>
                </a:lnTo>
                <a:lnTo>
                  <a:pt x="9928" y="13894"/>
                </a:lnTo>
                <a:lnTo>
                  <a:pt x="10172" y="13724"/>
                </a:lnTo>
                <a:lnTo>
                  <a:pt x="10366" y="13505"/>
                </a:lnTo>
                <a:lnTo>
                  <a:pt x="10537" y="13286"/>
                </a:lnTo>
                <a:lnTo>
                  <a:pt x="10731" y="12994"/>
                </a:lnTo>
                <a:lnTo>
                  <a:pt x="10877" y="12702"/>
                </a:lnTo>
                <a:lnTo>
                  <a:pt x="10999" y="12386"/>
                </a:lnTo>
                <a:lnTo>
                  <a:pt x="11121" y="12069"/>
                </a:lnTo>
                <a:lnTo>
                  <a:pt x="11291" y="11413"/>
                </a:lnTo>
                <a:lnTo>
                  <a:pt x="11461" y="10756"/>
                </a:lnTo>
                <a:lnTo>
                  <a:pt x="11559" y="10391"/>
                </a:lnTo>
                <a:lnTo>
                  <a:pt x="11632" y="10172"/>
                </a:lnTo>
                <a:lnTo>
                  <a:pt x="11705" y="9928"/>
                </a:lnTo>
                <a:lnTo>
                  <a:pt x="11729" y="9709"/>
                </a:lnTo>
                <a:lnTo>
                  <a:pt x="11729" y="9490"/>
                </a:lnTo>
                <a:lnTo>
                  <a:pt x="11729" y="9393"/>
                </a:lnTo>
                <a:lnTo>
                  <a:pt x="11680" y="9296"/>
                </a:lnTo>
                <a:lnTo>
                  <a:pt x="11632" y="9223"/>
                </a:lnTo>
                <a:lnTo>
                  <a:pt x="11583" y="9174"/>
                </a:lnTo>
                <a:lnTo>
                  <a:pt x="11486" y="9125"/>
                </a:lnTo>
                <a:lnTo>
                  <a:pt x="11413" y="9150"/>
                </a:lnTo>
                <a:lnTo>
                  <a:pt x="11340" y="9174"/>
                </a:lnTo>
                <a:lnTo>
                  <a:pt x="11291" y="9247"/>
                </a:lnTo>
                <a:lnTo>
                  <a:pt x="11072" y="9223"/>
                </a:lnTo>
                <a:lnTo>
                  <a:pt x="10829" y="9247"/>
                </a:lnTo>
                <a:lnTo>
                  <a:pt x="10610" y="9296"/>
                </a:lnTo>
                <a:lnTo>
                  <a:pt x="10366" y="9344"/>
                </a:lnTo>
                <a:lnTo>
                  <a:pt x="9904" y="9490"/>
                </a:lnTo>
                <a:lnTo>
                  <a:pt x="9466" y="9661"/>
                </a:lnTo>
                <a:lnTo>
                  <a:pt x="8955" y="9880"/>
                </a:lnTo>
                <a:lnTo>
                  <a:pt x="8444" y="10147"/>
                </a:lnTo>
                <a:lnTo>
                  <a:pt x="8177" y="10293"/>
                </a:lnTo>
                <a:lnTo>
                  <a:pt x="7958" y="10439"/>
                </a:lnTo>
                <a:lnTo>
                  <a:pt x="7714" y="10610"/>
                </a:lnTo>
                <a:lnTo>
                  <a:pt x="7495" y="10804"/>
                </a:lnTo>
                <a:lnTo>
                  <a:pt x="7349" y="10950"/>
                </a:lnTo>
                <a:lnTo>
                  <a:pt x="7228" y="11145"/>
                </a:lnTo>
                <a:lnTo>
                  <a:pt x="7130" y="11340"/>
                </a:lnTo>
                <a:lnTo>
                  <a:pt x="7033" y="11559"/>
                </a:lnTo>
                <a:lnTo>
                  <a:pt x="6984" y="11778"/>
                </a:lnTo>
                <a:lnTo>
                  <a:pt x="6911" y="12021"/>
                </a:lnTo>
                <a:lnTo>
                  <a:pt x="6838" y="12459"/>
                </a:lnTo>
                <a:lnTo>
                  <a:pt x="6814" y="12726"/>
                </a:lnTo>
                <a:lnTo>
                  <a:pt x="6790" y="13091"/>
                </a:lnTo>
                <a:lnTo>
                  <a:pt x="6814" y="13286"/>
                </a:lnTo>
                <a:lnTo>
                  <a:pt x="6838" y="13481"/>
                </a:lnTo>
                <a:lnTo>
                  <a:pt x="6887" y="13627"/>
                </a:lnTo>
                <a:lnTo>
                  <a:pt x="6984" y="13748"/>
                </a:lnTo>
                <a:lnTo>
                  <a:pt x="6692" y="13846"/>
                </a:lnTo>
                <a:lnTo>
                  <a:pt x="6400" y="13967"/>
                </a:lnTo>
                <a:lnTo>
                  <a:pt x="6449" y="13116"/>
                </a:lnTo>
                <a:lnTo>
                  <a:pt x="6473" y="12240"/>
                </a:lnTo>
                <a:lnTo>
                  <a:pt x="6449" y="11656"/>
                </a:lnTo>
                <a:lnTo>
                  <a:pt x="6400" y="11072"/>
                </a:lnTo>
                <a:lnTo>
                  <a:pt x="6352" y="10488"/>
                </a:lnTo>
                <a:lnTo>
                  <a:pt x="6352" y="9904"/>
                </a:lnTo>
                <a:lnTo>
                  <a:pt x="6522" y="9928"/>
                </a:lnTo>
                <a:lnTo>
                  <a:pt x="6668" y="9928"/>
                </a:lnTo>
                <a:lnTo>
                  <a:pt x="6814" y="9904"/>
                </a:lnTo>
                <a:lnTo>
                  <a:pt x="6960" y="9880"/>
                </a:lnTo>
                <a:lnTo>
                  <a:pt x="7106" y="9831"/>
                </a:lnTo>
                <a:lnTo>
                  <a:pt x="7252" y="9782"/>
                </a:lnTo>
                <a:lnTo>
                  <a:pt x="7374" y="9709"/>
                </a:lnTo>
                <a:lnTo>
                  <a:pt x="7495" y="9636"/>
                </a:lnTo>
                <a:lnTo>
                  <a:pt x="7593" y="9539"/>
                </a:lnTo>
                <a:lnTo>
                  <a:pt x="7690" y="9417"/>
                </a:lnTo>
                <a:lnTo>
                  <a:pt x="7763" y="9320"/>
                </a:lnTo>
                <a:lnTo>
                  <a:pt x="7812" y="9174"/>
                </a:lnTo>
                <a:lnTo>
                  <a:pt x="7860" y="9052"/>
                </a:lnTo>
                <a:lnTo>
                  <a:pt x="7885" y="8906"/>
                </a:lnTo>
                <a:lnTo>
                  <a:pt x="7909" y="8736"/>
                </a:lnTo>
                <a:lnTo>
                  <a:pt x="7885" y="8566"/>
                </a:lnTo>
                <a:lnTo>
                  <a:pt x="8079" y="8687"/>
                </a:lnTo>
                <a:lnTo>
                  <a:pt x="8250" y="8785"/>
                </a:lnTo>
                <a:lnTo>
                  <a:pt x="8444" y="8858"/>
                </a:lnTo>
                <a:lnTo>
                  <a:pt x="8639" y="8882"/>
                </a:lnTo>
                <a:lnTo>
                  <a:pt x="9077" y="8882"/>
                </a:lnTo>
                <a:lnTo>
                  <a:pt x="9296" y="8809"/>
                </a:lnTo>
                <a:lnTo>
                  <a:pt x="9515" y="8736"/>
                </a:lnTo>
                <a:lnTo>
                  <a:pt x="9661" y="8663"/>
                </a:lnTo>
                <a:lnTo>
                  <a:pt x="9807" y="8590"/>
                </a:lnTo>
                <a:lnTo>
                  <a:pt x="9928" y="8493"/>
                </a:lnTo>
                <a:lnTo>
                  <a:pt x="10026" y="8395"/>
                </a:lnTo>
                <a:lnTo>
                  <a:pt x="10123" y="8274"/>
                </a:lnTo>
                <a:lnTo>
                  <a:pt x="10220" y="8152"/>
                </a:lnTo>
                <a:lnTo>
                  <a:pt x="10269" y="8006"/>
                </a:lnTo>
                <a:lnTo>
                  <a:pt x="10318" y="7884"/>
                </a:lnTo>
                <a:lnTo>
                  <a:pt x="10366" y="7738"/>
                </a:lnTo>
                <a:lnTo>
                  <a:pt x="10391" y="7592"/>
                </a:lnTo>
                <a:lnTo>
                  <a:pt x="10391" y="7446"/>
                </a:lnTo>
                <a:lnTo>
                  <a:pt x="10391" y="7300"/>
                </a:lnTo>
                <a:lnTo>
                  <a:pt x="10366" y="7154"/>
                </a:lnTo>
                <a:lnTo>
                  <a:pt x="10318" y="7008"/>
                </a:lnTo>
                <a:lnTo>
                  <a:pt x="10245" y="6862"/>
                </a:lnTo>
                <a:lnTo>
                  <a:pt x="10172" y="6716"/>
                </a:lnTo>
                <a:lnTo>
                  <a:pt x="10172" y="6692"/>
                </a:lnTo>
                <a:lnTo>
                  <a:pt x="10342" y="6668"/>
                </a:lnTo>
                <a:lnTo>
                  <a:pt x="10488" y="6619"/>
                </a:lnTo>
                <a:lnTo>
                  <a:pt x="10634" y="6546"/>
                </a:lnTo>
                <a:lnTo>
                  <a:pt x="10780" y="6449"/>
                </a:lnTo>
                <a:lnTo>
                  <a:pt x="10877" y="6327"/>
                </a:lnTo>
                <a:lnTo>
                  <a:pt x="10999" y="6205"/>
                </a:lnTo>
                <a:lnTo>
                  <a:pt x="11096" y="6059"/>
                </a:lnTo>
                <a:lnTo>
                  <a:pt x="11169" y="5913"/>
                </a:lnTo>
                <a:lnTo>
                  <a:pt x="11291" y="5597"/>
                </a:lnTo>
                <a:lnTo>
                  <a:pt x="11364" y="5256"/>
                </a:lnTo>
                <a:lnTo>
                  <a:pt x="11388" y="4916"/>
                </a:lnTo>
                <a:lnTo>
                  <a:pt x="11388" y="4599"/>
                </a:lnTo>
                <a:lnTo>
                  <a:pt x="11315" y="4307"/>
                </a:lnTo>
                <a:lnTo>
                  <a:pt x="11218" y="4088"/>
                </a:lnTo>
                <a:lnTo>
                  <a:pt x="11096" y="3894"/>
                </a:lnTo>
                <a:lnTo>
                  <a:pt x="10926" y="3748"/>
                </a:lnTo>
                <a:lnTo>
                  <a:pt x="10731" y="3626"/>
                </a:lnTo>
                <a:lnTo>
                  <a:pt x="10512" y="3553"/>
                </a:lnTo>
                <a:lnTo>
                  <a:pt x="10269" y="3529"/>
                </a:lnTo>
                <a:lnTo>
                  <a:pt x="10026" y="3505"/>
                </a:lnTo>
                <a:lnTo>
                  <a:pt x="10196" y="3310"/>
                </a:lnTo>
                <a:lnTo>
                  <a:pt x="10269" y="3188"/>
                </a:lnTo>
                <a:lnTo>
                  <a:pt x="10342" y="3042"/>
                </a:lnTo>
                <a:lnTo>
                  <a:pt x="10391" y="2896"/>
                </a:lnTo>
                <a:lnTo>
                  <a:pt x="10415" y="2726"/>
                </a:lnTo>
                <a:lnTo>
                  <a:pt x="10439" y="2580"/>
                </a:lnTo>
                <a:lnTo>
                  <a:pt x="10439" y="2434"/>
                </a:lnTo>
                <a:lnTo>
                  <a:pt x="10415" y="2264"/>
                </a:lnTo>
                <a:lnTo>
                  <a:pt x="10366" y="2118"/>
                </a:lnTo>
                <a:lnTo>
                  <a:pt x="10269" y="1826"/>
                </a:lnTo>
                <a:lnTo>
                  <a:pt x="10123" y="1534"/>
                </a:lnTo>
                <a:lnTo>
                  <a:pt x="9928" y="1290"/>
                </a:lnTo>
                <a:lnTo>
                  <a:pt x="9807" y="1193"/>
                </a:lnTo>
                <a:lnTo>
                  <a:pt x="9685" y="1096"/>
                </a:lnTo>
                <a:lnTo>
                  <a:pt x="9563" y="1023"/>
                </a:lnTo>
                <a:lnTo>
                  <a:pt x="9442" y="974"/>
                </a:lnTo>
                <a:lnTo>
                  <a:pt x="9198" y="901"/>
                </a:lnTo>
                <a:lnTo>
                  <a:pt x="8931" y="877"/>
                </a:lnTo>
                <a:lnTo>
                  <a:pt x="8663" y="901"/>
                </a:lnTo>
                <a:lnTo>
                  <a:pt x="8396" y="974"/>
                </a:lnTo>
                <a:lnTo>
                  <a:pt x="8152" y="1071"/>
                </a:lnTo>
                <a:lnTo>
                  <a:pt x="7909" y="1217"/>
                </a:lnTo>
                <a:lnTo>
                  <a:pt x="7714" y="1388"/>
                </a:lnTo>
                <a:lnTo>
                  <a:pt x="7714" y="1120"/>
                </a:lnTo>
                <a:lnTo>
                  <a:pt x="7666" y="852"/>
                </a:lnTo>
                <a:lnTo>
                  <a:pt x="7617" y="706"/>
                </a:lnTo>
                <a:lnTo>
                  <a:pt x="7568" y="560"/>
                </a:lnTo>
                <a:lnTo>
                  <a:pt x="7471" y="439"/>
                </a:lnTo>
                <a:lnTo>
                  <a:pt x="7374" y="317"/>
                </a:lnTo>
                <a:lnTo>
                  <a:pt x="7252" y="220"/>
                </a:lnTo>
                <a:lnTo>
                  <a:pt x="7130" y="147"/>
                </a:lnTo>
                <a:lnTo>
                  <a:pt x="6984" y="98"/>
                </a:lnTo>
                <a:lnTo>
                  <a:pt x="6838" y="49"/>
                </a:lnTo>
                <a:lnTo>
                  <a:pt x="6546" y="1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2209;p48">
            <a:extLst>
              <a:ext uri="{FF2B5EF4-FFF2-40B4-BE49-F238E27FC236}">
                <a16:creationId xmlns:a16="http://schemas.microsoft.com/office/drawing/2014/main" id="{B96DBAB0-0FC5-1AEA-275B-063DEDB4E565}"/>
              </a:ext>
            </a:extLst>
          </p:cNvPr>
          <p:cNvSpPr/>
          <p:nvPr/>
        </p:nvSpPr>
        <p:spPr>
          <a:xfrm flipH="1">
            <a:off x="4620829" y="4047789"/>
            <a:ext cx="294198" cy="437144"/>
          </a:xfrm>
          <a:custGeom>
            <a:avLst/>
            <a:gdLst/>
            <a:ahLst/>
            <a:cxnLst/>
            <a:rect l="l" t="t" r="r" b="b"/>
            <a:pathLst>
              <a:path w="11730" h="20002" extrusionOk="0">
                <a:moveTo>
                  <a:pt x="6425" y="414"/>
                </a:moveTo>
                <a:lnTo>
                  <a:pt x="6571" y="439"/>
                </a:lnTo>
                <a:lnTo>
                  <a:pt x="6692" y="487"/>
                </a:lnTo>
                <a:lnTo>
                  <a:pt x="6814" y="560"/>
                </a:lnTo>
                <a:lnTo>
                  <a:pt x="6936" y="633"/>
                </a:lnTo>
                <a:lnTo>
                  <a:pt x="7033" y="731"/>
                </a:lnTo>
                <a:lnTo>
                  <a:pt x="7130" y="828"/>
                </a:lnTo>
                <a:lnTo>
                  <a:pt x="7179" y="950"/>
                </a:lnTo>
                <a:lnTo>
                  <a:pt x="7228" y="1096"/>
                </a:lnTo>
                <a:lnTo>
                  <a:pt x="7252" y="1242"/>
                </a:lnTo>
                <a:lnTo>
                  <a:pt x="7276" y="1534"/>
                </a:lnTo>
                <a:lnTo>
                  <a:pt x="7228" y="1801"/>
                </a:lnTo>
                <a:lnTo>
                  <a:pt x="7155" y="2093"/>
                </a:lnTo>
                <a:lnTo>
                  <a:pt x="7033" y="2385"/>
                </a:lnTo>
                <a:lnTo>
                  <a:pt x="6790" y="2945"/>
                </a:lnTo>
                <a:lnTo>
                  <a:pt x="6522" y="3480"/>
                </a:lnTo>
                <a:lnTo>
                  <a:pt x="6303" y="3456"/>
                </a:lnTo>
                <a:lnTo>
                  <a:pt x="5938" y="3456"/>
                </a:lnTo>
                <a:lnTo>
                  <a:pt x="5646" y="2629"/>
                </a:lnTo>
                <a:lnTo>
                  <a:pt x="5427" y="2069"/>
                </a:lnTo>
                <a:lnTo>
                  <a:pt x="5305" y="1826"/>
                </a:lnTo>
                <a:lnTo>
                  <a:pt x="5208" y="1631"/>
                </a:lnTo>
                <a:lnTo>
                  <a:pt x="5184" y="1388"/>
                </a:lnTo>
                <a:lnTo>
                  <a:pt x="5208" y="1266"/>
                </a:lnTo>
                <a:lnTo>
                  <a:pt x="5232" y="1169"/>
                </a:lnTo>
                <a:lnTo>
                  <a:pt x="5281" y="1047"/>
                </a:lnTo>
                <a:lnTo>
                  <a:pt x="5330" y="925"/>
                </a:lnTo>
                <a:lnTo>
                  <a:pt x="5403" y="828"/>
                </a:lnTo>
                <a:lnTo>
                  <a:pt x="5500" y="731"/>
                </a:lnTo>
                <a:lnTo>
                  <a:pt x="5622" y="633"/>
                </a:lnTo>
                <a:lnTo>
                  <a:pt x="5743" y="536"/>
                </a:lnTo>
                <a:lnTo>
                  <a:pt x="5865" y="487"/>
                </a:lnTo>
                <a:lnTo>
                  <a:pt x="6011" y="439"/>
                </a:lnTo>
                <a:lnTo>
                  <a:pt x="6157" y="414"/>
                </a:lnTo>
                <a:close/>
                <a:moveTo>
                  <a:pt x="9052" y="1339"/>
                </a:moveTo>
                <a:lnTo>
                  <a:pt x="9198" y="1388"/>
                </a:lnTo>
                <a:lnTo>
                  <a:pt x="9344" y="1436"/>
                </a:lnTo>
                <a:lnTo>
                  <a:pt x="9490" y="1534"/>
                </a:lnTo>
                <a:lnTo>
                  <a:pt x="9588" y="1631"/>
                </a:lnTo>
                <a:lnTo>
                  <a:pt x="9709" y="1753"/>
                </a:lnTo>
                <a:lnTo>
                  <a:pt x="9782" y="1874"/>
                </a:lnTo>
                <a:lnTo>
                  <a:pt x="9855" y="2020"/>
                </a:lnTo>
                <a:lnTo>
                  <a:pt x="9904" y="2166"/>
                </a:lnTo>
                <a:lnTo>
                  <a:pt x="9928" y="2312"/>
                </a:lnTo>
                <a:lnTo>
                  <a:pt x="9928" y="2483"/>
                </a:lnTo>
                <a:lnTo>
                  <a:pt x="9928" y="2629"/>
                </a:lnTo>
                <a:lnTo>
                  <a:pt x="9904" y="2775"/>
                </a:lnTo>
                <a:lnTo>
                  <a:pt x="9831" y="2945"/>
                </a:lnTo>
                <a:lnTo>
                  <a:pt x="9758" y="3067"/>
                </a:lnTo>
                <a:lnTo>
                  <a:pt x="9661" y="3213"/>
                </a:lnTo>
                <a:lnTo>
                  <a:pt x="9442" y="3383"/>
                </a:lnTo>
                <a:lnTo>
                  <a:pt x="9198" y="3553"/>
                </a:lnTo>
                <a:lnTo>
                  <a:pt x="8931" y="3675"/>
                </a:lnTo>
                <a:lnTo>
                  <a:pt x="8615" y="3796"/>
                </a:lnTo>
                <a:lnTo>
                  <a:pt x="8323" y="3869"/>
                </a:lnTo>
                <a:lnTo>
                  <a:pt x="8006" y="3967"/>
                </a:lnTo>
                <a:lnTo>
                  <a:pt x="7447" y="4088"/>
                </a:lnTo>
                <a:lnTo>
                  <a:pt x="7349" y="3942"/>
                </a:lnTo>
                <a:lnTo>
                  <a:pt x="7228" y="3821"/>
                </a:lnTo>
                <a:lnTo>
                  <a:pt x="7106" y="3724"/>
                </a:lnTo>
                <a:lnTo>
                  <a:pt x="6960" y="3626"/>
                </a:lnTo>
                <a:lnTo>
                  <a:pt x="7228" y="3091"/>
                </a:lnTo>
                <a:lnTo>
                  <a:pt x="7447" y="2531"/>
                </a:lnTo>
                <a:lnTo>
                  <a:pt x="7568" y="2288"/>
                </a:lnTo>
                <a:lnTo>
                  <a:pt x="7690" y="2069"/>
                </a:lnTo>
                <a:lnTo>
                  <a:pt x="7836" y="1874"/>
                </a:lnTo>
                <a:lnTo>
                  <a:pt x="7982" y="1704"/>
                </a:lnTo>
                <a:lnTo>
                  <a:pt x="8177" y="1558"/>
                </a:lnTo>
                <a:lnTo>
                  <a:pt x="8371" y="1436"/>
                </a:lnTo>
                <a:lnTo>
                  <a:pt x="8590" y="1363"/>
                </a:lnTo>
                <a:lnTo>
                  <a:pt x="8858" y="1339"/>
                </a:lnTo>
                <a:close/>
                <a:moveTo>
                  <a:pt x="3991" y="1242"/>
                </a:moveTo>
                <a:lnTo>
                  <a:pt x="4162" y="1266"/>
                </a:lnTo>
                <a:lnTo>
                  <a:pt x="4308" y="1315"/>
                </a:lnTo>
                <a:lnTo>
                  <a:pt x="4454" y="1412"/>
                </a:lnTo>
                <a:lnTo>
                  <a:pt x="4575" y="1534"/>
                </a:lnTo>
                <a:lnTo>
                  <a:pt x="4697" y="1704"/>
                </a:lnTo>
                <a:lnTo>
                  <a:pt x="4819" y="1874"/>
                </a:lnTo>
                <a:lnTo>
                  <a:pt x="4916" y="2312"/>
                </a:lnTo>
                <a:lnTo>
                  <a:pt x="5086" y="2775"/>
                </a:lnTo>
                <a:lnTo>
                  <a:pt x="5184" y="2994"/>
                </a:lnTo>
                <a:lnTo>
                  <a:pt x="5305" y="3213"/>
                </a:lnTo>
                <a:lnTo>
                  <a:pt x="5427" y="3407"/>
                </a:lnTo>
                <a:lnTo>
                  <a:pt x="5573" y="3578"/>
                </a:lnTo>
                <a:lnTo>
                  <a:pt x="5476" y="3626"/>
                </a:lnTo>
                <a:lnTo>
                  <a:pt x="5305" y="3724"/>
                </a:lnTo>
                <a:lnTo>
                  <a:pt x="5135" y="3845"/>
                </a:lnTo>
                <a:lnTo>
                  <a:pt x="5013" y="4015"/>
                </a:lnTo>
                <a:lnTo>
                  <a:pt x="4892" y="4186"/>
                </a:lnTo>
                <a:lnTo>
                  <a:pt x="4794" y="4113"/>
                </a:lnTo>
                <a:lnTo>
                  <a:pt x="4697" y="4040"/>
                </a:lnTo>
                <a:lnTo>
                  <a:pt x="4478" y="3894"/>
                </a:lnTo>
                <a:lnTo>
                  <a:pt x="4016" y="3699"/>
                </a:lnTo>
                <a:lnTo>
                  <a:pt x="3578" y="3432"/>
                </a:lnTo>
                <a:lnTo>
                  <a:pt x="3213" y="3213"/>
                </a:lnTo>
                <a:lnTo>
                  <a:pt x="3115" y="3164"/>
                </a:lnTo>
                <a:lnTo>
                  <a:pt x="3018" y="3091"/>
                </a:lnTo>
                <a:lnTo>
                  <a:pt x="2969" y="2994"/>
                </a:lnTo>
                <a:lnTo>
                  <a:pt x="2921" y="2896"/>
                </a:lnTo>
                <a:lnTo>
                  <a:pt x="2921" y="2799"/>
                </a:lnTo>
                <a:lnTo>
                  <a:pt x="2921" y="2677"/>
                </a:lnTo>
                <a:lnTo>
                  <a:pt x="2969" y="2434"/>
                </a:lnTo>
                <a:lnTo>
                  <a:pt x="3067" y="2118"/>
                </a:lnTo>
                <a:lnTo>
                  <a:pt x="3213" y="1826"/>
                </a:lnTo>
                <a:lnTo>
                  <a:pt x="3310" y="1680"/>
                </a:lnTo>
                <a:lnTo>
                  <a:pt x="3432" y="1558"/>
                </a:lnTo>
                <a:lnTo>
                  <a:pt x="3529" y="1436"/>
                </a:lnTo>
                <a:lnTo>
                  <a:pt x="3675" y="1339"/>
                </a:lnTo>
                <a:lnTo>
                  <a:pt x="3845" y="1266"/>
                </a:lnTo>
                <a:lnTo>
                  <a:pt x="3991" y="1242"/>
                </a:lnTo>
                <a:close/>
                <a:moveTo>
                  <a:pt x="6157" y="3967"/>
                </a:moveTo>
                <a:lnTo>
                  <a:pt x="6181" y="4015"/>
                </a:lnTo>
                <a:lnTo>
                  <a:pt x="6084" y="4088"/>
                </a:lnTo>
                <a:lnTo>
                  <a:pt x="5962" y="4161"/>
                </a:lnTo>
                <a:lnTo>
                  <a:pt x="5768" y="4380"/>
                </a:lnTo>
                <a:lnTo>
                  <a:pt x="5597" y="4624"/>
                </a:lnTo>
                <a:lnTo>
                  <a:pt x="5451" y="4843"/>
                </a:lnTo>
                <a:lnTo>
                  <a:pt x="5305" y="5110"/>
                </a:lnTo>
                <a:lnTo>
                  <a:pt x="5281" y="4989"/>
                </a:lnTo>
                <a:lnTo>
                  <a:pt x="5281" y="4867"/>
                </a:lnTo>
                <a:lnTo>
                  <a:pt x="5281" y="4745"/>
                </a:lnTo>
                <a:lnTo>
                  <a:pt x="5330" y="4624"/>
                </a:lnTo>
                <a:lnTo>
                  <a:pt x="5378" y="4526"/>
                </a:lnTo>
                <a:lnTo>
                  <a:pt x="5524" y="4307"/>
                </a:lnTo>
                <a:lnTo>
                  <a:pt x="5695" y="4137"/>
                </a:lnTo>
                <a:lnTo>
                  <a:pt x="5816" y="4064"/>
                </a:lnTo>
                <a:lnTo>
                  <a:pt x="5914" y="4015"/>
                </a:lnTo>
                <a:lnTo>
                  <a:pt x="6035" y="3991"/>
                </a:lnTo>
                <a:lnTo>
                  <a:pt x="6157" y="3967"/>
                </a:lnTo>
                <a:close/>
                <a:moveTo>
                  <a:pt x="6425" y="4064"/>
                </a:moveTo>
                <a:lnTo>
                  <a:pt x="6595" y="4113"/>
                </a:lnTo>
                <a:lnTo>
                  <a:pt x="6741" y="4186"/>
                </a:lnTo>
                <a:lnTo>
                  <a:pt x="6571" y="4307"/>
                </a:lnTo>
                <a:lnTo>
                  <a:pt x="6400" y="4453"/>
                </a:lnTo>
                <a:lnTo>
                  <a:pt x="6254" y="4624"/>
                </a:lnTo>
                <a:lnTo>
                  <a:pt x="6108" y="4794"/>
                </a:lnTo>
                <a:lnTo>
                  <a:pt x="5987" y="4964"/>
                </a:lnTo>
                <a:lnTo>
                  <a:pt x="5841" y="5208"/>
                </a:lnTo>
                <a:lnTo>
                  <a:pt x="5743" y="5427"/>
                </a:lnTo>
                <a:lnTo>
                  <a:pt x="5695" y="5548"/>
                </a:lnTo>
                <a:lnTo>
                  <a:pt x="5670" y="5670"/>
                </a:lnTo>
                <a:lnTo>
                  <a:pt x="5573" y="5597"/>
                </a:lnTo>
                <a:lnTo>
                  <a:pt x="5500" y="5500"/>
                </a:lnTo>
                <a:lnTo>
                  <a:pt x="5549" y="5281"/>
                </a:lnTo>
                <a:lnTo>
                  <a:pt x="5646" y="5062"/>
                </a:lnTo>
                <a:lnTo>
                  <a:pt x="5768" y="4867"/>
                </a:lnTo>
                <a:lnTo>
                  <a:pt x="5914" y="4672"/>
                </a:lnTo>
                <a:lnTo>
                  <a:pt x="6157" y="4405"/>
                </a:lnTo>
                <a:lnTo>
                  <a:pt x="6303" y="4210"/>
                </a:lnTo>
                <a:lnTo>
                  <a:pt x="6425" y="4064"/>
                </a:lnTo>
                <a:close/>
                <a:moveTo>
                  <a:pt x="7009" y="4551"/>
                </a:moveTo>
                <a:lnTo>
                  <a:pt x="7033" y="4721"/>
                </a:lnTo>
                <a:lnTo>
                  <a:pt x="7009" y="4891"/>
                </a:lnTo>
                <a:lnTo>
                  <a:pt x="6960" y="5062"/>
                </a:lnTo>
                <a:lnTo>
                  <a:pt x="6887" y="5232"/>
                </a:lnTo>
                <a:lnTo>
                  <a:pt x="6790" y="5378"/>
                </a:lnTo>
                <a:lnTo>
                  <a:pt x="6644" y="5524"/>
                </a:lnTo>
                <a:lnTo>
                  <a:pt x="6498" y="5646"/>
                </a:lnTo>
                <a:lnTo>
                  <a:pt x="6327" y="5743"/>
                </a:lnTo>
                <a:lnTo>
                  <a:pt x="6376" y="5597"/>
                </a:lnTo>
                <a:lnTo>
                  <a:pt x="6692" y="4989"/>
                </a:lnTo>
                <a:lnTo>
                  <a:pt x="7009" y="4551"/>
                </a:lnTo>
                <a:close/>
                <a:moveTo>
                  <a:pt x="6814" y="4234"/>
                </a:moveTo>
                <a:lnTo>
                  <a:pt x="6911" y="4332"/>
                </a:lnTo>
                <a:lnTo>
                  <a:pt x="6790" y="4453"/>
                </a:lnTo>
                <a:lnTo>
                  <a:pt x="6692" y="4575"/>
                </a:lnTo>
                <a:lnTo>
                  <a:pt x="6571" y="4745"/>
                </a:lnTo>
                <a:lnTo>
                  <a:pt x="6376" y="5086"/>
                </a:lnTo>
                <a:lnTo>
                  <a:pt x="6206" y="5427"/>
                </a:lnTo>
                <a:lnTo>
                  <a:pt x="6108" y="5597"/>
                </a:lnTo>
                <a:lnTo>
                  <a:pt x="6011" y="5792"/>
                </a:lnTo>
                <a:lnTo>
                  <a:pt x="5865" y="5767"/>
                </a:lnTo>
                <a:lnTo>
                  <a:pt x="5962" y="5597"/>
                </a:lnTo>
                <a:lnTo>
                  <a:pt x="6035" y="5427"/>
                </a:lnTo>
                <a:lnTo>
                  <a:pt x="6108" y="5256"/>
                </a:lnTo>
                <a:lnTo>
                  <a:pt x="6181" y="5086"/>
                </a:lnTo>
                <a:lnTo>
                  <a:pt x="6303" y="4843"/>
                </a:lnTo>
                <a:lnTo>
                  <a:pt x="6473" y="4624"/>
                </a:lnTo>
                <a:lnTo>
                  <a:pt x="6619" y="4429"/>
                </a:lnTo>
                <a:lnTo>
                  <a:pt x="6814" y="4234"/>
                </a:lnTo>
                <a:close/>
                <a:moveTo>
                  <a:pt x="2848" y="3821"/>
                </a:moveTo>
                <a:lnTo>
                  <a:pt x="3067" y="3845"/>
                </a:lnTo>
                <a:lnTo>
                  <a:pt x="3310" y="3894"/>
                </a:lnTo>
                <a:lnTo>
                  <a:pt x="3456" y="3942"/>
                </a:lnTo>
                <a:lnTo>
                  <a:pt x="3626" y="4040"/>
                </a:lnTo>
                <a:lnTo>
                  <a:pt x="4016" y="4234"/>
                </a:lnTo>
                <a:lnTo>
                  <a:pt x="4210" y="4332"/>
                </a:lnTo>
                <a:lnTo>
                  <a:pt x="4405" y="4405"/>
                </a:lnTo>
                <a:lnTo>
                  <a:pt x="4575" y="4453"/>
                </a:lnTo>
                <a:lnTo>
                  <a:pt x="4770" y="4478"/>
                </a:lnTo>
                <a:lnTo>
                  <a:pt x="4697" y="4745"/>
                </a:lnTo>
                <a:lnTo>
                  <a:pt x="4697" y="4891"/>
                </a:lnTo>
                <a:lnTo>
                  <a:pt x="4697" y="5062"/>
                </a:lnTo>
                <a:lnTo>
                  <a:pt x="4527" y="5086"/>
                </a:lnTo>
                <a:lnTo>
                  <a:pt x="4356" y="5135"/>
                </a:lnTo>
                <a:lnTo>
                  <a:pt x="4186" y="5183"/>
                </a:lnTo>
                <a:lnTo>
                  <a:pt x="4040" y="5281"/>
                </a:lnTo>
                <a:lnTo>
                  <a:pt x="3724" y="5451"/>
                </a:lnTo>
                <a:lnTo>
                  <a:pt x="3432" y="5646"/>
                </a:lnTo>
                <a:lnTo>
                  <a:pt x="2896" y="5986"/>
                </a:lnTo>
                <a:lnTo>
                  <a:pt x="2604" y="6011"/>
                </a:lnTo>
                <a:lnTo>
                  <a:pt x="2312" y="6035"/>
                </a:lnTo>
                <a:lnTo>
                  <a:pt x="2191" y="6035"/>
                </a:lnTo>
                <a:lnTo>
                  <a:pt x="2069" y="5986"/>
                </a:lnTo>
                <a:lnTo>
                  <a:pt x="1947" y="5889"/>
                </a:lnTo>
                <a:lnTo>
                  <a:pt x="1826" y="5767"/>
                </a:lnTo>
                <a:lnTo>
                  <a:pt x="1753" y="5621"/>
                </a:lnTo>
                <a:lnTo>
                  <a:pt x="1680" y="5451"/>
                </a:lnTo>
                <a:lnTo>
                  <a:pt x="1655" y="5305"/>
                </a:lnTo>
                <a:lnTo>
                  <a:pt x="1631" y="5135"/>
                </a:lnTo>
                <a:lnTo>
                  <a:pt x="1631" y="4964"/>
                </a:lnTo>
                <a:lnTo>
                  <a:pt x="1655" y="4794"/>
                </a:lnTo>
                <a:lnTo>
                  <a:pt x="1704" y="4624"/>
                </a:lnTo>
                <a:lnTo>
                  <a:pt x="1753" y="4478"/>
                </a:lnTo>
                <a:lnTo>
                  <a:pt x="1874" y="4259"/>
                </a:lnTo>
                <a:lnTo>
                  <a:pt x="2020" y="4113"/>
                </a:lnTo>
                <a:lnTo>
                  <a:pt x="2215" y="3991"/>
                </a:lnTo>
                <a:lnTo>
                  <a:pt x="2410" y="3894"/>
                </a:lnTo>
                <a:lnTo>
                  <a:pt x="2629" y="3845"/>
                </a:lnTo>
                <a:lnTo>
                  <a:pt x="2848" y="3821"/>
                </a:lnTo>
                <a:close/>
                <a:moveTo>
                  <a:pt x="10220" y="3869"/>
                </a:moveTo>
                <a:lnTo>
                  <a:pt x="10488" y="3918"/>
                </a:lnTo>
                <a:lnTo>
                  <a:pt x="10658" y="3991"/>
                </a:lnTo>
                <a:lnTo>
                  <a:pt x="10756" y="4088"/>
                </a:lnTo>
                <a:lnTo>
                  <a:pt x="10853" y="4234"/>
                </a:lnTo>
                <a:lnTo>
                  <a:pt x="10902" y="4380"/>
                </a:lnTo>
                <a:lnTo>
                  <a:pt x="10950" y="4551"/>
                </a:lnTo>
                <a:lnTo>
                  <a:pt x="10975" y="4697"/>
                </a:lnTo>
                <a:lnTo>
                  <a:pt x="10975" y="5013"/>
                </a:lnTo>
                <a:lnTo>
                  <a:pt x="10950" y="5183"/>
                </a:lnTo>
                <a:lnTo>
                  <a:pt x="10902" y="5354"/>
                </a:lnTo>
                <a:lnTo>
                  <a:pt x="10853" y="5548"/>
                </a:lnTo>
                <a:lnTo>
                  <a:pt x="10780" y="5694"/>
                </a:lnTo>
                <a:lnTo>
                  <a:pt x="10683" y="5865"/>
                </a:lnTo>
                <a:lnTo>
                  <a:pt x="10561" y="6011"/>
                </a:lnTo>
                <a:lnTo>
                  <a:pt x="10439" y="6108"/>
                </a:lnTo>
                <a:lnTo>
                  <a:pt x="10293" y="6205"/>
                </a:lnTo>
                <a:lnTo>
                  <a:pt x="10123" y="6230"/>
                </a:lnTo>
                <a:lnTo>
                  <a:pt x="9953" y="6254"/>
                </a:lnTo>
                <a:lnTo>
                  <a:pt x="9782" y="6230"/>
                </a:lnTo>
                <a:lnTo>
                  <a:pt x="9612" y="6181"/>
                </a:lnTo>
                <a:lnTo>
                  <a:pt x="9344" y="6035"/>
                </a:lnTo>
                <a:lnTo>
                  <a:pt x="9052" y="5889"/>
                </a:lnTo>
                <a:lnTo>
                  <a:pt x="8833" y="5792"/>
                </a:lnTo>
                <a:lnTo>
                  <a:pt x="8590" y="5646"/>
                </a:lnTo>
                <a:lnTo>
                  <a:pt x="8347" y="5475"/>
                </a:lnTo>
                <a:lnTo>
                  <a:pt x="8104" y="5305"/>
                </a:lnTo>
                <a:lnTo>
                  <a:pt x="7860" y="5183"/>
                </a:lnTo>
                <a:lnTo>
                  <a:pt x="7714" y="5135"/>
                </a:lnTo>
                <a:lnTo>
                  <a:pt x="7593" y="5110"/>
                </a:lnTo>
                <a:lnTo>
                  <a:pt x="7617" y="5062"/>
                </a:lnTo>
                <a:lnTo>
                  <a:pt x="7641" y="4867"/>
                </a:lnTo>
                <a:lnTo>
                  <a:pt x="7641" y="4672"/>
                </a:lnTo>
                <a:lnTo>
                  <a:pt x="7812" y="4502"/>
                </a:lnTo>
                <a:lnTo>
                  <a:pt x="8225" y="4405"/>
                </a:lnTo>
                <a:lnTo>
                  <a:pt x="8639" y="4283"/>
                </a:lnTo>
                <a:lnTo>
                  <a:pt x="9052" y="4137"/>
                </a:lnTo>
                <a:lnTo>
                  <a:pt x="9417" y="3967"/>
                </a:lnTo>
                <a:lnTo>
                  <a:pt x="9685" y="3894"/>
                </a:lnTo>
                <a:lnTo>
                  <a:pt x="9953" y="3869"/>
                </a:lnTo>
                <a:close/>
                <a:moveTo>
                  <a:pt x="7349" y="5646"/>
                </a:moveTo>
                <a:lnTo>
                  <a:pt x="7617" y="5767"/>
                </a:lnTo>
                <a:lnTo>
                  <a:pt x="7885" y="5913"/>
                </a:lnTo>
                <a:lnTo>
                  <a:pt x="8152" y="6059"/>
                </a:lnTo>
                <a:lnTo>
                  <a:pt x="8444" y="6205"/>
                </a:lnTo>
                <a:lnTo>
                  <a:pt x="8542" y="6278"/>
                </a:lnTo>
                <a:lnTo>
                  <a:pt x="8882" y="6424"/>
                </a:lnTo>
                <a:lnTo>
                  <a:pt x="9198" y="6546"/>
                </a:lnTo>
                <a:lnTo>
                  <a:pt x="9369" y="6643"/>
                </a:lnTo>
                <a:lnTo>
                  <a:pt x="9515" y="6741"/>
                </a:lnTo>
                <a:lnTo>
                  <a:pt x="9612" y="6838"/>
                </a:lnTo>
                <a:lnTo>
                  <a:pt x="9709" y="6984"/>
                </a:lnTo>
                <a:lnTo>
                  <a:pt x="9782" y="7106"/>
                </a:lnTo>
                <a:lnTo>
                  <a:pt x="9855" y="7252"/>
                </a:lnTo>
                <a:lnTo>
                  <a:pt x="9880" y="7398"/>
                </a:lnTo>
                <a:lnTo>
                  <a:pt x="9880" y="7568"/>
                </a:lnTo>
                <a:lnTo>
                  <a:pt x="9855" y="7738"/>
                </a:lnTo>
                <a:lnTo>
                  <a:pt x="9807" y="7860"/>
                </a:lnTo>
                <a:lnTo>
                  <a:pt x="9734" y="7957"/>
                </a:lnTo>
                <a:lnTo>
                  <a:pt x="9636" y="8055"/>
                </a:lnTo>
                <a:lnTo>
                  <a:pt x="9539" y="8152"/>
                </a:lnTo>
                <a:lnTo>
                  <a:pt x="9296" y="8274"/>
                </a:lnTo>
                <a:lnTo>
                  <a:pt x="9052" y="8347"/>
                </a:lnTo>
                <a:lnTo>
                  <a:pt x="8931" y="8371"/>
                </a:lnTo>
                <a:lnTo>
                  <a:pt x="8809" y="8395"/>
                </a:lnTo>
                <a:lnTo>
                  <a:pt x="8688" y="8371"/>
                </a:lnTo>
                <a:lnTo>
                  <a:pt x="8590" y="8371"/>
                </a:lnTo>
                <a:lnTo>
                  <a:pt x="8396" y="8298"/>
                </a:lnTo>
                <a:lnTo>
                  <a:pt x="8201" y="8176"/>
                </a:lnTo>
                <a:lnTo>
                  <a:pt x="8055" y="8006"/>
                </a:lnTo>
                <a:lnTo>
                  <a:pt x="7909" y="7836"/>
                </a:lnTo>
                <a:lnTo>
                  <a:pt x="7787" y="7641"/>
                </a:lnTo>
                <a:lnTo>
                  <a:pt x="7666" y="7446"/>
                </a:lnTo>
                <a:lnTo>
                  <a:pt x="7568" y="7227"/>
                </a:lnTo>
                <a:lnTo>
                  <a:pt x="7495" y="6984"/>
                </a:lnTo>
                <a:lnTo>
                  <a:pt x="7349" y="6546"/>
                </a:lnTo>
                <a:lnTo>
                  <a:pt x="7276" y="6205"/>
                </a:lnTo>
                <a:lnTo>
                  <a:pt x="7228" y="6035"/>
                </a:lnTo>
                <a:lnTo>
                  <a:pt x="7155" y="5889"/>
                </a:lnTo>
                <a:lnTo>
                  <a:pt x="7349" y="5646"/>
                </a:lnTo>
                <a:close/>
                <a:moveTo>
                  <a:pt x="4721" y="5256"/>
                </a:moveTo>
                <a:lnTo>
                  <a:pt x="4819" y="5475"/>
                </a:lnTo>
                <a:lnTo>
                  <a:pt x="4916" y="5719"/>
                </a:lnTo>
                <a:lnTo>
                  <a:pt x="5062" y="5913"/>
                </a:lnTo>
                <a:lnTo>
                  <a:pt x="5257" y="6084"/>
                </a:lnTo>
                <a:lnTo>
                  <a:pt x="5184" y="6351"/>
                </a:lnTo>
                <a:lnTo>
                  <a:pt x="5159" y="6668"/>
                </a:lnTo>
                <a:lnTo>
                  <a:pt x="5135" y="6935"/>
                </a:lnTo>
                <a:lnTo>
                  <a:pt x="5013" y="7325"/>
                </a:lnTo>
                <a:lnTo>
                  <a:pt x="4916" y="7690"/>
                </a:lnTo>
                <a:lnTo>
                  <a:pt x="4867" y="7787"/>
                </a:lnTo>
                <a:lnTo>
                  <a:pt x="4721" y="8030"/>
                </a:lnTo>
                <a:lnTo>
                  <a:pt x="4527" y="8225"/>
                </a:lnTo>
                <a:lnTo>
                  <a:pt x="4308" y="8395"/>
                </a:lnTo>
                <a:lnTo>
                  <a:pt x="4064" y="8493"/>
                </a:lnTo>
                <a:lnTo>
                  <a:pt x="3943" y="8541"/>
                </a:lnTo>
                <a:lnTo>
                  <a:pt x="3797" y="8566"/>
                </a:lnTo>
                <a:lnTo>
                  <a:pt x="3553" y="8566"/>
                </a:lnTo>
                <a:lnTo>
                  <a:pt x="3407" y="8541"/>
                </a:lnTo>
                <a:lnTo>
                  <a:pt x="3286" y="8493"/>
                </a:lnTo>
                <a:lnTo>
                  <a:pt x="3164" y="8420"/>
                </a:lnTo>
                <a:lnTo>
                  <a:pt x="3067" y="8322"/>
                </a:lnTo>
                <a:lnTo>
                  <a:pt x="2969" y="8225"/>
                </a:lnTo>
                <a:lnTo>
                  <a:pt x="2872" y="8128"/>
                </a:lnTo>
                <a:lnTo>
                  <a:pt x="2750" y="7884"/>
                </a:lnTo>
                <a:lnTo>
                  <a:pt x="2677" y="7641"/>
                </a:lnTo>
                <a:lnTo>
                  <a:pt x="2677" y="7398"/>
                </a:lnTo>
                <a:lnTo>
                  <a:pt x="2702" y="7154"/>
                </a:lnTo>
                <a:lnTo>
                  <a:pt x="2775" y="6911"/>
                </a:lnTo>
                <a:lnTo>
                  <a:pt x="2896" y="6692"/>
                </a:lnTo>
                <a:lnTo>
                  <a:pt x="3091" y="6497"/>
                </a:lnTo>
                <a:lnTo>
                  <a:pt x="3261" y="6327"/>
                </a:lnTo>
                <a:lnTo>
                  <a:pt x="3480" y="6157"/>
                </a:lnTo>
                <a:lnTo>
                  <a:pt x="3894" y="5865"/>
                </a:lnTo>
                <a:lnTo>
                  <a:pt x="4332" y="5573"/>
                </a:lnTo>
                <a:lnTo>
                  <a:pt x="4721" y="5256"/>
                </a:lnTo>
                <a:close/>
                <a:moveTo>
                  <a:pt x="6619" y="6278"/>
                </a:moveTo>
                <a:lnTo>
                  <a:pt x="6741" y="6522"/>
                </a:lnTo>
                <a:lnTo>
                  <a:pt x="6838" y="6789"/>
                </a:lnTo>
                <a:lnTo>
                  <a:pt x="6984" y="7252"/>
                </a:lnTo>
                <a:lnTo>
                  <a:pt x="7130" y="7690"/>
                </a:lnTo>
                <a:lnTo>
                  <a:pt x="7325" y="8201"/>
                </a:lnTo>
                <a:lnTo>
                  <a:pt x="7398" y="8444"/>
                </a:lnTo>
                <a:lnTo>
                  <a:pt x="7422" y="8712"/>
                </a:lnTo>
                <a:lnTo>
                  <a:pt x="7422" y="8906"/>
                </a:lnTo>
                <a:lnTo>
                  <a:pt x="7349" y="9052"/>
                </a:lnTo>
                <a:lnTo>
                  <a:pt x="7276" y="9174"/>
                </a:lnTo>
                <a:lnTo>
                  <a:pt x="7155" y="9296"/>
                </a:lnTo>
                <a:lnTo>
                  <a:pt x="7009" y="9369"/>
                </a:lnTo>
                <a:lnTo>
                  <a:pt x="6863" y="9417"/>
                </a:lnTo>
                <a:lnTo>
                  <a:pt x="6692" y="9442"/>
                </a:lnTo>
                <a:lnTo>
                  <a:pt x="6522" y="9442"/>
                </a:lnTo>
                <a:lnTo>
                  <a:pt x="6279" y="9417"/>
                </a:lnTo>
                <a:lnTo>
                  <a:pt x="6060" y="9369"/>
                </a:lnTo>
                <a:lnTo>
                  <a:pt x="5841" y="9296"/>
                </a:lnTo>
                <a:lnTo>
                  <a:pt x="5622" y="9174"/>
                </a:lnTo>
                <a:lnTo>
                  <a:pt x="5500" y="9077"/>
                </a:lnTo>
                <a:lnTo>
                  <a:pt x="5378" y="8979"/>
                </a:lnTo>
                <a:lnTo>
                  <a:pt x="5305" y="8858"/>
                </a:lnTo>
                <a:lnTo>
                  <a:pt x="5257" y="8736"/>
                </a:lnTo>
                <a:lnTo>
                  <a:pt x="5232" y="8590"/>
                </a:lnTo>
                <a:lnTo>
                  <a:pt x="5232" y="8444"/>
                </a:lnTo>
                <a:lnTo>
                  <a:pt x="5257" y="8128"/>
                </a:lnTo>
                <a:lnTo>
                  <a:pt x="5354" y="7957"/>
                </a:lnTo>
                <a:lnTo>
                  <a:pt x="5451" y="7763"/>
                </a:lnTo>
                <a:lnTo>
                  <a:pt x="5500" y="7568"/>
                </a:lnTo>
                <a:lnTo>
                  <a:pt x="5549" y="7398"/>
                </a:lnTo>
                <a:lnTo>
                  <a:pt x="5622" y="7008"/>
                </a:lnTo>
                <a:lnTo>
                  <a:pt x="5695" y="6741"/>
                </a:lnTo>
                <a:lnTo>
                  <a:pt x="5841" y="6376"/>
                </a:lnTo>
                <a:lnTo>
                  <a:pt x="6011" y="6400"/>
                </a:lnTo>
                <a:lnTo>
                  <a:pt x="6181" y="6400"/>
                </a:lnTo>
                <a:lnTo>
                  <a:pt x="6400" y="6351"/>
                </a:lnTo>
                <a:lnTo>
                  <a:pt x="6619" y="6278"/>
                </a:lnTo>
                <a:close/>
                <a:moveTo>
                  <a:pt x="11194" y="9734"/>
                </a:moveTo>
                <a:lnTo>
                  <a:pt x="11194" y="9782"/>
                </a:lnTo>
                <a:lnTo>
                  <a:pt x="10999" y="10512"/>
                </a:lnTo>
                <a:lnTo>
                  <a:pt x="10756" y="11461"/>
                </a:lnTo>
                <a:lnTo>
                  <a:pt x="10634" y="11923"/>
                </a:lnTo>
                <a:lnTo>
                  <a:pt x="10488" y="12361"/>
                </a:lnTo>
                <a:lnTo>
                  <a:pt x="10366" y="12653"/>
                </a:lnTo>
                <a:lnTo>
                  <a:pt x="10220" y="12897"/>
                </a:lnTo>
                <a:lnTo>
                  <a:pt x="10050" y="13116"/>
                </a:lnTo>
                <a:lnTo>
                  <a:pt x="9831" y="13335"/>
                </a:lnTo>
                <a:lnTo>
                  <a:pt x="9612" y="13529"/>
                </a:lnTo>
                <a:lnTo>
                  <a:pt x="9369" y="13675"/>
                </a:lnTo>
                <a:lnTo>
                  <a:pt x="9101" y="13821"/>
                </a:lnTo>
                <a:lnTo>
                  <a:pt x="8833" y="13943"/>
                </a:lnTo>
                <a:lnTo>
                  <a:pt x="8615" y="14016"/>
                </a:lnTo>
                <a:lnTo>
                  <a:pt x="8371" y="14040"/>
                </a:lnTo>
                <a:lnTo>
                  <a:pt x="8128" y="14040"/>
                </a:lnTo>
                <a:lnTo>
                  <a:pt x="7885" y="14016"/>
                </a:lnTo>
                <a:lnTo>
                  <a:pt x="7812" y="13992"/>
                </a:lnTo>
                <a:lnTo>
                  <a:pt x="8055" y="13846"/>
                </a:lnTo>
                <a:lnTo>
                  <a:pt x="8298" y="13675"/>
                </a:lnTo>
                <a:lnTo>
                  <a:pt x="8688" y="13359"/>
                </a:lnTo>
                <a:lnTo>
                  <a:pt x="8906" y="13140"/>
                </a:lnTo>
                <a:lnTo>
                  <a:pt x="9150" y="12897"/>
                </a:lnTo>
                <a:lnTo>
                  <a:pt x="9393" y="12629"/>
                </a:lnTo>
                <a:lnTo>
                  <a:pt x="9612" y="12313"/>
                </a:lnTo>
                <a:lnTo>
                  <a:pt x="9807" y="12021"/>
                </a:lnTo>
                <a:lnTo>
                  <a:pt x="9953" y="11680"/>
                </a:lnTo>
                <a:lnTo>
                  <a:pt x="10074" y="11364"/>
                </a:lnTo>
                <a:lnTo>
                  <a:pt x="10099" y="11194"/>
                </a:lnTo>
                <a:lnTo>
                  <a:pt x="10099" y="11048"/>
                </a:lnTo>
                <a:lnTo>
                  <a:pt x="10099" y="10975"/>
                </a:lnTo>
                <a:lnTo>
                  <a:pt x="10050" y="10902"/>
                </a:lnTo>
                <a:lnTo>
                  <a:pt x="10001" y="10853"/>
                </a:lnTo>
                <a:lnTo>
                  <a:pt x="9953" y="10829"/>
                </a:lnTo>
                <a:lnTo>
                  <a:pt x="9880" y="10829"/>
                </a:lnTo>
                <a:lnTo>
                  <a:pt x="9807" y="10853"/>
                </a:lnTo>
                <a:lnTo>
                  <a:pt x="9734" y="10877"/>
                </a:lnTo>
                <a:lnTo>
                  <a:pt x="9685" y="10926"/>
                </a:lnTo>
                <a:lnTo>
                  <a:pt x="9539" y="11169"/>
                </a:lnTo>
                <a:lnTo>
                  <a:pt x="9417" y="11413"/>
                </a:lnTo>
                <a:lnTo>
                  <a:pt x="9296" y="11680"/>
                </a:lnTo>
                <a:lnTo>
                  <a:pt x="9174" y="11923"/>
                </a:lnTo>
                <a:lnTo>
                  <a:pt x="9004" y="12167"/>
                </a:lnTo>
                <a:lnTo>
                  <a:pt x="8809" y="12410"/>
                </a:lnTo>
                <a:lnTo>
                  <a:pt x="8615" y="12653"/>
                </a:lnTo>
                <a:lnTo>
                  <a:pt x="8396" y="12872"/>
                </a:lnTo>
                <a:lnTo>
                  <a:pt x="8152" y="13067"/>
                </a:lnTo>
                <a:lnTo>
                  <a:pt x="7909" y="13262"/>
                </a:lnTo>
                <a:lnTo>
                  <a:pt x="7666" y="13432"/>
                </a:lnTo>
                <a:lnTo>
                  <a:pt x="7398" y="13578"/>
                </a:lnTo>
                <a:lnTo>
                  <a:pt x="7301" y="13627"/>
                </a:lnTo>
                <a:lnTo>
                  <a:pt x="7276" y="13432"/>
                </a:lnTo>
                <a:lnTo>
                  <a:pt x="7252" y="13262"/>
                </a:lnTo>
                <a:lnTo>
                  <a:pt x="7252" y="13018"/>
                </a:lnTo>
                <a:lnTo>
                  <a:pt x="7252" y="12799"/>
                </a:lnTo>
                <a:lnTo>
                  <a:pt x="7325" y="12337"/>
                </a:lnTo>
                <a:lnTo>
                  <a:pt x="7422" y="11972"/>
                </a:lnTo>
                <a:lnTo>
                  <a:pt x="7544" y="11607"/>
                </a:lnTo>
                <a:lnTo>
                  <a:pt x="7617" y="11461"/>
                </a:lnTo>
                <a:lnTo>
                  <a:pt x="7714" y="11291"/>
                </a:lnTo>
                <a:lnTo>
                  <a:pt x="7836" y="11145"/>
                </a:lnTo>
                <a:lnTo>
                  <a:pt x="7982" y="11023"/>
                </a:lnTo>
                <a:lnTo>
                  <a:pt x="8323" y="10756"/>
                </a:lnTo>
                <a:lnTo>
                  <a:pt x="8688" y="10512"/>
                </a:lnTo>
                <a:lnTo>
                  <a:pt x="9077" y="10318"/>
                </a:lnTo>
                <a:lnTo>
                  <a:pt x="9490" y="10147"/>
                </a:lnTo>
                <a:lnTo>
                  <a:pt x="9904" y="10001"/>
                </a:lnTo>
                <a:lnTo>
                  <a:pt x="10342" y="9880"/>
                </a:lnTo>
                <a:lnTo>
                  <a:pt x="10780" y="9782"/>
                </a:lnTo>
                <a:lnTo>
                  <a:pt x="11194" y="9734"/>
                </a:lnTo>
                <a:close/>
                <a:moveTo>
                  <a:pt x="390" y="11218"/>
                </a:moveTo>
                <a:lnTo>
                  <a:pt x="731" y="11267"/>
                </a:lnTo>
                <a:lnTo>
                  <a:pt x="1071" y="11291"/>
                </a:lnTo>
                <a:lnTo>
                  <a:pt x="1412" y="11315"/>
                </a:lnTo>
                <a:lnTo>
                  <a:pt x="1753" y="11364"/>
                </a:lnTo>
                <a:lnTo>
                  <a:pt x="2239" y="11437"/>
                </a:lnTo>
                <a:lnTo>
                  <a:pt x="2702" y="11583"/>
                </a:lnTo>
                <a:lnTo>
                  <a:pt x="3164" y="11729"/>
                </a:lnTo>
                <a:lnTo>
                  <a:pt x="3602" y="11948"/>
                </a:lnTo>
                <a:lnTo>
                  <a:pt x="3797" y="12069"/>
                </a:lnTo>
                <a:lnTo>
                  <a:pt x="3991" y="12215"/>
                </a:lnTo>
                <a:lnTo>
                  <a:pt x="4162" y="12361"/>
                </a:lnTo>
                <a:lnTo>
                  <a:pt x="4332" y="12556"/>
                </a:lnTo>
                <a:lnTo>
                  <a:pt x="4478" y="12726"/>
                </a:lnTo>
                <a:lnTo>
                  <a:pt x="4624" y="12921"/>
                </a:lnTo>
                <a:lnTo>
                  <a:pt x="4867" y="13335"/>
                </a:lnTo>
                <a:lnTo>
                  <a:pt x="4989" y="13578"/>
                </a:lnTo>
                <a:lnTo>
                  <a:pt x="5038" y="13797"/>
                </a:lnTo>
                <a:lnTo>
                  <a:pt x="5062" y="14040"/>
                </a:lnTo>
                <a:lnTo>
                  <a:pt x="5038" y="14284"/>
                </a:lnTo>
                <a:lnTo>
                  <a:pt x="4989" y="14746"/>
                </a:lnTo>
                <a:lnTo>
                  <a:pt x="4916" y="15233"/>
                </a:lnTo>
                <a:lnTo>
                  <a:pt x="4746" y="15160"/>
                </a:lnTo>
                <a:lnTo>
                  <a:pt x="4551" y="15062"/>
                </a:lnTo>
                <a:lnTo>
                  <a:pt x="4210" y="14843"/>
                </a:lnTo>
                <a:lnTo>
                  <a:pt x="3870" y="14576"/>
                </a:lnTo>
                <a:lnTo>
                  <a:pt x="3529" y="14284"/>
                </a:lnTo>
                <a:lnTo>
                  <a:pt x="3091" y="13919"/>
                </a:lnTo>
                <a:lnTo>
                  <a:pt x="2702" y="13529"/>
                </a:lnTo>
                <a:lnTo>
                  <a:pt x="2531" y="13335"/>
                </a:lnTo>
                <a:lnTo>
                  <a:pt x="2385" y="13116"/>
                </a:lnTo>
                <a:lnTo>
                  <a:pt x="2239" y="12897"/>
                </a:lnTo>
                <a:lnTo>
                  <a:pt x="2069" y="12726"/>
                </a:lnTo>
                <a:lnTo>
                  <a:pt x="2020" y="12702"/>
                </a:lnTo>
                <a:lnTo>
                  <a:pt x="1972" y="12702"/>
                </a:lnTo>
                <a:lnTo>
                  <a:pt x="1923" y="12726"/>
                </a:lnTo>
                <a:lnTo>
                  <a:pt x="1899" y="12775"/>
                </a:lnTo>
                <a:lnTo>
                  <a:pt x="1874" y="12921"/>
                </a:lnTo>
                <a:lnTo>
                  <a:pt x="1874" y="13043"/>
                </a:lnTo>
                <a:lnTo>
                  <a:pt x="1899" y="13189"/>
                </a:lnTo>
                <a:lnTo>
                  <a:pt x="1947" y="13335"/>
                </a:lnTo>
                <a:lnTo>
                  <a:pt x="2020" y="13456"/>
                </a:lnTo>
                <a:lnTo>
                  <a:pt x="2118" y="13602"/>
                </a:lnTo>
                <a:lnTo>
                  <a:pt x="2337" y="13870"/>
                </a:lnTo>
                <a:lnTo>
                  <a:pt x="2580" y="14113"/>
                </a:lnTo>
                <a:lnTo>
                  <a:pt x="2823" y="14357"/>
                </a:lnTo>
                <a:lnTo>
                  <a:pt x="3261" y="14722"/>
                </a:lnTo>
                <a:lnTo>
                  <a:pt x="3578" y="14989"/>
                </a:lnTo>
                <a:lnTo>
                  <a:pt x="3918" y="15257"/>
                </a:lnTo>
                <a:lnTo>
                  <a:pt x="4259" y="15476"/>
                </a:lnTo>
                <a:lnTo>
                  <a:pt x="4600" y="15671"/>
                </a:lnTo>
                <a:lnTo>
                  <a:pt x="4210" y="15841"/>
                </a:lnTo>
                <a:lnTo>
                  <a:pt x="3797" y="15938"/>
                </a:lnTo>
                <a:lnTo>
                  <a:pt x="3383" y="15987"/>
                </a:lnTo>
                <a:lnTo>
                  <a:pt x="3188" y="16011"/>
                </a:lnTo>
                <a:lnTo>
                  <a:pt x="2994" y="15987"/>
                </a:lnTo>
                <a:lnTo>
                  <a:pt x="2799" y="15963"/>
                </a:lnTo>
                <a:lnTo>
                  <a:pt x="2604" y="15914"/>
                </a:lnTo>
                <a:lnTo>
                  <a:pt x="2410" y="15865"/>
                </a:lnTo>
                <a:lnTo>
                  <a:pt x="2215" y="15768"/>
                </a:lnTo>
                <a:lnTo>
                  <a:pt x="2045" y="15671"/>
                </a:lnTo>
                <a:lnTo>
                  <a:pt x="1850" y="15549"/>
                </a:lnTo>
                <a:lnTo>
                  <a:pt x="1680" y="15403"/>
                </a:lnTo>
                <a:lnTo>
                  <a:pt x="1509" y="15233"/>
                </a:lnTo>
                <a:lnTo>
                  <a:pt x="1339" y="15038"/>
                </a:lnTo>
                <a:lnTo>
                  <a:pt x="1193" y="14819"/>
                </a:lnTo>
                <a:lnTo>
                  <a:pt x="1071" y="14600"/>
                </a:lnTo>
                <a:lnTo>
                  <a:pt x="950" y="14357"/>
                </a:lnTo>
                <a:lnTo>
                  <a:pt x="852" y="14113"/>
                </a:lnTo>
                <a:lnTo>
                  <a:pt x="779" y="13846"/>
                </a:lnTo>
                <a:lnTo>
                  <a:pt x="658" y="13335"/>
                </a:lnTo>
                <a:lnTo>
                  <a:pt x="585" y="12799"/>
                </a:lnTo>
                <a:lnTo>
                  <a:pt x="512" y="12288"/>
                </a:lnTo>
                <a:lnTo>
                  <a:pt x="463" y="11753"/>
                </a:lnTo>
                <a:lnTo>
                  <a:pt x="390" y="11218"/>
                </a:lnTo>
                <a:close/>
                <a:moveTo>
                  <a:pt x="6230" y="1"/>
                </a:moveTo>
                <a:lnTo>
                  <a:pt x="5914" y="25"/>
                </a:lnTo>
                <a:lnTo>
                  <a:pt x="5622" y="122"/>
                </a:lnTo>
                <a:lnTo>
                  <a:pt x="5451" y="195"/>
                </a:lnTo>
                <a:lnTo>
                  <a:pt x="5305" y="293"/>
                </a:lnTo>
                <a:lnTo>
                  <a:pt x="5159" y="390"/>
                </a:lnTo>
                <a:lnTo>
                  <a:pt x="5062" y="536"/>
                </a:lnTo>
                <a:lnTo>
                  <a:pt x="4965" y="658"/>
                </a:lnTo>
                <a:lnTo>
                  <a:pt x="4892" y="804"/>
                </a:lnTo>
                <a:lnTo>
                  <a:pt x="4843" y="974"/>
                </a:lnTo>
                <a:lnTo>
                  <a:pt x="4794" y="1120"/>
                </a:lnTo>
                <a:lnTo>
                  <a:pt x="4648" y="998"/>
                </a:lnTo>
                <a:lnTo>
                  <a:pt x="4454" y="877"/>
                </a:lnTo>
                <a:lnTo>
                  <a:pt x="4283" y="804"/>
                </a:lnTo>
                <a:lnTo>
                  <a:pt x="4089" y="779"/>
                </a:lnTo>
                <a:lnTo>
                  <a:pt x="3894" y="779"/>
                </a:lnTo>
                <a:lnTo>
                  <a:pt x="3675" y="804"/>
                </a:lnTo>
                <a:lnTo>
                  <a:pt x="3480" y="877"/>
                </a:lnTo>
                <a:lnTo>
                  <a:pt x="3286" y="998"/>
                </a:lnTo>
                <a:lnTo>
                  <a:pt x="3115" y="1144"/>
                </a:lnTo>
                <a:lnTo>
                  <a:pt x="2945" y="1315"/>
                </a:lnTo>
                <a:lnTo>
                  <a:pt x="2799" y="1509"/>
                </a:lnTo>
                <a:lnTo>
                  <a:pt x="2677" y="1704"/>
                </a:lnTo>
                <a:lnTo>
                  <a:pt x="2580" y="1923"/>
                </a:lnTo>
                <a:lnTo>
                  <a:pt x="2507" y="2142"/>
                </a:lnTo>
                <a:lnTo>
                  <a:pt x="2458" y="2385"/>
                </a:lnTo>
                <a:lnTo>
                  <a:pt x="2410" y="2604"/>
                </a:lnTo>
                <a:lnTo>
                  <a:pt x="2410" y="2799"/>
                </a:lnTo>
                <a:lnTo>
                  <a:pt x="2434" y="2994"/>
                </a:lnTo>
                <a:lnTo>
                  <a:pt x="2483" y="3188"/>
                </a:lnTo>
                <a:lnTo>
                  <a:pt x="2556" y="3359"/>
                </a:lnTo>
                <a:lnTo>
                  <a:pt x="2312" y="3407"/>
                </a:lnTo>
                <a:lnTo>
                  <a:pt x="2093" y="3480"/>
                </a:lnTo>
                <a:lnTo>
                  <a:pt x="1899" y="3602"/>
                </a:lnTo>
                <a:lnTo>
                  <a:pt x="1728" y="3748"/>
                </a:lnTo>
                <a:lnTo>
                  <a:pt x="1558" y="3918"/>
                </a:lnTo>
                <a:lnTo>
                  <a:pt x="1436" y="4113"/>
                </a:lnTo>
                <a:lnTo>
                  <a:pt x="1315" y="4307"/>
                </a:lnTo>
                <a:lnTo>
                  <a:pt x="1217" y="4526"/>
                </a:lnTo>
                <a:lnTo>
                  <a:pt x="1169" y="4745"/>
                </a:lnTo>
                <a:lnTo>
                  <a:pt x="1144" y="4964"/>
                </a:lnTo>
                <a:lnTo>
                  <a:pt x="1144" y="5183"/>
                </a:lnTo>
                <a:lnTo>
                  <a:pt x="1169" y="5402"/>
                </a:lnTo>
                <a:lnTo>
                  <a:pt x="1242" y="5597"/>
                </a:lnTo>
                <a:lnTo>
                  <a:pt x="1315" y="5816"/>
                </a:lnTo>
                <a:lnTo>
                  <a:pt x="1412" y="5986"/>
                </a:lnTo>
                <a:lnTo>
                  <a:pt x="1534" y="6181"/>
                </a:lnTo>
                <a:lnTo>
                  <a:pt x="1607" y="6254"/>
                </a:lnTo>
                <a:lnTo>
                  <a:pt x="1704" y="6327"/>
                </a:lnTo>
                <a:lnTo>
                  <a:pt x="1899" y="6449"/>
                </a:lnTo>
                <a:lnTo>
                  <a:pt x="2142" y="6522"/>
                </a:lnTo>
                <a:lnTo>
                  <a:pt x="2385" y="6570"/>
                </a:lnTo>
                <a:lnTo>
                  <a:pt x="2264" y="6814"/>
                </a:lnTo>
                <a:lnTo>
                  <a:pt x="2191" y="7081"/>
                </a:lnTo>
                <a:lnTo>
                  <a:pt x="2166" y="7349"/>
                </a:lnTo>
                <a:lnTo>
                  <a:pt x="2191" y="7617"/>
                </a:lnTo>
                <a:lnTo>
                  <a:pt x="2239" y="7884"/>
                </a:lnTo>
                <a:lnTo>
                  <a:pt x="2337" y="8152"/>
                </a:lnTo>
                <a:lnTo>
                  <a:pt x="2458" y="8395"/>
                </a:lnTo>
                <a:lnTo>
                  <a:pt x="2629" y="8614"/>
                </a:lnTo>
                <a:lnTo>
                  <a:pt x="2750" y="8712"/>
                </a:lnTo>
                <a:lnTo>
                  <a:pt x="2848" y="8809"/>
                </a:lnTo>
                <a:lnTo>
                  <a:pt x="2969" y="8906"/>
                </a:lnTo>
                <a:lnTo>
                  <a:pt x="3115" y="8955"/>
                </a:lnTo>
                <a:lnTo>
                  <a:pt x="3237" y="9004"/>
                </a:lnTo>
                <a:lnTo>
                  <a:pt x="3359" y="9052"/>
                </a:lnTo>
                <a:lnTo>
                  <a:pt x="3651" y="9077"/>
                </a:lnTo>
                <a:lnTo>
                  <a:pt x="3918" y="9052"/>
                </a:lnTo>
                <a:lnTo>
                  <a:pt x="4186" y="9004"/>
                </a:lnTo>
                <a:lnTo>
                  <a:pt x="4478" y="8882"/>
                </a:lnTo>
                <a:lnTo>
                  <a:pt x="4721" y="8736"/>
                </a:lnTo>
                <a:lnTo>
                  <a:pt x="4794" y="8687"/>
                </a:lnTo>
                <a:lnTo>
                  <a:pt x="4843" y="8906"/>
                </a:lnTo>
                <a:lnTo>
                  <a:pt x="4940" y="9101"/>
                </a:lnTo>
                <a:lnTo>
                  <a:pt x="5062" y="9296"/>
                </a:lnTo>
                <a:lnTo>
                  <a:pt x="5232" y="9442"/>
                </a:lnTo>
                <a:lnTo>
                  <a:pt x="5403" y="9588"/>
                </a:lnTo>
                <a:lnTo>
                  <a:pt x="5622" y="9685"/>
                </a:lnTo>
                <a:lnTo>
                  <a:pt x="5841" y="9782"/>
                </a:lnTo>
                <a:lnTo>
                  <a:pt x="6084" y="9855"/>
                </a:lnTo>
                <a:lnTo>
                  <a:pt x="6011" y="10074"/>
                </a:lnTo>
                <a:lnTo>
                  <a:pt x="5987" y="10293"/>
                </a:lnTo>
                <a:lnTo>
                  <a:pt x="5962" y="10537"/>
                </a:lnTo>
                <a:lnTo>
                  <a:pt x="5962" y="10780"/>
                </a:lnTo>
                <a:lnTo>
                  <a:pt x="5987" y="11267"/>
                </a:lnTo>
                <a:lnTo>
                  <a:pt x="6011" y="11705"/>
                </a:lnTo>
                <a:lnTo>
                  <a:pt x="5987" y="12459"/>
                </a:lnTo>
                <a:lnTo>
                  <a:pt x="5962" y="13213"/>
                </a:lnTo>
                <a:lnTo>
                  <a:pt x="5889" y="13943"/>
                </a:lnTo>
                <a:lnTo>
                  <a:pt x="5792" y="14697"/>
                </a:lnTo>
                <a:lnTo>
                  <a:pt x="5670" y="15403"/>
                </a:lnTo>
                <a:lnTo>
                  <a:pt x="5451" y="15379"/>
                </a:lnTo>
                <a:lnTo>
                  <a:pt x="5524" y="14843"/>
                </a:lnTo>
                <a:lnTo>
                  <a:pt x="5573" y="14308"/>
                </a:lnTo>
                <a:lnTo>
                  <a:pt x="5573" y="14065"/>
                </a:lnTo>
                <a:lnTo>
                  <a:pt x="5549" y="13797"/>
                </a:lnTo>
                <a:lnTo>
                  <a:pt x="5500" y="13529"/>
                </a:lnTo>
                <a:lnTo>
                  <a:pt x="5403" y="13262"/>
                </a:lnTo>
                <a:lnTo>
                  <a:pt x="5305" y="13043"/>
                </a:lnTo>
                <a:lnTo>
                  <a:pt x="5159" y="12799"/>
                </a:lnTo>
                <a:lnTo>
                  <a:pt x="5013" y="12580"/>
                </a:lnTo>
                <a:lnTo>
                  <a:pt x="4843" y="12361"/>
                </a:lnTo>
                <a:lnTo>
                  <a:pt x="4673" y="12167"/>
                </a:lnTo>
                <a:lnTo>
                  <a:pt x="4478" y="11972"/>
                </a:lnTo>
                <a:lnTo>
                  <a:pt x="4259" y="11802"/>
                </a:lnTo>
                <a:lnTo>
                  <a:pt x="4064" y="11656"/>
                </a:lnTo>
                <a:lnTo>
                  <a:pt x="3845" y="11510"/>
                </a:lnTo>
                <a:lnTo>
                  <a:pt x="3626" y="11388"/>
                </a:lnTo>
                <a:lnTo>
                  <a:pt x="3383" y="11291"/>
                </a:lnTo>
                <a:lnTo>
                  <a:pt x="3140" y="11218"/>
                </a:lnTo>
                <a:lnTo>
                  <a:pt x="2653" y="11072"/>
                </a:lnTo>
                <a:lnTo>
                  <a:pt x="2142" y="10975"/>
                </a:lnTo>
                <a:lnTo>
                  <a:pt x="1655" y="10877"/>
                </a:lnTo>
                <a:lnTo>
                  <a:pt x="1120" y="10804"/>
                </a:lnTo>
                <a:lnTo>
                  <a:pt x="852" y="10780"/>
                </a:lnTo>
                <a:lnTo>
                  <a:pt x="585" y="10780"/>
                </a:lnTo>
                <a:lnTo>
                  <a:pt x="342" y="10804"/>
                </a:lnTo>
                <a:lnTo>
                  <a:pt x="98" y="10877"/>
                </a:lnTo>
                <a:lnTo>
                  <a:pt x="25" y="10926"/>
                </a:lnTo>
                <a:lnTo>
                  <a:pt x="1" y="10999"/>
                </a:lnTo>
                <a:lnTo>
                  <a:pt x="1" y="11072"/>
                </a:lnTo>
                <a:lnTo>
                  <a:pt x="50" y="11145"/>
                </a:lnTo>
                <a:lnTo>
                  <a:pt x="25" y="11437"/>
                </a:lnTo>
                <a:lnTo>
                  <a:pt x="1" y="11729"/>
                </a:lnTo>
                <a:lnTo>
                  <a:pt x="1" y="12045"/>
                </a:lnTo>
                <a:lnTo>
                  <a:pt x="1" y="12337"/>
                </a:lnTo>
                <a:lnTo>
                  <a:pt x="25" y="12678"/>
                </a:lnTo>
                <a:lnTo>
                  <a:pt x="74" y="12994"/>
                </a:lnTo>
                <a:lnTo>
                  <a:pt x="123" y="13310"/>
                </a:lnTo>
                <a:lnTo>
                  <a:pt x="196" y="13627"/>
                </a:lnTo>
                <a:lnTo>
                  <a:pt x="293" y="13919"/>
                </a:lnTo>
                <a:lnTo>
                  <a:pt x="415" y="14235"/>
                </a:lnTo>
                <a:lnTo>
                  <a:pt x="536" y="14527"/>
                </a:lnTo>
                <a:lnTo>
                  <a:pt x="658" y="14819"/>
                </a:lnTo>
                <a:lnTo>
                  <a:pt x="828" y="15087"/>
                </a:lnTo>
                <a:lnTo>
                  <a:pt x="974" y="15330"/>
                </a:lnTo>
                <a:lnTo>
                  <a:pt x="1169" y="15549"/>
                </a:lnTo>
                <a:lnTo>
                  <a:pt x="1363" y="15768"/>
                </a:lnTo>
                <a:lnTo>
                  <a:pt x="1558" y="15938"/>
                </a:lnTo>
                <a:lnTo>
                  <a:pt x="1777" y="16060"/>
                </a:lnTo>
                <a:lnTo>
                  <a:pt x="1996" y="16182"/>
                </a:lnTo>
                <a:lnTo>
                  <a:pt x="2215" y="16303"/>
                </a:lnTo>
                <a:lnTo>
                  <a:pt x="2458" y="16376"/>
                </a:lnTo>
                <a:lnTo>
                  <a:pt x="2702" y="16425"/>
                </a:lnTo>
                <a:lnTo>
                  <a:pt x="2945" y="16474"/>
                </a:lnTo>
                <a:lnTo>
                  <a:pt x="3213" y="16498"/>
                </a:lnTo>
                <a:lnTo>
                  <a:pt x="3456" y="16474"/>
                </a:lnTo>
                <a:lnTo>
                  <a:pt x="3724" y="16474"/>
                </a:lnTo>
                <a:lnTo>
                  <a:pt x="3967" y="16425"/>
                </a:lnTo>
                <a:lnTo>
                  <a:pt x="4210" y="16352"/>
                </a:lnTo>
                <a:lnTo>
                  <a:pt x="4454" y="16279"/>
                </a:lnTo>
                <a:lnTo>
                  <a:pt x="4673" y="16157"/>
                </a:lnTo>
                <a:lnTo>
                  <a:pt x="4892" y="16036"/>
                </a:lnTo>
                <a:lnTo>
                  <a:pt x="5086" y="15890"/>
                </a:lnTo>
                <a:lnTo>
                  <a:pt x="5257" y="15890"/>
                </a:lnTo>
                <a:lnTo>
                  <a:pt x="5549" y="15914"/>
                </a:lnTo>
                <a:lnTo>
                  <a:pt x="5330" y="16693"/>
                </a:lnTo>
                <a:lnTo>
                  <a:pt x="5111" y="17471"/>
                </a:lnTo>
                <a:lnTo>
                  <a:pt x="4867" y="18128"/>
                </a:lnTo>
                <a:lnTo>
                  <a:pt x="4746" y="18445"/>
                </a:lnTo>
                <a:lnTo>
                  <a:pt x="4575" y="18761"/>
                </a:lnTo>
                <a:lnTo>
                  <a:pt x="4429" y="19004"/>
                </a:lnTo>
                <a:lnTo>
                  <a:pt x="4259" y="19272"/>
                </a:lnTo>
                <a:lnTo>
                  <a:pt x="4186" y="19394"/>
                </a:lnTo>
                <a:lnTo>
                  <a:pt x="4113" y="19540"/>
                </a:lnTo>
                <a:lnTo>
                  <a:pt x="4089" y="19686"/>
                </a:lnTo>
                <a:lnTo>
                  <a:pt x="4064" y="19832"/>
                </a:lnTo>
                <a:lnTo>
                  <a:pt x="4089" y="19880"/>
                </a:lnTo>
                <a:lnTo>
                  <a:pt x="4089" y="19929"/>
                </a:lnTo>
                <a:lnTo>
                  <a:pt x="4162" y="19977"/>
                </a:lnTo>
                <a:lnTo>
                  <a:pt x="4259" y="20002"/>
                </a:lnTo>
                <a:lnTo>
                  <a:pt x="4356" y="19953"/>
                </a:lnTo>
                <a:lnTo>
                  <a:pt x="4575" y="19734"/>
                </a:lnTo>
                <a:lnTo>
                  <a:pt x="4770" y="19491"/>
                </a:lnTo>
                <a:lnTo>
                  <a:pt x="4940" y="19223"/>
                </a:lnTo>
                <a:lnTo>
                  <a:pt x="5086" y="18931"/>
                </a:lnTo>
                <a:lnTo>
                  <a:pt x="5208" y="18639"/>
                </a:lnTo>
                <a:lnTo>
                  <a:pt x="5330" y="18347"/>
                </a:lnTo>
                <a:lnTo>
                  <a:pt x="5549" y="17763"/>
                </a:lnTo>
                <a:lnTo>
                  <a:pt x="5768" y="17082"/>
                </a:lnTo>
                <a:lnTo>
                  <a:pt x="5962" y="16376"/>
                </a:lnTo>
                <a:lnTo>
                  <a:pt x="6108" y="15695"/>
                </a:lnTo>
                <a:lnTo>
                  <a:pt x="6254" y="14989"/>
                </a:lnTo>
                <a:lnTo>
                  <a:pt x="6352" y="14308"/>
                </a:lnTo>
                <a:lnTo>
                  <a:pt x="6571" y="14357"/>
                </a:lnTo>
                <a:lnTo>
                  <a:pt x="6814" y="14357"/>
                </a:lnTo>
                <a:lnTo>
                  <a:pt x="7033" y="14332"/>
                </a:lnTo>
                <a:lnTo>
                  <a:pt x="7276" y="14259"/>
                </a:lnTo>
                <a:lnTo>
                  <a:pt x="7422" y="14332"/>
                </a:lnTo>
                <a:lnTo>
                  <a:pt x="7593" y="14405"/>
                </a:lnTo>
                <a:lnTo>
                  <a:pt x="7763" y="14454"/>
                </a:lnTo>
                <a:lnTo>
                  <a:pt x="7933" y="14478"/>
                </a:lnTo>
                <a:lnTo>
                  <a:pt x="8298" y="14527"/>
                </a:lnTo>
                <a:lnTo>
                  <a:pt x="8615" y="14478"/>
                </a:lnTo>
                <a:lnTo>
                  <a:pt x="8882" y="14430"/>
                </a:lnTo>
                <a:lnTo>
                  <a:pt x="9150" y="14332"/>
                </a:lnTo>
                <a:lnTo>
                  <a:pt x="9442" y="14211"/>
                </a:lnTo>
                <a:lnTo>
                  <a:pt x="9685" y="14065"/>
                </a:lnTo>
                <a:lnTo>
                  <a:pt x="9928" y="13894"/>
                </a:lnTo>
                <a:lnTo>
                  <a:pt x="10172" y="13724"/>
                </a:lnTo>
                <a:lnTo>
                  <a:pt x="10366" y="13505"/>
                </a:lnTo>
                <a:lnTo>
                  <a:pt x="10537" y="13286"/>
                </a:lnTo>
                <a:lnTo>
                  <a:pt x="10731" y="12994"/>
                </a:lnTo>
                <a:lnTo>
                  <a:pt x="10877" y="12702"/>
                </a:lnTo>
                <a:lnTo>
                  <a:pt x="10999" y="12386"/>
                </a:lnTo>
                <a:lnTo>
                  <a:pt x="11121" y="12069"/>
                </a:lnTo>
                <a:lnTo>
                  <a:pt x="11291" y="11413"/>
                </a:lnTo>
                <a:lnTo>
                  <a:pt x="11461" y="10756"/>
                </a:lnTo>
                <a:lnTo>
                  <a:pt x="11559" y="10391"/>
                </a:lnTo>
                <a:lnTo>
                  <a:pt x="11632" y="10172"/>
                </a:lnTo>
                <a:lnTo>
                  <a:pt x="11705" y="9928"/>
                </a:lnTo>
                <a:lnTo>
                  <a:pt x="11729" y="9709"/>
                </a:lnTo>
                <a:lnTo>
                  <a:pt x="11729" y="9490"/>
                </a:lnTo>
                <a:lnTo>
                  <a:pt x="11729" y="9393"/>
                </a:lnTo>
                <a:lnTo>
                  <a:pt x="11680" y="9296"/>
                </a:lnTo>
                <a:lnTo>
                  <a:pt x="11632" y="9223"/>
                </a:lnTo>
                <a:lnTo>
                  <a:pt x="11583" y="9174"/>
                </a:lnTo>
                <a:lnTo>
                  <a:pt x="11486" y="9125"/>
                </a:lnTo>
                <a:lnTo>
                  <a:pt x="11413" y="9150"/>
                </a:lnTo>
                <a:lnTo>
                  <a:pt x="11340" y="9174"/>
                </a:lnTo>
                <a:lnTo>
                  <a:pt x="11291" y="9247"/>
                </a:lnTo>
                <a:lnTo>
                  <a:pt x="11072" y="9223"/>
                </a:lnTo>
                <a:lnTo>
                  <a:pt x="10829" y="9247"/>
                </a:lnTo>
                <a:lnTo>
                  <a:pt x="10610" y="9296"/>
                </a:lnTo>
                <a:lnTo>
                  <a:pt x="10366" y="9344"/>
                </a:lnTo>
                <a:lnTo>
                  <a:pt x="9904" y="9490"/>
                </a:lnTo>
                <a:lnTo>
                  <a:pt x="9466" y="9661"/>
                </a:lnTo>
                <a:lnTo>
                  <a:pt x="8955" y="9880"/>
                </a:lnTo>
                <a:lnTo>
                  <a:pt x="8444" y="10147"/>
                </a:lnTo>
                <a:lnTo>
                  <a:pt x="8177" y="10293"/>
                </a:lnTo>
                <a:lnTo>
                  <a:pt x="7958" y="10439"/>
                </a:lnTo>
                <a:lnTo>
                  <a:pt x="7714" y="10610"/>
                </a:lnTo>
                <a:lnTo>
                  <a:pt x="7495" y="10804"/>
                </a:lnTo>
                <a:lnTo>
                  <a:pt x="7349" y="10950"/>
                </a:lnTo>
                <a:lnTo>
                  <a:pt x="7228" y="11145"/>
                </a:lnTo>
                <a:lnTo>
                  <a:pt x="7130" y="11340"/>
                </a:lnTo>
                <a:lnTo>
                  <a:pt x="7033" y="11559"/>
                </a:lnTo>
                <a:lnTo>
                  <a:pt x="6984" y="11778"/>
                </a:lnTo>
                <a:lnTo>
                  <a:pt x="6911" y="12021"/>
                </a:lnTo>
                <a:lnTo>
                  <a:pt x="6838" y="12459"/>
                </a:lnTo>
                <a:lnTo>
                  <a:pt x="6814" y="12726"/>
                </a:lnTo>
                <a:lnTo>
                  <a:pt x="6790" y="13091"/>
                </a:lnTo>
                <a:lnTo>
                  <a:pt x="6814" y="13286"/>
                </a:lnTo>
                <a:lnTo>
                  <a:pt x="6838" y="13481"/>
                </a:lnTo>
                <a:lnTo>
                  <a:pt x="6887" y="13627"/>
                </a:lnTo>
                <a:lnTo>
                  <a:pt x="6984" y="13748"/>
                </a:lnTo>
                <a:lnTo>
                  <a:pt x="6692" y="13846"/>
                </a:lnTo>
                <a:lnTo>
                  <a:pt x="6400" y="13967"/>
                </a:lnTo>
                <a:lnTo>
                  <a:pt x="6449" y="13116"/>
                </a:lnTo>
                <a:lnTo>
                  <a:pt x="6473" y="12240"/>
                </a:lnTo>
                <a:lnTo>
                  <a:pt x="6449" y="11656"/>
                </a:lnTo>
                <a:lnTo>
                  <a:pt x="6400" y="11072"/>
                </a:lnTo>
                <a:lnTo>
                  <a:pt x="6352" y="10488"/>
                </a:lnTo>
                <a:lnTo>
                  <a:pt x="6352" y="9904"/>
                </a:lnTo>
                <a:lnTo>
                  <a:pt x="6522" y="9928"/>
                </a:lnTo>
                <a:lnTo>
                  <a:pt x="6668" y="9928"/>
                </a:lnTo>
                <a:lnTo>
                  <a:pt x="6814" y="9904"/>
                </a:lnTo>
                <a:lnTo>
                  <a:pt x="6960" y="9880"/>
                </a:lnTo>
                <a:lnTo>
                  <a:pt x="7106" y="9831"/>
                </a:lnTo>
                <a:lnTo>
                  <a:pt x="7252" y="9782"/>
                </a:lnTo>
                <a:lnTo>
                  <a:pt x="7374" y="9709"/>
                </a:lnTo>
                <a:lnTo>
                  <a:pt x="7495" y="9636"/>
                </a:lnTo>
                <a:lnTo>
                  <a:pt x="7593" y="9539"/>
                </a:lnTo>
                <a:lnTo>
                  <a:pt x="7690" y="9417"/>
                </a:lnTo>
                <a:lnTo>
                  <a:pt x="7763" y="9320"/>
                </a:lnTo>
                <a:lnTo>
                  <a:pt x="7812" y="9174"/>
                </a:lnTo>
                <a:lnTo>
                  <a:pt x="7860" y="9052"/>
                </a:lnTo>
                <a:lnTo>
                  <a:pt x="7885" y="8906"/>
                </a:lnTo>
                <a:lnTo>
                  <a:pt x="7909" y="8736"/>
                </a:lnTo>
                <a:lnTo>
                  <a:pt x="7885" y="8566"/>
                </a:lnTo>
                <a:lnTo>
                  <a:pt x="8079" y="8687"/>
                </a:lnTo>
                <a:lnTo>
                  <a:pt x="8250" y="8785"/>
                </a:lnTo>
                <a:lnTo>
                  <a:pt x="8444" y="8858"/>
                </a:lnTo>
                <a:lnTo>
                  <a:pt x="8639" y="8882"/>
                </a:lnTo>
                <a:lnTo>
                  <a:pt x="9077" y="8882"/>
                </a:lnTo>
                <a:lnTo>
                  <a:pt x="9296" y="8809"/>
                </a:lnTo>
                <a:lnTo>
                  <a:pt x="9515" y="8736"/>
                </a:lnTo>
                <a:lnTo>
                  <a:pt x="9661" y="8663"/>
                </a:lnTo>
                <a:lnTo>
                  <a:pt x="9807" y="8590"/>
                </a:lnTo>
                <a:lnTo>
                  <a:pt x="9928" y="8493"/>
                </a:lnTo>
                <a:lnTo>
                  <a:pt x="10026" y="8395"/>
                </a:lnTo>
                <a:lnTo>
                  <a:pt x="10123" y="8274"/>
                </a:lnTo>
                <a:lnTo>
                  <a:pt x="10220" y="8152"/>
                </a:lnTo>
                <a:lnTo>
                  <a:pt x="10269" y="8006"/>
                </a:lnTo>
                <a:lnTo>
                  <a:pt x="10318" y="7884"/>
                </a:lnTo>
                <a:lnTo>
                  <a:pt x="10366" y="7738"/>
                </a:lnTo>
                <a:lnTo>
                  <a:pt x="10391" y="7592"/>
                </a:lnTo>
                <a:lnTo>
                  <a:pt x="10391" y="7446"/>
                </a:lnTo>
                <a:lnTo>
                  <a:pt x="10391" y="7300"/>
                </a:lnTo>
                <a:lnTo>
                  <a:pt x="10366" y="7154"/>
                </a:lnTo>
                <a:lnTo>
                  <a:pt x="10318" y="7008"/>
                </a:lnTo>
                <a:lnTo>
                  <a:pt x="10245" y="6862"/>
                </a:lnTo>
                <a:lnTo>
                  <a:pt x="10172" y="6716"/>
                </a:lnTo>
                <a:lnTo>
                  <a:pt x="10172" y="6692"/>
                </a:lnTo>
                <a:lnTo>
                  <a:pt x="10342" y="6668"/>
                </a:lnTo>
                <a:lnTo>
                  <a:pt x="10488" y="6619"/>
                </a:lnTo>
                <a:lnTo>
                  <a:pt x="10634" y="6546"/>
                </a:lnTo>
                <a:lnTo>
                  <a:pt x="10780" y="6449"/>
                </a:lnTo>
                <a:lnTo>
                  <a:pt x="10877" y="6327"/>
                </a:lnTo>
                <a:lnTo>
                  <a:pt x="10999" y="6205"/>
                </a:lnTo>
                <a:lnTo>
                  <a:pt x="11096" y="6059"/>
                </a:lnTo>
                <a:lnTo>
                  <a:pt x="11169" y="5913"/>
                </a:lnTo>
                <a:lnTo>
                  <a:pt x="11291" y="5597"/>
                </a:lnTo>
                <a:lnTo>
                  <a:pt x="11364" y="5256"/>
                </a:lnTo>
                <a:lnTo>
                  <a:pt x="11388" y="4916"/>
                </a:lnTo>
                <a:lnTo>
                  <a:pt x="11388" y="4599"/>
                </a:lnTo>
                <a:lnTo>
                  <a:pt x="11315" y="4307"/>
                </a:lnTo>
                <a:lnTo>
                  <a:pt x="11218" y="4088"/>
                </a:lnTo>
                <a:lnTo>
                  <a:pt x="11096" y="3894"/>
                </a:lnTo>
                <a:lnTo>
                  <a:pt x="10926" y="3748"/>
                </a:lnTo>
                <a:lnTo>
                  <a:pt x="10731" y="3626"/>
                </a:lnTo>
                <a:lnTo>
                  <a:pt x="10512" y="3553"/>
                </a:lnTo>
                <a:lnTo>
                  <a:pt x="10269" y="3529"/>
                </a:lnTo>
                <a:lnTo>
                  <a:pt x="10026" y="3505"/>
                </a:lnTo>
                <a:lnTo>
                  <a:pt x="10196" y="3310"/>
                </a:lnTo>
                <a:lnTo>
                  <a:pt x="10269" y="3188"/>
                </a:lnTo>
                <a:lnTo>
                  <a:pt x="10342" y="3042"/>
                </a:lnTo>
                <a:lnTo>
                  <a:pt x="10391" y="2896"/>
                </a:lnTo>
                <a:lnTo>
                  <a:pt x="10415" y="2726"/>
                </a:lnTo>
                <a:lnTo>
                  <a:pt x="10439" y="2580"/>
                </a:lnTo>
                <a:lnTo>
                  <a:pt x="10439" y="2434"/>
                </a:lnTo>
                <a:lnTo>
                  <a:pt x="10415" y="2264"/>
                </a:lnTo>
                <a:lnTo>
                  <a:pt x="10366" y="2118"/>
                </a:lnTo>
                <a:lnTo>
                  <a:pt x="10269" y="1826"/>
                </a:lnTo>
                <a:lnTo>
                  <a:pt x="10123" y="1534"/>
                </a:lnTo>
                <a:lnTo>
                  <a:pt x="9928" y="1290"/>
                </a:lnTo>
                <a:lnTo>
                  <a:pt x="9807" y="1193"/>
                </a:lnTo>
                <a:lnTo>
                  <a:pt x="9685" y="1096"/>
                </a:lnTo>
                <a:lnTo>
                  <a:pt x="9563" y="1023"/>
                </a:lnTo>
                <a:lnTo>
                  <a:pt x="9442" y="974"/>
                </a:lnTo>
                <a:lnTo>
                  <a:pt x="9198" y="901"/>
                </a:lnTo>
                <a:lnTo>
                  <a:pt x="8931" y="877"/>
                </a:lnTo>
                <a:lnTo>
                  <a:pt x="8663" y="901"/>
                </a:lnTo>
                <a:lnTo>
                  <a:pt x="8396" y="974"/>
                </a:lnTo>
                <a:lnTo>
                  <a:pt x="8152" y="1071"/>
                </a:lnTo>
                <a:lnTo>
                  <a:pt x="7909" y="1217"/>
                </a:lnTo>
                <a:lnTo>
                  <a:pt x="7714" y="1388"/>
                </a:lnTo>
                <a:lnTo>
                  <a:pt x="7714" y="1120"/>
                </a:lnTo>
                <a:lnTo>
                  <a:pt x="7666" y="852"/>
                </a:lnTo>
                <a:lnTo>
                  <a:pt x="7617" y="706"/>
                </a:lnTo>
                <a:lnTo>
                  <a:pt x="7568" y="560"/>
                </a:lnTo>
                <a:lnTo>
                  <a:pt x="7471" y="439"/>
                </a:lnTo>
                <a:lnTo>
                  <a:pt x="7374" y="317"/>
                </a:lnTo>
                <a:lnTo>
                  <a:pt x="7252" y="220"/>
                </a:lnTo>
                <a:lnTo>
                  <a:pt x="7130" y="147"/>
                </a:lnTo>
                <a:lnTo>
                  <a:pt x="6984" y="98"/>
                </a:lnTo>
                <a:lnTo>
                  <a:pt x="6838" y="49"/>
                </a:lnTo>
                <a:lnTo>
                  <a:pt x="6546" y="1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1" name="Google Shape;1601;p17"/>
          <p:cNvSpPr txBox="1">
            <a:spLocks noGrp="1"/>
          </p:cNvSpPr>
          <p:nvPr>
            <p:ph type="sldNum" idx="12"/>
          </p:nvPr>
        </p:nvSpPr>
        <p:spPr>
          <a:xfrm>
            <a:off x="8696403" y="4673650"/>
            <a:ext cx="3330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  <p:pic>
        <p:nvPicPr>
          <p:cNvPr id="9" name="กราฟิก 8" descr="อาคาร">
            <a:extLst>
              <a:ext uri="{FF2B5EF4-FFF2-40B4-BE49-F238E27FC236}">
                <a16:creationId xmlns:a16="http://schemas.microsoft.com/office/drawing/2014/main" id="{44D7045E-DDEE-A91A-D6D4-B2A183B6C7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90024" y="1765063"/>
            <a:ext cx="914400" cy="914400"/>
          </a:xfrm>
          <a:prstGeom prst="rect">
            <a:avLst/>
          </a:prstGeom>
        </p:spPr>
      </p:pic>
      <p:pic>
        <p:nvPicPr>
          <p:cNvPr id="13" name="กราฟิก 12" descr="รถเมล์">
            <a:extLst>
              <a:ext uri="{FF2B5EF4-FFF2-40B4-BE49-F238E27FC236}">
                <a16:creationId xmlns:a16="http://schemas.microsoft.com/office/drawing/2014/main" id="{AFC3A2B5-F06A-4CA3-23C6-E828002A4B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957367" y="2234096"/>
            <a:ext cx="522908" cy="522908"/>
          </a:xfrm>
          <a:prstGeom prst="rect">
            <a:avLst/>
          </a:prstGeom>
        </p:spPr>
      </p:pic>
      <p:sp>
        <p:nvSpPr>
          <p:cNvPr id="14" name="กล่องข้อความ 13">
            <a:extLst>
              <a:ext uri="{FF2B5EF4-FFF2-40B4-BE49-F238E27FC236}">
                <a16:creationId xmlns:a16="http://schemas.microsoft.com/office/drawing/2014/main" id="{69D6C3ED-A390-6B04-B16E-1D24F2FABC63}"/>
              </a:ext>
            </a:extLst>
          </p:cNvPr>
          <p:cNvSpPr txBox="1"/>
          <p:nvPr/>
        </p:nvSpPr>
        <p:spPr>
          <a:xfrm>
            <a:off x="566350" y="885771"/>
            <a:ext cx="3256350" cy="954107"/>
          </a:xfrm>
          <a:prstGeom prst="rect">
            <a:avLst/>
          </a:prstGeom>
          <a:noFill/>
          <a:ln w="28575">
            <a:noFill/>
            <a:prstDash val="sysDash"/>
          </a:ln>
        </p:spPr>
        <p:txBody>
          <a:bodyPr wrap="square" rtlCol="0">
            <a:spAutoFit/>
          </a:bodyPr>
          <a:lstStyle/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Mali Grade 6" panose="02000506000000020004" pitchFamily="2" charset="-34"/>
                <a:ea typeface="+mn-ea"/>
                <a:cs typeface="TH Mali Grade 6" panose="02000506000000020004" pitchFamily="2" charset="-34"/>
              </a:rPr>
              <a:t>ทำเลที่ตั้งหรืออาคาร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Mali Grade 6" panose="02000506000000020004" pitchFamily="2" charset="-34"/>
                <a:ea typeface="+mn-ea"/>
                <a:cs typeface="TH Mali Grade 6" panose="02000506000000020004" pitchFamily="2" charset="-34"/>
              </a:rPr>
              <a:t>ต้องไม่เอื้อ</a:t>
            </a:r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Mali Grade 6" panose="02000506000000020004" pitchFamily="2" charset="-34"/>
                <a:ea typeface="+mn-ea"/>
                <a:cs typeface="TH Mali Grade 6" panose="02000506000000020004" pitchFamily="2" charset="-34"/>
              </a:rPr>
              <a:t>หรือมุ่งให้บริการคนภายนอก</a:t>
            </a:r>
          </a:p>
        </p:txBody>
      </p:sp>
      <p:pic>
        <p:nvPicPr>
          <p:cNvPr id="16" name="กราฟิก 15" descr="นาฬิกาจับเวลา">
            <a:extLst>
              <a:ext uri="{FF2B5EF4-FFF2-40B4-BE49-F238E27FC236}">
                <a16:creationId xmlns:a16="http://schemas.microsoft.com/office/drawing/2014/main" id="{B48C46A7-4996-CAEB-E0BF-C1FFED8FEA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651975" y="1100684"/>
            <a:ext cx="774700" cy="774700"/>
          </a:xfrm>
          <a:prstGeom prst="rect">
            <a:avLst/>
          </a:prstGeom>
        </p:spPr>
      </p:pic>
      <p:sp>
        <p:nvSpPr>
          <p:cNvPr id="17" name="กล่องข้อความ 16">
            <a:extLst>
              <a:ext uri="{FF2B5EF4-FFF2-40B4-BE49-F238E27FC236}">
                <a16:creationId xmlns:a16="http://schemas.microsoft.com/office/drawing/2014/main" id="{65251686-723A-F47F-236A-DDDBBE53A88C}"/>
              </a:ext>
            </a:extLst>
          </p:cNvPr>
          <p:cNvSpPr txBox="1"/>
          <p:nvPr/>
        </p:nvSpPr>
        <p:spPr>
          <a:xfrm>
            <a:off x="3830250" y="1837284"/>
            <a:ext cx="2418150" cy="954107"/>
          </a:xfrm>
          <a:prstGeom prst="rect">
            <a:avLst/>
          </a:prstGeom>
          <a:noFill/>
          <a:ln w="28575">
            <a:noFill/>
            <a:prstDash val="sysDash"/>
          </a:ln>
        </p:spPr>
        <p:txBody>
          <a:bodyPr wrap="square" rtlCol="0">
            <a:spAutoFit/>
          </a:bodyPr>
          <a:lstStyle/>
          <a:p>
            <a:pPr marL="514350" indent="-514350" algn="ctr">
              <a:buClrTx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Mali Grade 6" panose="02000506000000020004" pitchFamily="2" charset="-34"/>
                <a:ea typeface="+mn-ea"/>
                <a:cs typeface="TH Mali Grade 6" panose="02000506000000020004" pitchFamily="2" charset="-34"/>
              </a:rPr>
              <a:t>ระยะเวลาปิด-เปิด</a:t>
            </a:r>
          </a:p>
          <a:p>
            <a:pPr marL="514350" indent="-514350" algn="ctr">
              <a:buClrTx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Mali Grade 6" panose="02000506000000020004" pitchFamily="2" charset="-34"/>
                <a:ea typeface="+mn-ea"/>
                <a:cs typeface="TH Mali Grade 6" panose="02000506000000020004" pitchFamily="2" charset="-34"/>
              </a:rPr>
              <a:t>ต้องอยู่ในเวลาราชการ</a:t>
            </a:r>
          </a:p>
        </p:txBody>
      </p:sp>
      <p:sp>
        <p:nvSpPr>
          <p:cNvPr id="18" name="กล่องข้อความ 17">
            <a:extLst>
              <a:ext uri="{FF2B5EF4-FFF2-40B4-BE49-F238E27FC236}">
                <a16:creationId xmlns:a16="http://schemas.microsoft.com/office/drawing/2014/main" id="{7DEEF260-58E3-498D-5433-C96711D4623E}"/>
              </a:ext>
            </a:extLst>
          </p:cNvPr>
          <p:cNvSpPr txBox="1"/>
          <p:nvPr/>
        </p:nvSpPr>
        <p:spPr>
          <a:xfrm>
            <a:off x="2521098" y="3205194"/>
            <a:ext cx="6692603" cy="1815882"/>
          </a:xfrm>
          <a:prstGeom prst="rect">
            <a:avLst/>
          </a:prstGeom>
          <a:noFill/>
          <a:ln w="28575">
            <a:noFill/>
            <a:prstDash val="sysDash"/>
          </a:ln>
        </p:spPr>
        <p:txBody>
          <a:bodyPr wrap="square" rtlCol="0">
            <a:spAutoFit/>
          </a:bodyPr>
          <a:lstStyle/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H Mali Grade 6" panose="02000506000000020004" pitchFamily="2" charset="-34"/>
                <a:ea typeface="+mn-ea"/>
                <a:cs typeface="TH Mali Grade 6" panose="02000506000000020004" pitchFamily="2" charset="-34"/>
              </a:rPr>
              <a:t>ประเภทของการจัดสวัสดิการ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Mali Grade 6" panose="02000506000000020004" pitchFamily="2" charset="-34"/>
                <a:ea typeface="+mn-ea"/>
                <a:cs typeface="TH Mali Grade 6" panose="02000506000000020004" pitchFamily="2" charset="-34"/>
              </a:rPr>
              <a:t>ได้แก่ </a:t>
            </a:r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Mali Grade 6" panose="02000506000000020004" pitchFamily="2" charset="-34"/>
                <a:ea typeface="+mn-ea"/>
                <a:cs typeface="TH Mali Grade 6" panose="02000506000000020004" pitchFamily="2" charset="-34"/>
              </a:rPr>
              <a:t>การออมทรัพย์ การให้กู้เงิน การเคหะสงเคราะห์ </a:t>
            </a:r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Mali Grade 6" panose="02000506000000020004" pitchFamily="2" charset="-34"/>
                <a:ea typeface="+mn-ea"/>
                <a:cs typeface="TH Mali Grade 6" panose="02000506000000020004" pitchFamily="2" charset="-34"/>
              </a:rPr>
              <a:t>การฌาปนกิจสงเคราะห์ การกีฬาและนันทนาการ ร้านค้า </a:t>
            </a:r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Mali Grade 6" panose="02000506000000020004" pitchFamily="2" charset="-34"/>
                <a:ea typeface="+mn-ea"/>
                <a:cs typeface="TH Mali Grade 6" panose="02000506000000020004" pitchFamily="2" charset="-34"/>
              </a:rPr>
              <a:t>การฝึกวิชาชีพ และกิจกรรมอื่นตามที่คณะกรรมการเห็นสมควร</a:t>
            </a:r>
          </a:p>
        </p:txBody>
      </p:sp>
      <p:pic>
        <p:nvPicPr>
          <p:cNvPr id="1026" name="Picture 2" descr="Employee Benefit สวัสดิการ เรื่องที่ฝ่ายทรัพยากรบุคคลควรใส่ใจ | HR NOTE  Thailand">
            <a:extLst>
              <a:ext uri="{FF2B5EF4-FFF2-40B4-BE49-F238E27FC236}">
                <a16:creationId xmlns:a16="http://schemas.microsoft.com/office/drawing/2014/main" id="{7BD3425E-1DC6-CC1A-C843-A7DC441FF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36" y="3303622"/>
            <a:ext cx="2245939" cy="156047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Google Shape;1617;p19">
            <a:extLst>
              <a:ext uri="{FF2B5EF4-FFF2-40B4-BE49-F238E27FC236}">
                <a16:creationId xmlns:a16="http://schemas.microsoft.com/office/drawing/2014/main" id="{6DDD18F6-E9CC-87A8-AC2A-2C60609A032A}"/>
              </a:ext>
            </a:extLst>
          </p:cNvPr>
          <p:cNvSpPr/>
          <p:nvPr/>
        </p:nvSpPr>
        <p:spPr>
          <a:xfrm>
            <a:off x="2785632" y="160287"/>
            <a:ext cx="427595" cy="415513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20" name="Google Shape;1617;p19">
            <a:extLst>
              <a:ext uri="{FF2B5EF4-FFF2-40B4-BE49-F238E27FC236}">
                <a16:creationId xmlns:a16="http://schemas.microsoft.com/office/drawing/2014/main" id="{45CA5253-9203-C003-2493-E3406BD8F9B5}"/>
              </a:ext>
            </a:extLst>
          </p:cNvPr>
          <p:cNvSpPr/>
          <p:nvPr/>
        </p:nvSpPr>
        <p:spPr>
          <a:xfrm>
            <a:off x="1022200" y="115610"/>
            <a:ext cx="335647" cy="292004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397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: มุมมน 1">
            <a:extLst>
              <a:ext uri="{FF2B5EF4-FFF2-40B4-BE49-F238E27FC236}">
                <a16:creationId xmlns:a16="http://schemas.microsoft.com/office/drawing/2014/main" id="{366A4A2D-9F52-466C-E0FB-3AB4B2CA0659}"/>
              </a:ext>
            </a:extLst>
          </p:cNvPr>
          <p:cNvSpPr/>
          <p:nvPr/>
        </p:nvSpPr>
        <p:spPr>
          <a:xfrm>
            <a:off x="156226" y="130629"/>
            <a:ext cx="6081486" cy="736966"/>
          </a:xfrm>
          <a:prstGeom prst="roundRect">
            <a:avLst>
              <a:gd name="adj" fmla="val 50000"/>
            </a:avLst>
          </a:prstGeom>
          <a:solidFill>
            <a:schemeClr val="bg2">
              <a:lumMod val="75000"/>
            </a:schemeClr>
          </a:solidFill>
          <a:ln w="3175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kern="1200" dirty="0">
                <a:solidFill>
                  <a:schemeClr val="bg1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2</a:t>
            </a: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Mali Grade 6" panose="02000506000000020004" pitchFamily="2" charset="-34"/>
                <a:cs typeface="TH Mali Grade 6" panose="02000506000000020004" pitchFamily="2" charset="-34"/>
              </a:rPr>
              <a:t>. การจัดสวัสดิการภายในเชิงธุรกิจ</a:t>
            </a:r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413418FD-B87C-6853-BD87-D8B53F353BC3}"/>
              </a:ext>
            </a:extLst>
          </p:cNvPr>
          <p:cNvSpPr txBox="1"/>
          <p:nvPr/>
        </p:nvSpPr>
        <p:spPr>
          <a:xfrm>
            <a:off x="334027" y="1075369"/>
            <a:ext cx="61810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  <a:buFontTx/>
              <a:buNone/>
            </a:pPr>
            <a:r>
              <a:rPr lang="th-TH" sz="27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สวัสดิการภายในเชิงธุรกิจ </a:t>
            </a:r>
            <a:r>
              <a:rPr lang="th-TH" sz="2700" b="1" dirty="0">
                <a:latin typeface="TH SarabunPSK" pitchFamily="34" charset="-34"/>
                <a:cs typeface="TH SarabunPSK" pitchFamily="34" charset="-34"/>
              </a:rPr>
              <a:t>หมายถึง การดำเนินกิจกรรมหรือ</a:t>
            </a:r>
          </a:p>
          <a:p>
            <a:pPr>
              <a:buClrTx/>
              <a:buFontTx/>
              <a:buNone/>
            </a:pPr>
            <a:r>
              <a:rPr lang="th-TH" sz="2700" b="1" dirty="0">
                <a:latin typeface="TH SarabunPSK" pitchFamily="34" charset="-34"/>
                <a:cs typeface="TH SarabunPSK" pitchFamily="34" charset="-34"/>
              </a:rPr>
              <a:t>กิจการสวัสดิการใดๆ ที่จัดเป็นสวัสดิการภายในของส่วนราชการ</a:t>
            </a:r>
          </a:p>
          <a:p>
            <a:pPr>
              <a:buClrTx/>
              <a:buFontTx/>
              <a:buNone/>
            </a:pPr>
            <a:r>
              <a:rPr lang="th-TH" sz="2700" b="1" dirty="0">
                <a:latin typeface="TH SarabunPSK" pitchFamily="34" charset="-34"/>
                <a:cs typeface="TH SarabunPSK" pitchFamily="34" charset="-34"/>
              </a:rPr>
              <a:t>ที่คณะกรรมการสวัสดิการภายในส่วนราชการจัดให้มีขึ้น </a:t>
            </a:r>
          </a:p>
          <a:p>
            <a:pPr>
              <a:buClrTx/>
              <a:buFontTx/>
              <a:buNone/>
            </a:pPr>
            <a:r>
              <a:rPr lang="th-TH" sz="2700" b="1" dirty="0">
                <a:latin typeface="TH SarabunPSK" pitchFamily="34" charset="-34"/>
                <a:cs typeface="TH SarabunPSK" pitchFamily="34" charset="-34"/>
              </a:rPr>
              <a:t>ซึ่งเป็นไปในทางการค้ากับสมาชิกและบุคคลภายนอกทั่วไป</a:t>
            </a:r>
            <a:endParaRPr lang="th-TH" sz="2700" kern="1200" dirty="0">
              <a:latin typeface="Calibri"/>
              <a:ea typeface="+mn-ea"/>
              <a:cs typeface="Cordia New" panose="020B0304020202020204" pitchFamily="34" charset="-34"/>
            </a:endParaRPr>
          </a:p>
        </p:txBody>
      </p:sp>
      <p:grpSp>
        <p:nvGrpSpPr>
          <p:cNvPr id="10" name="กลุ่ม 9">
            <a:extLst>
              <a:ext uri="{FF2B5EF4-FFF2-40B4-BE49-F238E27FC236}">
                <a16:creationId xmlns:a16="http://schemas.microsoft.com/office/drawing/2014/main" id="{4196AAF9-7708-91A7-60DF-15B64705D0D5}"/>
              </a:ext>
            </a:extLst>
          </p:cNvPr>
          <p:cNvGrpSpPr/>
          <p:nvPr/>
        </p:nvGrpSpPr>
        <p:grpSpPr>
          <a:xfrm>
            <a:off x="245127" y="3245350"/>
            <a:ext cx="1582058" cy="1452652"/>
            <a:chOff x="-59673" y="3030266"/>
            <a:chExt cx="1582058" cy="1452652"/>
          </a:xfrm>
        </p:grpSpPr>
        <p:sp>
          <p:nvSpPr>
            <p:cNvPr id="14" name="วงรี 13">
              <a:extLst>
                <a:ext uri="{FF2B5EF4-FFF2-40B4-BE49-F238E27FC236}">
                  <a16:creationId xmlns:a16="http://schemas.microsoft.com/office/drawing/2014/main" id="{D8909870-06E2-389B-D2F2-9641836F2CD7}"/>
                </a:ext>
              </a:extLst>
            </p:cNvPr>
            <p:cNvSpPr/>
            <p:nvPr/>
          </p:nvSpPr>
          <p:spPr>
            <a:xfrm>
              <a:off x="-59673" y="3030266"/>
              <a:ext cx="1582058" cy="145265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5" name="กล่องข้อความ 14">
              <a:extLst>
                <a:ext uri="{FF2B5EF4-FFF2-40B4-BE49-F238E27FC236}">
                  <a16:creationId xmlns:a16="http://schemas.microsoft.com/office/drawing/2014/main" id="{C06D87DD-863C-53B1-9FAB-58B47B9628EE}"/>
                </a:ext>
              </a:extLst>
            </p:cNvPr>
            <p:cNvSpPr txBox="1"/>
            <p:nvPr/>
          </p:nvSpPr>
          <p:spPr>
            <a:xfrm>
              <a:off x="-37901" y="3275416"/>
              <a:ext cx="15385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0" lang="th-TH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1383A1"/>
                  </a:solidFill>
                  <a:effectLst/>
                  <a:uLnTx/>
                  <a:uFillTx/>
                  <a:latin typeface="TH Mali Grade 6" panose="02000506000000020004" pitchFamily="2" charset="-34"/>
                  <a:ea typeface="+mn-ea"/>
                  <a:cs typeface="TH Mali Grade 6" panose="02000506000000020004" pitchFamily="2" charset="-34"/>
                </a:rPr>
                <a:t>คณะกรรมการสวัสดิการภายใน</a:t>
              </a:r>
              <a:endParaRPr lang="th-TH" sz="2400" b="1" dirty="0">
                <a:solidFill>
                  <a:srgbClr val="1383A1"/>
                </a:solidFill>
              </a:endParaRPr>
            </a:p>
          </p:txBody>
        </p:sp>
      </p:grpSp>
      <p:sp>
        <p:nvSpPr>
          <p:cNvPr id="12" name="กล่องข้อความ 11">
            <a:extLst>
              <a:ext uri="{FF2B5EF4-FFF2-40B4-BE49-F238E27FC236}">
                <a16:creationId xmlns:a16="http://schemas.microsoft.com/office/drawing/2014/main" id="{20F2C7A6-DBCF-F7F2-0EB6-81898EA98F85}"/>
              </a:ext>
            </a:extLst>
          </p:cNvPr>
          <p:cNvSpPr txBox="1"/>
          <p:nvPr/>
        </p:nvSpPr>
        <p:spPr>
          <a:xfrm>
            <a:off x="2021315" y="2829695"/>
            <a:ext cx="6957586" cy="892552"/>
          </a:xfrm>
          <a:prstGeom prst="rect">
            <a:avLst/>
          </a:prstGeom>
          <a:solidFill>
            <a:schemeClr val="bg1"/>
          </a:solidFill>
          <a:ln w="38100">
            <a:solidFill>
              <a:srgbClr val="FFC000"/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514350" indent="-514350"/>
            <a:r>
              <a:rPr lang="th-TH" sz="26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- จัดให้มีขึ้น </a:t>
            </a:r>
          </a:p>
          <a:p>
            <a:pPr marL="514350" indent="-514350"/>
            <a:r>
              <a:rPr lang="th-TH" sz="26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- มอบให้คณะอนุกรรมการที่เป็นข้าราชการ/ที่ไม่ใช่ข้าราชการ เป็นผู้ดำเนินการ</a:t>
            </a:r>
          </a:p>
        </p:txBody>
      </p:sp>
      <p:sp>
        <p:nvSpPr>
          <p:cNvPr id="17" name="กล่องข้อความ 16">
            <a:extLst>
              <a:ext uri="{FF2B5EF4-FFF2-40B4-BE49-F238E27FC236}">
                <a16:creationId xmlns:a16="http://schemas.microsoft.com/office/drawing/2014/main" id="{5A2A02B0-2BC0-6871-85B6-4AA917F716D8}"/>
              </a:ext>
            </a:extLst>
          </p:cNvPr>
          <p:cNvSpPr txBox="1"/>
          <p:nvPr/>
        </p:nvSpPr>
        <p:spPr>
          <a:xfrm>
            <a:off x="2021314" y="3971676"/>
            <a:ext cx="6957388" cy="892552"/>
          </a:xfrm>
          <a:prstGeom prst="rect">
            <a:avLst/>
          </a:prstGeom>
          <a:solidFill>
            <a:schemeClr val="bg1"/>
          </a:solidFill>
          <a:ln w="38100">
            <a:solidFill>
              <a:srgbClr val="FFC000"/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514350" indent="-514350"/>
            <a:r>
              <a:rPr lang="th-TH" sz="26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ส่งรายละเอียดโครงการ</a:t>
            </a:r>
            <a:r>
              <a:rPr lang="th-TH" sz="10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 </a:t>
            </a:r>
            <a:r>
              <a:rPr lang="th-TH" sz="2600" b="1" dirty="0">
                <a:solidFill>
                  <a:schemeClr val="accent1">
                    <a:lumMod val="75000"/>
                  </a:schemeClr>
                </a:solidFill>
                <a:latin typeface="TH Mali Grade 6" panose="02000506000000020004" pitchFamily="2" charset="-34"/>
                <a:cs typeface="TH Mali Grade 6" panose="02000506000000020004" pitchFamily="2" charset="-34"/>
                <a:sym typeface="Wingdings" panose="05000000000000000000" pitchFamily="2" charset="2"/>
              </a:rPr>
              <a:t></a:t>
            </a:r>
            <a:r>
              <a:rPr lang="en-US" sz="1000" b="1" dirty="0">
                <a:latin typeface="TH Mali Grade 6" panose="02000506000000020004" pitchFamily="2" charset="-34"/>
                <a:cs typeface="TH Mali Grade 6" panose="02000506000000020004" pitchFamily="2" charset="-34"/>
                <a:sym typeface="Wingdings" panose="05000000000000000000" pitchFamily="2" charset="2"/>
              </a:rPr>
              <a:t> </a:t>
            </a:r>
            <a:r>
              <a:rPr lang="th-TH" sz="2600" b="1" dirty="0">
                <a:solidFill>
                  <a:srgbClr val="7030A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กรมธนารักษ์ </a:t>
            </a:r>
            <a:r>
              <a:rPr lang="th-TH" sz="2600" b="1" dirty="0">
                <a:solidFill>
                  <a:schemeClr val="accent1">
                    <a:lumMod val="75000"/>
                  </a:schemeClr>
                </a:solidFill>
                <a:latin typeface="TH Mali Grade 6" panose="02000506000000020004" pitchFamily="2" charset="-34"/>
                <a:cs typeface="TH Mali Grade 6" panose="02000506000000020004" pitchFamily="2" charset="-34"/>
                <a:sym typeface="Wingdings" panose="05000000000000000000" pitchFamily="2" charset="2"/>
              </a:rPr>
              <a:t></a:t>
            </a:r>
            <a:r>
              <a:rPr lang="th-TH" sz="1000" b="1" dirty="0">
                <a:latin typeface="TH Mali Grade 6" panose="02000506000000020004" pitchFamily="2" charset="-34"/>
                <a:cs typeface="TH Mali Grade 6" panose="02000506000000020004" pitchFamily="2" charset="-34"/>
                <a:sym typeface="Wingdings" panose="05000000000000000000" pitchFamily="2" charset="2"/>
              </a:rPr>
              <a:t> </a:t>
            </a:r>
            <a:r>
              <a:rPr lang="th-TH" sz="26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พิจารณาการจัดให้เช่าที่ราชพัสดุ </a:t>
            </a:r>
          </a:p>
          <a:p>
            <a:pPr marL="514350" indent="-514350"/>
            <a:r>
              <a:rPr lang="th-TH" sz="2600" b="1" dirty="0">
                <a:solidFill>
                  <a:schemeClr val="accent1">
                    <a:lumMod val="75000"/>
                  </a:schemeClr>
                </a:solidFill>
                <a:latin typeface="TH Mali Grade 6" panose="02000506000000020004" pitchFamily="2" charset="-34"/>
                <a:cs typeface="TH Mali Grade 6" panose="02000506000000020004" pitchFamily="2" charset="-34"/>
                <a:sym typeface="Wingdings" panose="05000000000000000000" pitchFamily="2" charset="2"/>
              </a:rPr>
              <a:t></a:t>
            </a:r>
            <a:r>
              <a:rPr lang="en-US" sz="1000" b="1" dirty="0">
                <a:latin typeface="TH Mali Grade 6" panose="02000506000000020004" pitchFamily="2" charset="-34"/>
                <a:cs typeface="TH Mali Grade 6" panose="02000506000000020004" pitchFamily="2" charset="-34"/>
                <a:sym typeface="Wingdings" panose="05000000000000000000" pitchFamily="2" charset="2"/>
              </a:rPr>
              <a:t> </a:t>
            </a:r>
            <a:r>
              <a:rPr lang="th-TH" sz="26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อนุญาตให้เช่าที่พัสดุ</a:t>
            </a:r>
            <a:r>
              <a:rPr lang="th-TH" sz="10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 </a:t>
            </a:r>
            <a:r>
              <a:rPr lang="th-TH" sz="2600" b="1" dirty="0">
                <a:solidFill>
                  <a:schemeClr val="accent1">
                    <a:lumMod val="75000"/>
                  </a:schemeClr>
                </a:solidFill>
                <a:latin typeface="TH Mali Grade 6" panose="02000506000000020004" pitchFamily="2" charset="-34"/>
                <a:cs typeface="TH Mali Grade 6" panose="02000506000000020004" pitchFamily="2" charset="-34"/>
                <a:sym typeface="Wingdings" panose="05000000000000000000" pitchFamily="2" charset="2"/>
              </a:rPr>
              <a:t></a:t>
            </a:r>
            <a:r>
              <a:rPr lang="th-TH" sz="1000" b="1" dirty="0">
                <a:latin typeface="TH Mali Grade 6" panose="02000506000000020004" pitchFamily="2" charset="-34"/>
                <a:cs typeface="TH Mali Grade 6" panose="02000506000000020004" pitchFamily="2" charset="-34"/>
                <a:sym typeface="Wingdings" panose="05000000000000000000" pitchFamily="2" charset="2"/>
              </a:rPr>
              <a:t> </a:t>
            </a:r>
            <a:r>
              <a:rPr lang="th-TH" sz="2600" b="1" dirty="0">
                <a:latin typeface="TH Mali Grade 6" panose="02000506000000020004" pitchFamily="2" charset="-34"/>
                <a:cs typeface="TH Mali Grade 6" panose="02000506000000020004" pitchFamily="2" charset="-34"/>
              </a:rPr>
              <a:t>คณะกรรมการอนุมัติโครงการ</a:t>
            </a:r>
          </a:p>
        </p:txBody>
      </p:sp>
      <p:cxnSp>
        <p:nvCxnSpPr>
          <p:cNvPr id="19" name="ลูกศรเชื่อมต่อแบบตรง 18">
            <a:extLst>
              <a:ext uri="{FF2B5EF4-FFF2-40B4-BE49-F238E27FC236}">
                <a16:creationId xmlns:a16="http://schemas.microsoft.com/office/drawing/2014/main" id="{838C545C-8B50-C13F-595B-5D0315DA7193}"/>
              </a:ext>
            </a:extLst>
          </p:cNvPr>
          <p:cNvCxnSpPr>
            <a:cxnSpLocks/>
            <a:stCxn id="14" idx="7"/>
            <a:endCxn id="12" idx="1"/>
          </p:cNvCxnSpPr>
          <p:nvPr/>
        </p:nvCxnSpPr>
        <p:spPr>
          <a:xfrm flipV="1">
            <a:off x="1595498" y="3275971"/>
            <a:ext cx="425817" cy="182115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ลูกศรเชื่อมต่อแบบตรง 20">
            <a:extLst>
              <a:ext uri="{FF2B5EF4-FFF2-40B4-BE49-F238E27FC236}">
                <a16:creationId xmlns:a16="http://schemas.microsoft.com/office/drawing/2014/main" id="{DA8AEEA6-36DD-B905-0A04-4FEE14A32026}"/>
              </a:ext>
            </a:extLst>
          </p:cNvPr>
          <p:cNvCxnSpPr>
            <a:cxnSpLocks/>
          </p:cNvCxnSpPr>
          <p:nvPr/>
        </p:nvCxnSpPr>
        <p:spPr>
          <a:xfrm>
            <a:off x="1697599" y="4361258"/>
            <a:ext cx="309972" cy="189889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กลุ่ม 27">
            <a:extLst>
              <a:ext uri="{FF2B5EF4-FFF2-40B4-BE49-F238E27FC236}">
                <a16:creationId xmlns:a16="http://schemas.microsoft.com/office/drawing/2014/main" id="{0383393D-099F-3446-309F-264ACD3CC970}"/>
              </a:ext>
            </a:extLst>
          </p:cNvPr>
          <p:cNvGrpSpPr/>
          <p:nvPr/>
        </p:nvGrpSpPr>
        <p:grpSpPr>
          <a:xfrm>
            <a:off x="292100" y="152399"/>
            <a:ext cx="5778500" cy="4889501"/>
            <a:chOff x="1409255" y="181345"/>
            <a:chExt cx="5659642" cy="6320228"/>
          </a:xfrm>
        </p:grpSpPr>
        <p:sp>
          <p:nvSpPr>
            <p:cNvPr id="10" name="Flowchart: Terminator 8">
              <a:extLst>
                <a:ext uri="{FF2B5EF4-FFF2-40B4-BE49-F238E27FC236}">
                  <a16:creationId xmlns:a16="http://schemas.microsoft.com/office/drawing/2014/main" id="{0DB56504-F1CC-194F-16D0-E1B8E862BB97}"/>
                </a:ext>
              </a:extLst>
            </p:cNvPr>
            <p:cNvSpPr/>
            <p:nvPr/>
          </p:nvSpPr>
          <p:spPr>
            <a:xfrm>
              <a:off x="2594112" y="181345"/>
              <a:ext cx="3754926" cy="509977"/>
            </a:xfrm>
            <a:prstGeom prst="flowChartTerminator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/>
                <a:t>หน่วยงานเสนอโครงการสวัสดิการเชิงธุรกิจ</a:t>
              </a:r>
            </a:p>
          </p:txBody>
        </p:sp>
        <p:sp>
          <p:nvSpPr>
            <p:cNvPr id="11" name="Diamond 11">
              <a:extLst>
                <a:ext uri="{FF2B5EF4-FFF2-40B4-BE49-F238E27FC236}">
                  <a16:creationId xmlns:a16="http://schemas.microsoft.com/office/drawing/2014/main" id="{41FBFFDB-61D0-62AB-4101-D2332E9571DB}"/>
                </a:ext>
              </a:extLst>
            </p:cNvPr>
            <p:cNvSpPr/>
            <p:nvPr/>
          </p:nvSpPr>
          <p:spPr>
            <a:xfrm>
              <a:off x="2645055" y="857208"/>
              <a:ext cx="3703983" cy="1238848"/>
            </a:xfrm>
            <a:prstGeom prst="diamon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/>
                <a:t>คณะกรรมการสวัสดิการพิจารณา</a:t>
              </a:r>
            </a:p>
          </p:txBody>
        </p:sp>
        <p:sp>
          <p:nvSpPr>
            <p:cNvPr id="12" name="Rectangle 12">
              <a:extLst>
                <a:ext uri="{FF2B5EF4-FFF2-40B4-BE49-F238E27FC236}">
                  <a16:creationId xmlns:a16="http://schemas.microsoft.com/office/drawing/2014/main" id="{E2C148D4-3F4B-AB78-FAEF-A7DBA9FFC242}"/>
                </a:ext>
              </a:extLst>
            </p:cNvPr>
            <p:cNvSpPr/>
            <p:nvPr/>
          </p:nvSpPr>
          <p:spPr>
            <a:xfrm>
              <a:off x="1927055" y="2267809"/>
              <a:ext cx="5141842" cy="423005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/>
                <a:t>ส่งรายละเอียดโครงการให้ธนารักษ์พิจารณาอนุญาตเช่าที่ราชพัสดุ</a:t>
              </a:r>
            </a:p>
          </p:txBody>
        </p:sp>
        <p:sp>
          <p:nvSpPr>
            <p:cNvPr id="13" name="Diamond 13">
              <a:extLst>
                <a:ext uri="{FF2B5EF4-FFF2-40B4-BE49-F238E27FC236}">
                  <a16:creationId xmlns:a16="http://schemas.microsoft.com/office/drawing/2014/main" id="{182E6561-00C7-7E08-B2FC-0E6B22501D5F}"/>
                </a:ext>
              </a:extLst>
            </p:cNvPr>
            <p:cNvSpPr/>
            <p:nvPr/>
          </p:nvSpPr>
          <p:spPr>
            <a:xfrm>
              <a:off x="2661724" y="2862033"/>
              <a:ext cx="3703983" cy="1361671"/>
            </a:xfrm>
            <a:prstGeom prst="diamon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/>
                <a:t>กรมธนารักษ์พิจารณาอนุญาตเช่าที่ราชพัสดุ</a:t>
              </a:r>
            </a:p>
          </p:txBody>
        </p:sp>
        <p:sp>
          <p:nvSpPr>
            <p:cNvPr id="14" name="Diamond 14">
              <a:extLst>
                <a:ext uri="{FF2B5EF4-FFF2-40B4-BE49-F238E27FC236}">
                  <a16:creationId xmlns:a16="http://schemas.microsoft.com/office/drawing/2014/main" id="{0484E6B8-02F7-7E70-9D1B-DDFB137DFD49}"/>
                </a:ext>
              </a:extLst>
            </p:cNvPr>
            <p:cNvSpPr/>
            <p:nvPr/>
          </p:nvSpPr>
          <p:spPr>
            <a:xfrm>
              <a:off x="2476194" y="4394923"/>
              <a:ext cx="4075042" cy="1430787"/>
            </a:xfrm>
            <a:prstGeom prst="diamon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/>
                <a:t>คณะกรรมการสวัสดิการพิจารณาอนุมัติให้ดำเนินโครงการ</a:t>
              </a:r>
            </a:p>
          </p:txBody>
        </p:sp>
        <p:sp>
          <p:nvSpPr>
            <p:cNvPr id="15" name="Flowchart: Terminator 16">
              <a:extLst>
                <a:ext uri="{FF2B5EF4-FFF2-40B4-BE49-F238E27FC236}">
                  <a16:creationId xmlns:a16="http://schemas.microsoft.com/office/drawing/2014/main" id="{CE9D0589-83CB-FDBA-3CE5-0DB05008BA6D}"/>
                </a:ext>
              </a:extLst>
            </p:cNvPr>
            <p:cNvSpPr/>
            <p:nvPr/>
          </p:nvSpPr>
          <p:spPr>
            <a:xfrm>
              <a:off x="2654583" y="5991596"/>
              <a:ext cx="3732550" cy="509977"/>
            </a:xfrm>
            <a:prstGeom prst="flowChartTerminator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/>
                <a:t>แจ้งหน่วยงานทราบและดำเนินโครงการได้</a:t>
              </a:r>
            </a:p>
          </p:txBody>
        </p:sp>
        <p:cxnSp>
          <p:nvCxnSpPr>
            <p:cNvPr id="16" name="Straight Arrow Connector 23">
              <a:extLst>
                <a:ext uri="{FF2B5EF4-FFF2-40B4-BE49-F238E27FC236}">
                  <a16:creationId xmlns:a16="http://schemas.microsoft.com/office/drawing/2014/main" id="{E2AA013A-67D5-477A-0BB2-9145A257E577}"/>
                </a:ext>
              </a:extLst>
            </p:cNvPr>
            <p:cNvCxnSpPr/>
            <p:nvPr/>
          </p:nvCxnSpPr>
          <p:spPr>
            <a:xfrm>
              <a:off x="4495800" y="2096056"/>
              <a:ext cx="0" cy="165886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24">
              <a:extLst>
                <a:ext uri="{FF2B5EF4-FFF2-40B4-BE49-F238E27FC236}">
                  <a16:creationId xmlns:a16="http://schemas.microsoft.com/office/drawing/2014/main" id="{034791C2-C103-550C-FF46-513852B48413}"/>
                </a:ext>
              </a:extLst>
            </p:cNvPr>
            <p:cNvCxnSpPr/>
            <p:nvPr/>
          </p:nvCxnSpPr>
          <p:spPr>
            <a:xfrm>
              <a:off x="4514850" y="2690814"/>
              <a:ext cx="0" cy="165886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25">
              <a:extLst>
                <a:ext uri="{FF2B5EF4-FFF2-40B4-BE49-F238E27FC236}">
                  <a16:creationId xmlns:a16="http://schemas.microsoft.com/office/drawing/2014/main" id="{542EE8F2-FB18-A684-28AC-15BE09430C7A}"/>
                </a:ext>
              </a:extLst>
            </p:cNvPr>
            <p:cNvCxnSpPr/>
            <p:nvPr/>
          </p:nvCxnSpPr>
          <p:spPr>
            <a:xfrm>
              <a:off x="4513715" y="4223704"/>
              <a:ext cx="0" cy="165886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26">
              <a:extLst>
                <a:ext uri="{FF2B5EF4-FFF2-40B4-BE49-F238E27FC236}">
                  <a16:creationId xmlns:a16="http://schemas.microsoft.com/office/drawing/2014/main" id="{5E37A125-2580-4A00-2C9E-66DB7A036846}"/>
                </a:ext>
              </a:extLst>
            </p:cNvPr>
            <p:cNvCxnSpPr/>
            <p:nvPr/>
          </p:nvCxnSpPr>
          <p:spPr>
            <a:xfrm>
              <a:off x="4512580" y="5825710"/>
              <a:ext cx="0" cy="165886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or: Elbow 30">
              <a:extLst>
                <a:ext uri="{FF2B5EF4-FFF2-40B4-BE49-F238E27FC236}">
                  <a16:creationId xmlns:a16="http://schemas.microsoft.com/office/drawing/2014/main" id="{85147045-28CF-DACB-18C4-AE254AB72B31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224999" y="2674040"/>
              <a:ext cx="3620981" cy="1251572"/>
            </a:xfrm>
            <a:prstGeom prst="bentConnector3">
              <a:avLst>
                <a:gd name="adj1" fmla="val 99980"/>
              </a:avLst>
            </a:prstGeom>
            <a:ln w="254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39">
              <a:extLst>
                <a:ext uri="{FF2B5EF4-FFF2-40B4-BE49-F238E27FC236}">
                  <a16:creationId xmlns:a16="http://schemas.microsoft.com/office/drawing/2014/main" id="{1C78784D-E490-ACA8-10A2-FEBEB37BE29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409255" y="5110316"/>
              <a:ext cx="1070559" cy="1096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46">
              <a:extLst>
                <a:ext uri="{FF2B5EF4-FFF2-40B4-BE49-F238E27FC236}">
                  <a16:creationId xmlns:a16="http://schemas.microsoft.com/office/drawing/2014/main" id="{ECFA643D-A6E3-CEB1-C410-026F84508CBD}"/>
                </a:ext>
              </a:extLst>
            </p:cNvPr>
            <p:cNvSpPr txBox="1"/>
            <p:nvPr/>
          </p:nvSpPr>
          <p:spPr>
            <a:xfrm>
              <a:off x="2156009" y="888634"/>
              <a:ext cx="1457325" cy="393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 Extrabold" panose="020B0906030804020204" pitchFamily="34" charset="0"/>
                  <a:cs typeface="Open Sans" panose="020B0606030504020204" pitchFamily="34" charset="0"/>
                </a:rPr>
                <a:t>ไม่เห็นชอบ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 Extrabold" panose="020B09060308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" name="TextBox 47">
              <a:extLst>
                <a:ext uri="{FF2B5EF4-FFF2-40B4-BE49-F238E27FC236}">
                  <a16:creationId xmlns:a16="http://schemas.microsoft.com/office/drawing/2014/main" id="{240A87F1-F8F5-7AFB-9ECF-FD2FDD134F3F}"/>
                </a:ext>
              </a:extLst>
            </p:cNvPr>
            <p:cNvSpPr txBox="1"/>
            <p:nvPr/>
          </p:nvSpPr>
          <p:spPr>
            <a:xfrm>
              <a:off x="2347896" y="1805476"/>
              <a:ext cx="1020152" cy="393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 Extrabold" panose="020B0906030804020204" pitchFamily="34" charset="0"/>
                  <a:cs typeface="Open Sans" panose="020B0606030504020204" pitchFamily="34" charset="0"/>
                </a:rPr>
                <a:t>เห็นชอบ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 Extrabold" panose="020B09060308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4" name="TextBox 48">
              <a:extLst>
                <a:ext uri="{FF2B5EF4-FFF2-40B4-BE49-F238E27FC236}">
                  <a16:creationId xmlns:a16="http://schemas.microsoft.com/office/drawing/2014/main" id="{B2E1741C-55C1-2E5B-EC49-CF9765C00720}"/>
                </a:ext>
              </a:extLst>
            </p:cNvPr>
            <p:cNvSpPr txBox="1"/>
            <p:nvPr/>
          </p:nvSpPr>
          <p:spPr>
            <a:xfrm>
              <a:off x="2420268" y="2837938"/>
              <a:ext cx="1457325" cy="393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 Extrabold" panose="020B0906030804020204" pitchFamily="34" charset="0"/>
                  <a:cs typeface="Open Sans" panose="020B0606030504020204" pitchFamily="34" charset="0"/>
                </a:rPr>
                <a:t>ไม่อนุญาต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 Extrabold" panose="020B09060308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5" name="TextBox 49">
              <a:extLst>
                <a:ext uri="{FF2B5EF4-FFF2-40B4-BE49-F238E27FC236}">
                  <a16:creationId xmlns:a16="http://schemas.microsoft.com/office/drawing/2014/main" id="{86C0090B-E894-87F7-AE36-AC7A3E0A9EA8}"/>
                </a:ext>
              </a:extLst>
            </p:cNvPr>
            <p:cNvSpPr txBox="1"/>
            <p:nvPr/>
          </p:nvSpPr>
          <p:spPr>
            <a:xfrm>
              <a:off x="2580360" y="3853845"/>
              <a:ext cx="1137140" cy="393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 Extrabold" panose="020B0906030804020204" pitchFamily="34" charset="0"/>
                  <a:cs typeface="Open Sans" panose="020B0606030504020204" pitchFamily="34" charset="0"/>
                </a:rPr>
                <a:t>อนุญาต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 Extrabold" panose="020B09060308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6" name="TextBox 50">
              <a:extLst>
                <a:ext uri="{FF2B5EF4-FFF2-40B4-BE49-F238E27FC236}">
                  <a16:creationId xmlns:a16="http://schemas.microsoft.com/office/drawing/2014/main" id="{37A9F896-5F49-4BD5-5B4C-AE46083EC6F8}"/>
                </a:ext>
              </a:extLst>
            </p:cNvPr>
            <p:cNvSpPr txBox="1"/>
            <p:nvPr/>
          </p:nvSpPr>
          <p:spPr>
            <a:xfrm>
              <a:off x="5596013" y="5386735"/>
              <a:ext cx="1137140" cy="393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 Extrabold" panose="020B0906030804020204" pitchFamily="34" charset="0"/>
                  <a:cs typeface="Open Sans" panose="020B0606030504020204" pitchFamily="34" charset="0"/>
                </a:rPr>
                <a:t>อนุมัติ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 Extrabold" panose="020B0906030804020204" pitchFamily="34" charset="0"/>
                <a:cs typeface="Open Sans" panose="020B0606030504020204" pitchFamily="34" charset="0"/>
              </a:endParaRPr>
            </a:p>
          </p:txBody>
        </p:sp>
        <p:cxnSp>
          <p:nvCxnSpPr>
            <p:cNvPr id="27" name="Straight Arrow Connector 52">
              <a:extLst>
                <a:ext uri="{FF2B5EF4-FFF2-40B4-BE49-F238E27FC236}">
                  <a16:creationId xmlns:a16="http://schemas.microsoft.com/office/drawing/2014/main" id="{9E98A0EA-BFC8-5183-2FF8-7BBD072D172E}"/>
                </a:ext>
              </a:extLst>
            </p:cNvPr>
            <p:cNvCxnSpPr/>
            <p:nvPr/>
          </p:nvCxnSpPr>
          <p:spPr>
            <a:xfrm>
              <a:off x="4495800" y="695881"/>
              <a:ext cx="0" cy="165886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3">
            <a:extLst>
              <a:ext uri="{FF2B5EF4-FFF2-40B4-BE49-F238E27FC236}">
                <a16:creationId xmlns:a16="http://schemas.microsoft.com/office/drawing/2014/main" id="{D0FCDF9E-8470-E820-2F36-3E5603438C1F}"/>
              </a:ext>
            </a:extLst>
          </p:cNvPr>
          <p:cNvSpPr txBox="1"/>
          <p:nvPr/>
        </p:nvSpPr>
        <p:spPr>
          <a:xfrm>
            <a:off x="6433046" y="3357468"/>
            <a:ext cx="2446310" cy="15696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Open Sans Extrabold" panose="020B0906030804020204" pitchFamily="34" charset="0"/>
                <a:cs typeface="TH SarabunPSK" panose="020B0500040200020003" pitchFamily="34" charset="-34"/>
              </a:rPr>
              <a:t>ผังกระบวนการ</a:t>
            </a:r>
          </a:p>
          <a:p>
            <a:pPr algn="ctr"/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การจัดสวัสดิการ</a:t>
            </a:r>
          </a:p>
          <a:p>
            <a:pPr algn="ctr"/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ภายในเชิงธุรกิจ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Open Sans Extrabold" panose="020B0906030804020204" pitchFamily="34" charset="0"/>
              <a:cs typeface="TH SarabunPSK" panose="020B0500040200020003" pitchFamily="34" charset="-3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2">
            <a:extLst>
              <a:ext uri="{FF2B5EF4-FFF2-40B4-BE49-F238E27FC236}">
                <a16:creationId xmlns:a16="http://schemas.microsoft.com/office/drawing/2014/main" id="{ADF3D29C-4B04-DEA9-78D5-52B0FEDFE40F}"/>
              </a:ext>
            </a:extLst>
          </p:cNvPr>
          <p:cNvSpPr/>
          <p:nvPr/>
        </p:nvSpPr>
        <p:spPr>
          <a:xfrm>
            <a:off x="89756" y="1955800"/>
            <a:ext cx="8964488" cy="2740186"/>
          </a:xfrm>
          <a:prstGeom prst="rect">
            <a:avLst/>
          </a:prstGeom>
          <a:solidFill>
            <a:schemeClr val="accent1">
              <a:lumMod val="20000"/>
              <a:lumOff val="80000"/>
              <a:alpha val="81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800" b="1" dirty="0">
                <a:solidFill>
                  <a:schemeClr val="tx1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1. กรณีที่ให้เอกชนรายที่ได้รับอนุญาตใช้ประโยชน์ในพื้นที่ เป็นคู่สัญญาเช่าใช้พื้นที่โดยตรงกับ</a:t>
            </a:r>
            <a:br>
              <a:rPr lang="th-TH" sz="2800" b="1" dirty="0">
                <a:solidFill>
                  <a:schemeClr val="tx1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</a:br>
            <a:r>
              <a:rPr lang="th-TH" sz="2800" b="1" dirty="0">
                <a:solidFill>
                  <a:schemeClr val="tx1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  กรมธนารักษ์ ผลประโยชน์ต่าง ๆ </a:t>
            </a:r>
            <a:r>
              <a:rPr lang="th-TH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จ่ายให้กับกรมธนารักษ์ </a:t>
            </a:r>
            <a:r>
              <a:rPr lang="en-US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70% </a:t>
            </a:r>
            <a:endParaRPr lang="th-TH" sz="2800" b="1" dirty="0">
              <a:solidFill>
                <a:srgbClr val="C00000"/>
              </a:solidFill>
              <a:latin typeface="TH Mali Grade 6" panose="02000506000000020004" pitchFamily="2" charset="-34"/>
              <a:cs typeface="TH Mali Grade 6" panose="02000506000000020004" pitchFamily="2" charset="-34"/>
            </a:endParaRPr>
          </a:p>
          <a:p>
            <a:pPr marL="514350" indent="-514350">
              <a:buAutoNum type="thaiNumPeriod"/>
            </a:pPr>
            <a:endParaRPr lang="en-US" sz="2000" b="1" dirty="0">
              <a:solidFill>
                <a:schemeClr val="tx1"/>
              </a:solidFill>
              <a:latin typeface="TH Mali Grade 6" panose="02000506000000020004" pitchFamily="2" charset="-34"/>
              <a:cs typeface="TH Mali Grade 6" panose="02000506000000020004" pitchFamily="2" charset="-34"/>
            </a:endParaRPr>
          </a:p>
          <a:p>
            <a:r>
              <a:rPr lang="th-TH" sz="2800" b="1" dirty="0">
                <a:solidFill>
                  <a:schemeClr val="tx1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2. กรณีกรมปศุสัตว์อนุญาตให้เอกชนรายใดใช้ประโยชน์ในพื้นที่ แต่คณะกรรมการสวัสดิการ</a:t>
            </a:r>
            <a:br>
              <a:rPr lang="th-TH" sz="2800" b="1" dirty="0">
                <a:solidFill>
                  <a:schemeClr val="tx1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</a:br>
            <a:r>
              <a:rPr lang="th-TH" sz="2800" b="1" dirty="0">
                <a:solidFill>
                  <a:schemeClr val="tx1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  กรมปศุสัตว์ เป็นผู้ทำสัญญาการเช่าใช้พื้นที่กับกรมธนารักษ์ ผลประโยชน์ต่าง ๆ </a:t>
            </a:r>
            <a:br>
              <a:rPr lang="th-TH" sz="2800" b="1" dirty="0">
                <a:solidFill>
                  <a:schemeClr val="tx1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</a:br>
            <a:r>
              <a:rPr lang="th-TH" sz="2800" b="1" dirty="0">
                <a:solidFill>
                  <a:schemeClr val="tx1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  </a:t>
            </a:r>
            <a:r>
              <a:rPr lang="th-TH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จ่ายให้กับกรมธนารักษ์ </a:t>
            </a:r>
            <a:r>
              <a:rPr lang="en-US" sz="2800" b="1" dirty="0">
                <a:solidFill>
                  <a:srgbClr val="C000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70% </a:t>
            </a:r>
            <a:r>
              <a:rPr lang="th-TH" sz="2800" b="1" dirty="0">
                <a:solidFill>
                  <a:schemeClr val="tx1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และ</a:t>
            </a:r>
            <a:r>
              <a:rPr lang="th-TH" sz="2800" b="1" dirty="0">
                <a:solidFill>
                  <a:srgbClr val="0066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นำเข้าเป็นรายได้ของสวัสดิการกรมปศุสัตว์ </a:t>
            </a:r>
            <a:r>
              <a:rPr lang="en-US" sz="2800" b="1" dirty="0">
                <a:solidFill>
                  <a:srgbClr val="0066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30%</a:t>
            </a:r>
            <a:endParaRPr lang="en-US" sz="2800" b="1" u="sng" dirty="0">
              <a:solidFill>
                <a:srgbClr val="006600"/>
              </a:solidFill>
              <a:latin typeface="TH Mali Grade 6" panose="02000506000000020004" pitchFamily="2" charset="-34"/>
              <a:cs typeface="TH Mali Grade 6" panose="02000506000000020004" pitchFamily="2" charset="-34"/>
            </a:endParaRPr>
          </a:p>
        </p:txBody>
      </p:sp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4FA1A404-35E2-B917-41E2-97BA3B13AA91}"/>
              </a:ext>
            </a:extLst>
          </p:cNvPr>
          <p:cNvSpPr txBox="1"/>
          <p:nvPr/>
        </p:nvSpPr>
        <p:spPr>
          <a:xfrm>
            <a:off x="13556" y="241300"/>
            <a:ext cx="65650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000" b="1" u="sng" dirty="0">
                <a:solidFill>
                  <a:srgbClr val="FFFF00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กรณีกรมปศุสัตว์อนุญาตให้เอกชนรายใดเป็นผู้ใช้ประโยชน์ในพื้นที่</a:t>
            </a:r>
          </a:p>
          <a:p>
            <a:pPr algn="ctr"/>
            <a:r>
              <a:rPr lang="th-TH" sz="3000" b="1" dirty="0">
                <a:solidFill>
                  <a:schemeClr val="bg1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ต้องผ่านการพิจารณาของคณะกรรมการสวัสดิการ</a:t>
            </a:r>
          </a:p>
          <a:p>
            <a:pPr algn="ctr"/>
            <a:r>
              <a:rPr lang="th-TH" sz="3000" b="1" dirty="0">
                <a:solidFill>
                  <a:schemeClr val="bg1"/>
                </a:solidFill>
                <a:latin typeface="TH Mali Grade 6" panose="02000506000000020004" pitchFamily="2" charset="-34"/>
                <a:cs typeface="TH Mali Grade 6" panose="02000506000000020004" pitchFamily="2" charset="-34"/>
              </a:rPr>
              <a:t>ซึ่งดำเนินการได้ 2 วิธี ดังนี้</a:t>
            </a:r>
          </a:p>
        </p:txBody>
      </p:sp>
    </p:spTree>
    <p:extLst>
      <p:ext uri="{BB962C8B-B14F-4D97-AF65-F5344CB8AC3E}">
        <p14:creationId xmlns:p14="http://schemas.microsoft.com/office/powerpoint/2010/main" val="2010455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9" name="Google Shape;1649;p23"/>
          <p:cNvSpPr txBox="1">
            <a:spLocks noGrp="1"/>
          </p:cNvSpPr>
          <p:nvPr>
            <p:ph type="title" idx="4294967295"/>
          </p:nvPr>
        </p:nvSpPr>
        <p:spPr>
          <a:xfrm>
            <a:off x="114598" y="3273778"/>
            <a:ext cx="3351092" cy="1641172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algn="ctr"/>
            <a:r>
              <a:rPr lang="th-TH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Thin" pitchFamily="2" charset="-34"/>
                <a:cs typeface="Kanit Thin" pitchFamily="2" charset="-34"/>
              </a:rPr>
              <a:t>สวัสดิการ</a:t>
            </a:r>
            <a:br>
              <a:rPr lang="th-TH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Thin" pitchFamily="2" charset="-34"/>
                <a:cs typeface="Kanit Thin" pitchFamily="2" charset="-34"/>
              </a:rPr>
            </a:br>
            <a:r>
              <a:rPr lang="th-TH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Thin" pitchFamily="2" charset="-34"/>
                <a:cs typeface="Kanit Thin" pitchFamily="2" charset="-34"/>
              </a:rPr>
              <a:t>ภายในกรมปศุสัตว์</a:t>
            </a:r>
            <a:br>
              <a:rPr lang="th-TH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Thin" pitchFamily="2" charset="-34"/>
                <a:cs typeface="Kanit Thin" pitchFamily="2" charset="-34"/>
              </a:rPr>
            </a:br>
            <a:r>
              <a:rPr lang="th-TH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Thin" pitchFamily="2" charset="-34"/>
                <a:cs typeface="Kanit Thin" pitchFamily="2" charset="-34"/>
              </a:rPr>
              <a:t>มีอะไรบ้าง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Thin" pitchFamily="2" charset="-34"/>
                <a:cs typeface="Kanit Thin" pitchFamily="2" charset="-34"/>
              </a:rPr>
              <a:t>?</a:t>
            </a:r>
            <a:endParaRPr lang="th-TH" sz="3600" dirty="0">
              <a:solidFill>
                <a:schemeClr val="bg1"/>
              </a:solidFill>
              <a:latin typeface="Kanit Thin" pitchFamily="2" charset="-34"/>
              <a:cs typeface="Kanit Thin" pitchFamily="2" charset="-34"/>
            </a:endParaRPr>
          </a:p>
        </p:txBody>
      </p:sp>
      <p:sp>
        <p:nvSpPr>
          <p:cNvPr id="1650" name="Google Shape;1650;p23"/>
          <p:cNvSpPr txBox="1">
            <a:spLocks noGrp="1"/>
          </p:cNvSpPr>
          <p:nvPr>
            <p:ph type="sldNum" idx="12"/>
          </p:nvPr>
        </p:nvSpPr>
        <p:spPr>
          <a:xfrm>
            <a:off x="8696403" y="4673650"/>
            <a:ext cx="3330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9</a:t>
            </a:fld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phesus template">
  <a:themeElements>
    <a:clrScheme name="Custom 347">
      <a:dk1>
        <a:srgbClr val="26303D"/>
      </a:dk1>
      <a:lt1>
        <a:srgbClr val="FFFFFF"/>
      </a:lt1>
      <a:dk2>
        <a:srgbClr val="848E91"/>
      </a:dk2>
      <a:lt2>
        <a:srgbClr val="E3EAEB"/>
      </a:lt2>
      <a:accent1>
        <a:srgbClr val="1594B5"/>
      </a:accent1>
      <a:accent2>
        <a:srgbClr val="8ACBD1"/>
      </a:accent2>
      <a:accent3>
        <a:srgbClr val="AFD3AB"/>
      </a:accent3>
      <a:accent4>
        <a:srgbClr val="EBDE4F"/>
      </a:accent4>
      <a:accent5>
        <a:srgbClr val="A9AD9A"/>
      </a:accent5>
      <a:accent6>
        <a:srgbClr val="5D767C"/>
      </a:accent6>
      <a:hlink>
        <a:srgbClr val="26303D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1590</Words>
  <Application>Microsoft Office PowerPoint</Application>
  <PresentationFormat>นำเสนอทางหน้าจอ (16:9)</PresentationFormat>
  <Paragraphs>196</Paragraphs>
  <Slides>23</Slides>
  <Notes>23</Notes>
  <HiddenSlides>3</HiddenSlides>
  <MMClips>0</MMClips>
  <ScaleCrop>false</ScaleCrop>
  <HeadingPairs>
    <vt:vector size="6" baseType="variant">
      <vt:variant>
        <vt:lpstr>ฟอนต์ที่ถูกใช้</vt:lpstr>
      </vt:variant>
      <vt:variant>
        <vt:i4>14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23</vt:i4>
      </vt:variant>
    </vt:vector>
  </HeadingPairs>
  <TitlesOfParts>
    <vt:vector size="38" baseType="lpstr">
      <vt:lpstr>TH SarabunPSK</vt:lpstr>
      <vt:lpstr>FC Lamoon</vt:lpstr>
      <vt:lpstr>TH Mali Grade 6</vt:lpstr>
      <vt:lpstr>Arial</vt:lpstr>
      <vt:lpstr>JasmineUPC</vt:lpstr>
      <vt:lpstr>Kanit ExtraLight</vt:lpstr>
      <vt:lpstr>ITC Zapf Dingbats</vt:lpstr>
      <vt:lpstr>Open Sans</vt:lpstr>
      <vt:lpstr>Kanit Thin</vt:lpstr>
      <vt:lpstr>Encode Sans Semi Condensed</vt:lpstr>
      <vt:lpstr>Calibri</vt:lpstr>
      <vt:lpstr>Kanit</vt:lpstr>
      <vt:lpstr>Amatic SC</vt:lpstr>
      <vt:lpstr>Encode Sans Semi Condensed Light</vt:lpstr>
      <vt:lpstr>Ephesus template</vt:lpstr>
      <vt:lpstr>                         บรรยายโดย  นางปิยะนาถ พุมดวง  นักทรัพยากรบุคคลชำนาญการพิเศษ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สวัสดิการ ภายในกรมปศุสัตว์ มีอะไรบ้าง ?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Thank you  for your attention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บรรยายโดย นางปิยะนาถ พุมดวง  นักทรัพยากรบุคคลชำนาญการพิเศษ</dc:title>
  <dc:creator>Person</dc:creator>
  <cp:lastModifiedBy>Person</cp:lastModifiedBy>
  <cp:revision>67</cp:revision>
  <dcterms:modified xsi:type="dcterms:W3CDTF">2023-02-09T10:16:36Z</dcterms:modified>
</cp:coreProperties>
</file>